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9" r:id="rId4"/>
    <p:sldId id="281" r:id="rId5"/>
    <p:sldId id="270" r:id="rId6"/>
    <p:sldId id="283" r:id="rId7"/>
    <p:sldId id="271" r:id="rId8"/>
    <p:sldId id="274" r:id="rId9"/>
    <p:sldId id="273" r:id="rId10"/>
    <p:sldId id="275" r:id="rId11"/>
    <p:sldId id="272" r:id="rId12"/>
    <p:sldId id="268" r:id="rId13"/>
    <p:sldId id="276" r:id="rId14"/>
    <p:sldId id="277" r:id="rId15"/>
    <p:sldId id="280" r:id="rId16"/>
    <p:sldId id="279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AE091-19AC-4845-84CA-8A248B90199C}" v="397" dt="2022-09-01T03:37:5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5316" autoAdjust="0"/>
  </p:normalViewPr>
  <p:slideViewPr>
    <p:cSldViewPr snapToGrid="0">
      <p:cViewPr varScale="1">
        <p:scale>
          <a:sx n="93" d="100"/>
          <a:sy n="93" d="100"/>
        </p:scale>
        <p:origin x="78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Kihoon" userId="3fabf05e-f515-4018-a4ee-ca1b7dd4238a" providerId="ADAL" clId="{ABCC9FA1-21B9-45E8-87BC-223A331B6035}"/>
    <pc:docChg chg="undo redo custSel addSld modSld">
      <pc:chgData name="LeeKihoon" userId="3fabf05e-f515-4018-a4ee-ca1b7dd4238a" providerId="ADAL" clId="{ABCC9FA1-21B9-45E8-87BC-223A331B6035}" dt="2022-08-30T13:33:01.954" v="245" actId="1076"/>
      <pc:docMkLst>
        <pc:docMk/>
      </pc:docMkLst>
      <pc:sldChg chg="addSp delSp modSp mod">
        <pc:chgData name="LeeKihoon" userId="3fabf05e-f515-4018-a4ee-ca1b7dd4238a" providerId="ADAL" clId="{ABCC9FA1-21B9-45E8-87BC-223A331B6035}" dt="2022-08-30T13:29:17.834" v="223" actId="1076"/>
        <pc:sldMkLst>
          <pc:docMk/>
          <pc:sldMk cId="1293899720" sldId="267"/>
        </pc:sldMkLst>
        <pc:spChg chg="mod">
          <ac:chgData name="LeeKihoon" userId="3fabf05e-f515-4018-a4ee-ca1b7dd4238a" providerId="ADAL" clId="{ABCC9FA1-21B9-45E8-87BC-223A331B6035}" dt="2022-08-30T13:14:18.003" v="38" actId="20577"/>
          <ac:spMkLst>
            <pc:docMk/>
            <pc:sldMk cId="1293899720" sldId="267"/>
            <ac:spMk id="5" creationId="{5E9E23A2-8B0D-A020-9F00-276B5C560F6D}"/>
          </ac:spMkLst>
        </pc:spChg>
        <pc:picChg chg="add mod">
          <ac:chgData name="LeeKihoon" userId="3fabf05e-f515-4018-a4ee-ca1b7dd4238a" providerId="ADAL" clId="{ABCC9FA1-21B9-45E8-87BC-223A331B6035}" dt="2022-08-30T13:28:44.178" v="215" actId="1076"/>
          <ac:picMkLst>
            <pc:docMk/>
            <pc:sldMk cId="1293899720" sldId="267"/>
            <ac:picMk id="7" creationId="{A9B7EC4D-0F4A-6263-FAE3-DC85435F0BFE}"/>
          </ac:picMkLst>
        </pc:picChg>
        <pc:picChg chg="del">
          <ac:chgData name="LeeKihoon" userId="3fabf05e-f515-4018-a4ee-ca1b7dd4238a" providerId="ADAL" clId="{ABCC9FA1-21B9-45E8-87BC-223A331B6035}" dt="2022-08-30T13:28:41.036" v="213" actId="478"/>
          <ac:picMkLst>
            <pc:docMk/>
            <pc:sldMk cId="1293899720" sldId="267"/>
            <ac:picMk id="11" creationId="{DA8091DB-C64E-2953-A704-1DE7E668150A}"/>
          </ac:picMkLst>
        </pc:picChg>
        <pc:picChg chg="mod">
          <ac:chgData name="LeeKihoon" userId="3fabf05e-f515-4018-a4ee-ca1b7dd4238a" providerId="ADAL" clId="{ABCC9FA1-21B9-45E8-87BC-223A331B6035}" dt="2022-08-30T13:29:10.154" v="221" actId="1076"/>
          <ac:picMkLst>
            <pc:docMk/>
            <pc:sldMk cId="1293899720" sldId="267"/>
            <ac:picMk id="13" creationId="{147F1F86-A69E-FBF4-2D12-C6A589F84CD7}"/>
          </ac:picMkLst>
        </pc:picChg>
        <pc:picChg chg="mod">
          <ac:chgData name="LeeKihoon" userId="3fabf05e-f515-4018-a4ee-ca1b7dd4238a" providerId="ADAL" clId="{ABCC9FA1-21B9-45E8-87BC-223A331B6035}" dt="2022-08-30T13:29:17.834" v="223" actId="1076"/>
          <ac:picMkLst>
            <pc:docMk/>
            <pc:sldMk cId="1293899720" sldId="267"/>
            <ac:picMk id="15" creationId="{E85A6E6C-4117-7526-94EC-B55215569682}"/>
          </ac:picMkLst>
        </pc:picChg>
        <pc:cxnChg chg="add mod">
          <ac:chgData name="LeeKihoon" userId="3fabf05e-f515-4018-a4ee-ca1b7dd4238a" providerId="ADAL" clId="{ABCC9FA1-21B9-45E8-87BC-223A331B6035}" dt="2022-08-30T13:29:13.964" v="222" actId="14100"/>
          <ac:cxnSpMkLst>
            <pc:docMk/>
            <pc:sldMk cId="1293899720" sldId="267"/>
            <ac:cxnSpMk id="9" creationId="{552BD739-5ABA-9452-AC4E-FEE147D1C5FB}"/>
          </ac:cxnSpMkLst>
        </pc:cxnChg>
      </pc:sldChg>
      <pc:sldChg chg="addSp modSp mod">
        <pc:chgData name="LeeKihoon" userId="3fabf05e-f515-4018-a4ee-ca1b7dd4238a" providerId="ADAL" clId="{ABCC9FA1-21B9-45E8-87BC-223A331B6035}" dt="2022-08-30T13:23:59.771" v="196" actId="1076"/>
        <pc:sldMkLst>
          <pc:docMk/>
          <pc:sldMk cId="3366780657" sldId="268"/>
        </pc:sldMkLst>
        <pc:spChg chg="mod">
          <ac:chgData name="LeeKihoon" userId="3fabf05e-f515-4018-a4ee-ca1b7dd4238a" providerId="ADAL" clId="{ABCC9FA1-21B9-45E8-87BC-223A331B6035}" dt="2022-08-30T13:13:54.649" v="0"/>
          <ac:spMkLst>
            <pc:docMk/>
            <pc:sldMk cId="3366780657" sldId="268"/>
            <ac:spMk id="8" creationId="{B3F58C94-0B9B-0EF2-80E7-3BFA72C04CEF}"/>
          </ac:spMkLst>
        </pc:spChg>
        <pc:spChg chg="mod">
          <ac:chgData name="LeeKihoon" userId="3fabf05e-f515-4018-a4ee-ca1b7dd4238a" providerId="ADAL" clId="{ABCC9FA1-21B9-45E8-87BC-223A331B6035}" dt="2022-08-30T13:13:54.649" v="0"/>
          <ac:spMkLst>
            <pc:docMk/>
            <pc:sldMk cId="3366780657" sldId="268"/>
            <ac:spMk id="10" creationId="{83A3A0E7-6D4D-A787-A685-DEA641995EC0}"/>
          </ac:spMkLst>
        </pc:spChg>
        <pc:spChg chg="add mod">
          <ac:chgData name="LeeKihoon" userId="3fabf05e-f515-4018-a4ee-ca1b7dd4238a" providerId="ADAL" clId="{ABCC9FA1-21B9-45E8-87BC-223A331B6035}" dt="2022-08-30T13:23:15.939" v="184" actId="20577"/>
          <ac:spMkLst>
            <pc:docMk/>
            <pc:sldMk cId="3366780657" sldId="268"/>
            <ac:spMk id="12" creationId="{67F44B90-3DE8-3E81-56C2-F693C6B6A1F3}"/>
          </ac:spMkLst>
        </pc:spChg>
        <pc:spChg chg="add mod">
          <ac:chgData name="LeeKihoon" userId="3fabf05e-f515-4018-a4ee-ca1b7dd4238a" providerId="ADAL" clId="{ABCC9FA1-21B9-45E8-87BC-223A331B6035}" dt="2022-08-30T13:23:29.570" v="186" actId="1076"/>
          <ac:spMkLst>
            <pc:docMk/>
            <pc:sldMk cId="3366780657" sldId="268"/>
            <ac:spMk id="13" creationId="{0B120261-F2C5-A87D-65E5-D114A1314F65}"/>
          </ac:spMkLst>
        </pc:spChg>
        <pc:spChg chg="add mod">
          <ac:chgData name="LeeKihoon" userId="3fabf05e-f515-4018-a4ee-ca1b7dd4238a" providerId="ADAL" clId="{ABCC9FA1-21B9-45E8-87BC-223A331B6035}" dt="2022-08-30T13:23:59.771" v="196" actId="1076"/>
          <ac:spMkLst>
            <pc:docMk/>
            <pc:sldMk cId="3366780657" sldId="268"/>
            <ac:spMk id="14" creationId="{EE4BEEF3-3FD7-DA87-2AF5-3BC1435E4A2C}"/>
          </ac:spMkLst>
        </pc:spChg>
        <pc:grpChg chg="add mod">
          <ac:chgData name="LeeKihoon" userId="3fabf05e-f515-4018-a4ee-ca1b7dd4238a" providerId="ADAL" clId="{ABCC9FA1-21B9-45E8-87BC-223A331B6035}" dt="2022-08-30T13:17:22.138" v="39" actId="1076"/>
          <ac:grpSpMkLst>
            <pc:docMk/>
            <pc:sldMk cId="3366780657" sldId="268"/>
            <ac:grpSpMk id="2" creationId="{4D2D82F7-7D1B-05A6-E6F1-B8E06140EDB1}"/>
          </ac:grpSpMkLst>
        </pc:grpChg>
        <pc:picChg chg="mod">
          <ac:chgData name="LeeKihoon" userId="3fabf05e-f515-4018-a4ee-ca1b7dd4238a" providerId="ADAL" clId="{ABCC9FA1-21B9-45E8-87BC-223A331B6035}" dt="2022-08-30T13:13:54.649" v="0"/>
          <ac:picMkLst>
            <pc:docMk/>
            <pc:sldMk cId="3366780657" sldId="268"/>
            <ac:picMk id="7" creationId="{51E395FE-96B2-2FB9-3A85-84AE4634EDC6}"/>
          </ac:picMkLst>
        </pc:picChg>
        <pc:picChg chg="mod">
          <ac:chgData name="LeeKihoon" userId="3fabf05e-f515-4018-a4ee-ca1b7dd4238a" providerId="ADAL" clId="{ABCC9FA1-21B9-45E8-87BC-223A331B6035}" dt="2022-08-30T13:13:54.649" v="0"/>
          <ac:picMkLst>
            <pc:docMk/>
            <pc:sldMk cId="3366780657" sldId="268"/>
            <ac:picMk id="9" creationId="{269C0520-7FE5-1B1C-6084-6E5BB58A0F42}"/>
          </ac:picMkLst>
        </pc:picChg>
        <pc:cxnChg chg="mod">
          <ac:chgData name="LeeKihoon" userId="3fabf05e-f515-4018-a4ee-ca1b7dd4238a" providerId="ADAL" clId="{ABCC9FA1-21B9-45E8-87BC-223A331B6035}" dt="2022-08-30T13:13:54.649" v="0"/>
          <ac:cxnSpMkLst>
            <pc:docMk/>
            <pc:sldMk cId="3366780657" sldId="268"/>
            <ac:cxnSpMk id="11" creationId="{059A877B-F591-C0EF-9B17-FB6E285E6F7A}"/>
          </ac:cxnSpMkLst>
        </pc:cxnChg>
      </pc:sldChg>
      <pc:sldChg chg="addSp delSp modSp mod">
        <pc:chgData name="LeeKihoon" userId="3fabf05e-f515-4018-a4ee-ca1b7dd4238a" providerId="ADAL" clId="{ABCC9FA1-21B9-45E8-87BC-223A331B6035}" dt="2022-08-30T13:28:23.914" v="212" actId="1076"/>
        <pc:sldMkLst>
          <pc:docMk/>
          <pc:sldMk cId="1380460811" sldId="269"/>
        </pc:sldMkLst>
        <pc:spChg chg="add del mod">
          <ac:chgData name="LeeKihoon" userId="3fabf05e-f515-4018-a4ee-ca1b7dd4238a" providerId="ADAL" clId="{ABCC9FA1-21B9-45E8-87BC-223A331B6035}" dt="2022-08-30T13:26:34.837" v="201"/>
          <ac:spMkLst>
            <pc:docMk/>
            <pc:sldMk cId="1380460811" sldId="269"/>
            <ac:spMk id="7" creationId="{E9B7983E-CEEF-DAAF-894C-1FB9876988E8}"/>
          </ac:spMkLst>
        </pc:spChg>
        <pc:spChg chg="add del">
          <ac:chgData name="LeeKihoon" userId="3fabf05e-f515-4018-a4ee-ca1b7dd4238a" providerId="ADAL" clId="{ABCC9FA1-21B9-45E8-87BC-223A331B6035}" dt="2022-08-30T13:26:44.281" v="205" actId="22"/>
          <ac:spMkLst>
            <pc:docMk/>
            <pc:sldMk cId="1380460811" sldId="269"/>
            <ac:spMk id="10" creationId="{86017770-B50F-C247-4594-7A0D6169EA01}"/>
          </ac:spMkLst>
        </pc:spChg>
        <pc:picChg chg="add del mod">
          <ac:chgData name="LeeKihoon" userId="3fabf05e-f515-4018-a4ee-ca1b7dd4238a" providerId="ADAL" clId="{ABCC9FA1-21B9-45E8-87BC-223A331B6035}" dt="2022-08-30T13:26:34.836" v="199" actId="478"/>
          <ac:picMkLst>
            <pc:docMk/>
            <pc:sldMk cId="1380460811" sldId="269"/>
            <ac:picMk id="2" creationId="{AE62B956-74C5-01BC-4698-D2AE0497E71E}"/>
          </ac:picMkLst>
        </pc:picChg>
        <pc:picChg chg="add del mod">
          <ac:chgData name="LeeKihoon" userId="3fabf05e-f515-4018-a4ee-ca1b7dd4238a" providerId="ADAL" clId="{ABCC9FA1-21B9-45E8-87BC-223A331B6035}" dt="2022-08-30T13:26:39.278" v="203"/>
          <ac:picMkLst>
            <pc:docMk/>
            <pc:sldMk cId="1380460811" sldId="269"/>
            <ac:picMk id="8" creationId="{72115B6D-082C-42B9-C6A6-EC8BCE31A340}"/>
          </ac:picMkLst>
        </pc:picChg>
        <pc:picChg chg="add del mod">
          <ac:chgData name="LeeKihoon" userId="3fabf05e-f515-4018-a4ee-ca1b7dd4238a" providerId="ADAL" clId="{ABCC9FA1-21B9-45E8-87BC-223A331B6035}" dt="2022-08-30T13:28:16.091" v="209" actId="478"/>
          <ac:picMkLst>
            <pc:docMk/>
            <pc:sldMk cId="1380460811" sldId="269"/>
            <ac:picMk id="12" creationId="{71FA20BB-2D6E-6F2F-E51B-A7A5D505AA28}"/>
          </ac:picMkLst>
        </pc:picChg>
        <pc:picChg chg="add mod">
          <ac:chgData name="LeeKihoon" userId="3fabf05e-f515-4018-a4ee-ca1b7dd4238a" providerId="ADAL" clId="{ABCC9FA1-21B9-45E8-87BC-223A331B6035}" dt="2022-08-30T13:28:23.914" v="212" actId="1076"/>
          <ac:picMkLst>
            <pc:docMk/>
            <pc:sldMk cId="1380460811" sldId="269"/>
            <ac:picMk id="14" creationId="{14DC3099-02DF-C071-F330-E7FF1493A9C7}"/>
          </ac:picMkLst>
        </pc:picChg>
      </pc:sldChg>
      <pc:sldChg chg="addSp modSp mod">
        <pc:chgData name="LeeKihoon" userId="3fabf05e-f515-4018-a4ee-ca1b7dd4238a" providerId="ADAL" clId="{ABCC9FA1-21B9-45E8-87BC-223A331B6035}" dt="2022-08-30T13:29:59.546" v="225" actId="1076"/>
        <pc:sldMkLst>
          <pc:docMk/>
          <pc:sldMk cId="561087635" sldId="270"/>
        </pc:sldMkLst>
        <pc:picChg chg="add mod">
          <ac:chgData name="LeeKihoon" userId="3fabf05e-f515-4018-a4ee-ca1b7dd4238a" providerId="ADAL" clId="{ABCC9FA1-21B9-45E8-87BC-223A331B6035}" dt="2022-08-30T13:29:59.546" v="225" actId="1076"/>
          <ac:picMkLst>
            <pc:docMk/>
            <pc:sldMk cId="561087635" sldId="270"/>
            <ac:picMk id="7" creationId="{5F41DCA6-09F3-FF20-2469-12F4962EC654}"/>
          </ac:picMkLst>
        </pc:picChg>
      </pc:sldChg>
      <pc:sldChg chg="addSp modSp mod">
        <pc:chgData name="LeeKihoon" userId="3fabf05e-f515-4018-a4ee-ca1b7dd4238a" providerId="ADAL" clId="{ABCC9FA1-21B9-45E8-87BC-223A331B6035}" dt="2022-08-30T13:31:04.163" v="227" actId="1076"/>
        <pc:sldMkLst>
          <pc:docMk/>
          <pc:sldMk cId="1403912449" sldId="271"/>
        </pc:sldMkLst>
        <pc:picChg chg="add mod">
          <ac:chgData name="LeeKihoon" userId="3fabf05e-f515-4018-a4ee-ca1b7dd4238a" providerId="ADAL" clId="{ABCC9FA1-21B9-45E8-87BC-223A331B6035}" dt="2022-08-30T13:31:04.163" v="227" actId="1076"/>
          <ac:picMkLst>
            <pc:docMk/>
            <pc:sldMk cId="1403912449" sldId="271"/>
            <ac:picMk id="7" creationId="{B83184EF-7C3C-2F50-E6BF-49874EC60EA8}"/>
          </ac:picMkLst>
        </pc:picChg>
      </pc:sldChg>
      <pc:sldChg chg="addSp delSp modSp add mod">
        <pc:chgData name="LeeKihoon" userId="3fabf05e-f515-4018-a4ee-ca1b7dd4238a" providerId="ADAL" clId="{ABCC9FA1-21B9-45E8-87BC-223A331B6035}" dt="2022-08-30T13:33:01.954" v="245" actId="1076"/>
        <pc:sldMkLst>
          <pc:docMk/>
          <pc:sldMk cId="1415824840" sldId="272"/>
        </pc:sldMkLst>
        <pc:picChg chg="del">
          <ac:chgData name="LeeKihoon" userId="3fabf05e-f515-4018-a4ee-ca1b7dd4238a" providerId="ADAL" clId="{ABCC9FA1-21B9-45E8-87BC-223A331B6035}" dt="2022-08-30T13:31:58.668" v="229" actId="478"/>
          <ac:picMkLst>
            <pc:docMk/>
            <pc:sldMk cId="1415824840" sldId="272"/>
            <ac:picMk id="7" creationId="{B83184EF-7C3C-2F50-E6BF-49874EC60EA8}"/>
          </ac:picMkLst>
        </pc:picChg>
        <pc:picChg chg="add del mod">
          <ac:chgData name="LeeKihoon" userId="3fabf05e-f515-4018-a4ee-ca1b7dd4238a" providerId="ADAL" clId="{ABCC9FA1-21B9-45E8-87BC-223A331B6035}" dt="2022-08-30T13:32:59.563" v="243" actId="478"/>
          <ac:picMkLst>
            <pc:docMk/>
            <pc:sldMk cId="1415824840" sldId="272"/>
            <ac:picMk id="8" creationId="{99D952E5-38EA-3574-95DB-D66AE27FE01A}"/>
          </ac:picMkLst>
        </pc:picChg>
        <pc:picChg chg="add mod">
          <ac:chgData name="LeeKihoon" userId="3fabf05e-f515-4018-a4ee-ca1b7dd4238a" providerId="ADAL" clId="{ABCC9FA1-21B9-45E8-87BC-223A331B6035}" dt="2022-08-30T13:33:01.954" v="245" actId="1076"/>
          <ac:picMkLst>
            <pc:docMk/>
            <pc:sldMk cId="1415824840" sldId="272"/>
            <ac:picMk id="10" creationId="{A1D6EC78-8B3A-E325-6980-AC197B870186}"/>
          </ac:picMkLst>
        </pc:picChg>
      </pc:sldChg>
      <pc:sldChg chg="add">
        <pc:chgData name="LeeKihoon" userId="3fabf05e-f515-4018-a4ee-ca1b7dd4238a" providerId="ADAL" clId="{ABCC9FA1-21B9-45E8-87BC-223A331B6035}" dt="2022-08-30T13:31:59.994" v="230"/>
        <pc:sldMkLst>
          <pc:docMk/>
          <pc:sldMk cId="1351653765" sldId="273"/>
        </pc:sldMkLst>
      </pc:sldChg>
      <pc:sldChg chg="add">
        <pc:chgData name="LeeKihoon" userId="3fabf05e-f515-4018-a4ee-ca1b7dd4238a" providerId="ADAL" clId="{ABCC9FA1-21B9-45E8-87BC-223A331B6035}" dt="2022-08-30T13:32:00.502" v="231"/>
        <pc:sldMkLst>
          <pc:docMk/>
          <pc:sldMk cId="867091123" sldId="274"/>
        </pc:sldMkLst>
      </pc:sldChg>
      <pc:sldChg chg="add">
        <pc:chgData name="LeeKihoon" userId="3fabf05e-f515-4018-a4ee-ca1b7dd4238a" providerId="ADAL" clId="{ABCC9FA1-21B9-45E8-87BC-223A331B6035}" dt="2022-08-30T13:32:00.529" v="232"/>
        <pc:sldMkLst>
          <pc:docMk/>
          <pc:sldMk cId="1021059222" sldId="275"/>
        </pc:sldMkLst>
      </pc:sldChg>
      <pc:sldChg chg="add">
        <pc:chgData name="LeeKihoon" userId="3fabf05e-f515-4018-a4ee-ca1b7dd4238a" providerId="ADAL" clId="{ABCC9FA1-21B9-45E8-87BC-223A331B6035}" dt="2022-08-30T13:32:00.561" v="233"/>
        <pc:sldMkLst>
          <pc:docMk/>
          <pc:sldMk cId="3184901578" sldId="276"/>
        </pc:sldMkLst>
      </pc:sldChg>
      <pc:sldChg chg="add">
        <pc:chgData name="LeeKihoon" userId="3fabf05e-f515-4018-a4ee-ca1b7dd4238a" providerId="ADAL" clId="{ABCC9FA1-21B9-45E8-87BC-223A331B6035}" dt="2022-08-30T13:32:00.606" v="234"/>
        <pc:sldMkLst>
          <pc:docMk/>
          <pc:sldMk cId="1865140905" sldId="277"/>
        </pc:sldMkLst>
      </pc:sldChg>
      <pc:sldChg chg="add">
        <pc:chgData name="LeeKihoon" userId="3fabf05e-f515-4018-a4ee-ca1b7dd4238a" providerId="ADAL" clId="{ABCC9FA1-21B9-45E8-87BC-223A331B6035}" dt="2022-08-30T13:32:00.636" v="235"/>
        <pc:sldMkLst>
          <pc:docMk/>
          <pc:sldMk cId="2740329884" sldId="278"/>
        </pc:sldMkLst>
      </pc:sldChg>
      <pc:sldChg chg="add">
        <pc:chgData name="LeeKihoon" userId="3fabf05e-f515-4018-a4ee-ca1b7dd4238a" providerId="ADAL" clId="{ABCC9FA1-21B9-45E8-87BC-223A331B6035}" dt="2022-08-30T13:32:00.667" v="236"/>
        <pc:sldMkLst>
          <pc:docMk/>
          <pc:sldMk cId="1635554663" sldId="279"/>
        </pc:sldMkLst>
      </pc:sldChg>
      <pc:sldChg chg="add">
        <pc:chgData name="LeeKihoon" userId="3fabf05e-f515-4018-a4ee-ca1b7dd4238a" providerId="ADAL" clId="{ABCC9FA1-21B9-45E8-87BC-223A331B6035}" dt="2022-08-30T13:32:00.699" v="237"/>
        <pc:sldMkLst>
          <pc:docMk/>
          <pc:sldMk cId="3399065555" sldId="280"/>
        </pc:sldMkLst>
      </pc:sldChg>
    </pc:docChg>
  </pc:docChgLst>
  <pc:docChgLst>
    <pc:chgData name="LeeKihoon" userId="3fabf05e-f515-4018-a4ee-ca1b7dd4238a" providerId="ADAL" clId="{23A6872C-5F0C-4025-81D3-CD7CB827E3AE}"/>
    <pc:docChg chg="custSel modSld">
      <pc:chgData name="LeeKihoon" userId="3fabf05e-f515-4018-a4ee-ca1b7dd4238a" providerId="ADAL" clId="{23A6872C-5F0C-4025-81D3-CD7CB827E3AE}" dt="2022-08-15T05:44:07.479" v="6" actId="113"/>
      <pc:docMkLst>
        <pc:docMk/>
      </pc:docMkLst>
      <pc:sldChg chg="modSp mod">
        <pc:chgData name="LeeKihoon" userId="3fabf05e-f515-4018-a4ee-ca1b7dd4238a" providerId="ADAL" clId="{23A6872C-5F0C-4025-81D3-CD7CB827E3AE}" dt="2022-08-15T05:44:07.479" v="6" actId="113"/>
        <pc:sldMkLst>
          <pc:docMk/>
          <pc:sldMk cId="4197183744" sldId="256"/>
        </pc:sldMkLst>
        <pc:spChg chg="mod">
          <ac:chgData name="LeeKihoon" userId="3fabf05e-f515-4018-a4ee-ca1b7dd4238a" providerId="ADAL" clId="{23A6872C-5F0C-4025-81D3-CD7CB827E3AE}" dt="2022-08-15T05:43:28.998" v="1" actId="14100"/>
          <ac:spMkLst>
            <pc:docMk/>
            <pc:sldMk cId="4197183744" sldId="256"/>
            <ac:spMk id="7" creationId="{691F24E1-180F-4E7A-A5DD-149F20F8CDBE}"/>
          </ac:spMkLst>
        </pc:spChg>
        <pc:spChg chg="mod">
          <ac:chgData name="LeeKihoon" userId="3fabf05e-f515-4018-a4ee-ca1b7dd4238a" providerId="ADAL" clId="{23A6872C-5F0C-4025-81D3-CD7CB827E3AE}" dt="2022-08-15T05:44:07.479" v="6" actId="113"/>
          <ac:spMkLst>
            <pc:docMk/>
            <pc:sldMk cId="4197183744" sldId="256"/>
            <ac:spMk id="8" creationId="{B55B2EDB-DD31-49BC-9878-517F28FFB224}"/>
          </ac:spMkLst>
        </pc:spChg>
        <pc:cxnChg chg="mod">
          <ac:chgData name="LeeKihoon" userId="3fabf05e-f515-4018-a4ee-ca1b7dd4238a" providerId="ADAL" clId="{23A6872C-5F0C-4025-81D3-CD7CB827E3AE}" dt="2022-08-15T05:44:04.083" v="4" actId="14100"/>
          <ac:cxnSpMkLst>
            <pc:docMk/>
            <pc:sldMk cId="4197183744" sldId="256"/>
            <ac:cxnSpMk id="11" creationId="{A8F200D1-8BE5-40AB-BB83-156034F7FCC3}"/>
          </ac:cxnSpMkLst>
        </pc:cxnChg>
      </pc:sldChg>
      <pc:sldChg chg="addSp delSp modSp mod">
        <pc:chgData name="LeeKihoon" userId="3fabf05e-f515-4018-a4ee-ca1b7dd4238a" providerId="ADAL" clId="{23A6872C-5F0C-4025-81D3-CD7CB827E3AE}" dt="2022-08-15T05:43:57.998" v="3"/>
        <pc:sldMkLst>
          <pc:docMk/>
          <pc:sldMk cId="3635795980" sldId="258"/>
        </pc:sldMkLst>
        <pc:spChg chg="add mod">
          <ac:chgData name="LeeKihoon" userId="3fabf05e-f515-4018-a4ee-ca1b7dd4238a" providerId="ADAL" clId="{23A6872C-5F0C-4025-81D3-CD7CB827E3AE}" dt="2022-08-15T05:43:57.998" v="3"/>
          <ac:spMkLst>
            <pc:docMk/>
            <pc:sldMk cId="3635795980" sldId="258"/>
            <ac:spMk id="3" creationId="{7823A66B-1092-307B-4B5A-8DE4E769AD28}"/>
          </ac:spMkLst>
        </pc:spChg>
        <pc:spChg chg="del">
          <ac:chgData name="LeeKihoon" userId="3fabf05e-f515-4018-a4ee-ca1b7dd4238a" providerId="ADAL" clId="{23A6872C-5F0C-4025-81D3-CD7CB827E3AE}" dt="2022-08-15T05:43:57.783" v="2" actId="478"/>
          <ac:spMkLst>
            <pc:docMk/>
            <pc:sldMk cId="3635795980" sldId="258"/>
            <ac:spMk id="16" creationId="{F4B2F2C1-3866-4C23-A246-3C5381518FE1}"/>
          </ac:spMkLst>
        </pc:spChg>
        <pc:cxnChg chg="add mod">
          <ac:chgData name="LeeKihoon" userId="3fabf05e-f515-4018-a4ee-ca1b7dd4238a" providerId="ADAL" clId="{23A6872C-5F0C-4025-81D3-CD7CB827E3AE}" dt="2022-08-15T05:43:57.998" v="3"/>
          <ac:cxnSpMkLst>
            <pc:docMk/>
            <pc:sldMk cId="3635795980" sldId="258"/>
            <ac:cxnSpMk id="2" creationId="{C9518C4E-33C6-2B64-7F6D-2A4727CE33FA}"/>
          </ac:cxnSpMkLst>
        </pc:cxnChg>
        <pc:cxnChg chg="del">
          <ac:chgData name="LeeKihoon" userId="3fabf05e-f515-4018-a4ee-ca1b7dd4238a" providerId="ADAL" clId="{23A6872C-5F0C-4025-81D3-CD7CB827E3AE}" dt="2022-08-15T05:43:57.783" v="2" actId="478"/>
          <ac:cxnSpMkLst>
            <pc:docMk/>
            <pc:sldMk cId="3635795980" sldId="258"/>
            <ac:cxnSpMk id="5" creationId="{3E95BC88-F806-42E6-BF8D-408CD82145B2}"/>
          </ac:cxnSpMkLst>
        </pc:cxnChg>
      </pc:sldChg>
    </pc:docChg>
  </pc:docChgLst>
  <pc:docChgLst>
    <pc:chgData name="LeeKihoon" userId="3fabf05e-f515-4018-a4ee-ca1b7dd4238a" providerId="ADAL" clId="{E6B18DE8-2142-4685-BFA7-0DF903E1B419}"/>
    <pc:docChg chg="custSel addSld delSld modSld">
      <pc:chgData name="LeeKihoon" userId="3fabf05e-f515-4018-a4ee-ca1b7dd4238a" providerId="ADAL" clId="{E6B18DE8-2142-4685-BFA7-0DF903E1B419}" dt="2022-08-15T13:16:07.671" v="33"/>
      <pc:docMkLst>
        <pc:docMk/>
      </pc:docMkLst>
      <pc:sldChg chg="modSp mod">
        <pc:chgData name="LeeKihoon" userId="3fabf05e-f515-4018-a4ee-ca1b7dd4238a" providerId="ADAL" clId="{E6B18DE8-2142-4685-BFA7-0DF903E1B419}" dt="2022-08-15T13:16:07.671" v="33"/>
        <pc:sldMkLst>
          <pc:docMk/>
          <pc:sldMk cId="4197183744" sldId="256"/>
        </pc:sldMkLst>
        <pc:spChg chg="mod">
          <ac:chgData name="LeeKihoon" userId="3fabf05e-f515-4018-a4ee-ca1b7dd4238a" providerId="ADAL" clId="{E6B18DE8-2142-4685-BFA7-0DF903E1B419}" dt="2022-08-15T13:16:07.671" v="33"/>
          <ac:spMkLst>
            <pc:docMk/>
            <pc:sldMk cId="4197183744" sldId="256"/>
            <ac:spMk id="7" creationId="{691F24E1-180F-4E7A-A5DD-149F20F8CDBE}"/>
          </ac:spMkLst>
        </pc:spChg>
      </pc:sldChg>
      <pc:sldChg chg="delSp del mod">
        <pc:chgData name="LeeKihoon" userId="3fabf05e-f515-4018-a4ee-ca1b7dd4238a" providerId="ADAL" clId="{E6B18DE8-2142-4685-BFA7-0DF903E1B419}" dt="2022-08-15T13:15:58.697" v="3" actId="47"/>
        <pc:sldMkLst>
          <pc:docMk/>
          <pc:sldMk cId="3635795980" sldId="258"/>
        </pc:sldMkLst>
        <pc:spChg chg="del">
          <ac:chgData name="LeeKihoon" userId="3fabf05e-f515-4018-a4ee-ca1b7dd4238a" providerId="ADAL" clId="{E6B18DE8-2142-4685-BFA7-0DF903E1B419}" dt="2022-08-15T13:15:55.423" v="1" actId="478"/>
          <ac:spMkLst>
            <pc:docMk/>
            <pc:sldMk cId="3635795980" sldId="258"/>
            <ac:spMk id="3" creationId="{7823A66B-1092-307B-4B5A-8DE4E769AD28}"/>
          </ac:spMkLst>
        </pc:spChg>
        <pc:cxnChg chg="del">
          <ac:chgData name="LeeKihoon" userId="3fabf05e-f515-4018-a4ee-ca1b7dd4238a" providerId="ADAL" clId="{E6B18DE8-2142-4685-BFA7-0DF903E1B419}" dt="2022-08-15T13:15:54.597" v="0" actId="478"/>
          <ac:cxnSpMkLst>
            <pc:docMk/>
            <pc:sldMk cId="3635795980" sldId="258"/>
            <ac:cxnSpMk id="2" creationId="{C9518C4E-33C6-2B64-7F6D-2A4727CE33FA}"/>
          </ac:cxnSpMkLst>
        </pc:cxnChg>
      </pc:sldChg>
      <pc:sldChg chg="add">
        <pc:chgData name="LeeKihoon" userId="3fabf05e-f515-4018-a4ee-ca1b7dd4238a" providerId="ADAL" clId="{E6B18DE8-2142-4685-BFA7-0DF903E1B419}" dt="2022-08-15T13:15:56.273" v="2"/>
        <pc:sldMkLst>
          <pc:docMk/>
          <pc:sldMk cId="1293899720" sldId="267"/>
        </pc:sldMkLst>
      </pc:sldChg>
    </pc:docChg>
  </pc:docChgLst>
  <pc:docChgLst>
    <pc:chgData name="LeeKihoon" userId="3fabf05e-f515-4018-a4ee-ca1b7dd4238a" providerId="ADAL" clId="{3D3AE091-19AC-4845-84CA-8A248B90199C}"/>
    <pc:docChg chg="undo redo custSel addSld delSld modSld sldOrd">
      <pc:chgData name="LeeKihoon" userId="3fabf05e-f515-4018-a4ee-ca1b7dd4238a" providerId="ADAL" clId="{3D3AE091-19AC-4845-84CA-8A248B90199C}" dt="2022-09-01T03:37:57.957" v="2665" actId="20577"/>
      <pc:docMkLst>
        <pc:docMk/>
      </pc:docMkLst>
      <pc:sldChg chg="modSp mod">
        <pc:chgData name="LeeKihoon" userId="3fabf05e-f515-4018-a4ee-ca1b7dd4238a" providerId="ADAL" clId="{3D3AE091-19AC-4845-84CA-8A248B90199C}" dt="2022-08-30T02:53:44.102" v="12" actId="20577"/>
        <pc:sldMkLst>
          <pc:docMk/>
          <pc:sldMk cId="4197183744" sldId="256"/>
        </pc:sldMkLst>
        <pc:spChg chg="mod">
          <ac:chgData name="LeeKihoon" userId="3fabf05e-f515-4018-a4ee-ca1b7dd4238a" providerId="ADAL" clId="{3D3AE091-19AC-4845-84CA-8A248B90199C}" dt="2022-08-30T02:53:44.102" v="12" actId="20577"/>
          <ac:spMkLst>
            <pc:docMk/>
            <pc:sldMk cId="4197183744" sldId="256"/>
            <ac:spMk id="7" creationId="{691F24E1-180F-4E7A-A5DD-149F20F8CDBE}"/>
          </ac:spMkLst>
        </pc:spChg>
      </pc:sldChg>
      <pc:sldChg chg="addSp delSp modSp mod">
        <pc:chgData name="LeeKihoon" userId="3fabf05e-f515-4018-a4ee-ca1b7dd4238a" providerId="ADAL" clId="{3D3AE091-19AC-4845-84CA-8A248B90199C}" dt="2022-08-30T02:58:28.592" v="83" actId="1076"/>
        <pc:sldMkLst>
          <pc:docMk/>
          <pc:sldMk cId="1293899720" sldId="267"/>
        </pc:sldMkLst>
        <pc:spChg chg="mod">
          <ac:chgData name="LeeKihoon" userId="3fabf05e-f515-4018-a4ee-ca1b7dd4238a" providerId="ADAL" clId="{3D3AE091-19AC-4845-84CA-8A248B90199C}" dt="2022-08-30T02:57:00.867" v="61"/>
          <ac:spMkLst>
            <pc:docMk/>
            <pc:sldMk cId="1293899720" sldId="267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8-30T02:54:14.713" v="28" actId="478"/>
          <ac:spMkLst>
            <pc:docMk/>
            <pc:sldMk cId="1293899720" sldId="267"/>
            <ac:spMk id="7" creationId="{802D7476-CE99-A892-A2F8-2291341B138D}"/>
          </ac:spMkLst>
        </pc:spChg>
        <pc:picChg chg="add del mod">
          <ac:chgData name="LeeKihoon" userId="3fabf05e-f515-4018-a4ee-ca1b7dd4238a" providerId="ADAL" clId="{3D3AE091-19AC-4845-84CA-8A248B90199C}" dt="2022-08-30T02:55:22.795" v="31" actId="478"/>
          <ac:picMkLst>
            <pc:docMk/>
            <pc:sldMk cId="1293899720" sldId="267"/>
            <ac:picMk id="9" creationId="{BBC31A86-3A30-6719-B0D3-6AA1D69C0390}"/>
          </ac:picMkLst>
        </pc:picChg>
        <pc:picChg chg="add mod">
          <ac:chgData name="LeeKihoon" userId="3fabf05e-f515-4018-a4ee-ca1b7dd4238a" providerId="ADAL" clId="{3D3AE091-19AC-4845-84CA-8A248B90199C}" dt="2022-08-30T02:56:50.763" v="37" actId="1076"/>
          <ac:picMkLst>
            <pc:docMk/>
            <pc:sldMk cId="1293899720" sldId="267"/>
            <ac:picMk id="11" creationId="{DA8091DB-C64E-2953-A704-1DE7E668150A}"/>
          </ac:picMkLst>
        </pc:picChg>
        <pc:picChg chg="add mod ord">
          <ac:chgData name="LeeKihoon" userId="3fabf05e-f515-4018-a4ee-ca1b7dd4238a" providerId="ADAL" clId="{3D3AE091-19AC-4845-84CA-8A248B90199C}" dt="2022-08-30T02:58:26.473" v="82" actId="1076"/>
          <ac:picMkLst>
            <pc:docMk/>
            <pc:sldMk cId="1293899720" sldId="267"/>
            <ac:picMk id="13" creationId="{147F1F86-A69E-FBF4-2D12-C6A589F84CD7}"/>
          </ac:picMkLst>
        </pc:picChg>
        <pc:picChg chg="add mod">
          <ac:chgData name="LeeKihoon" userId="3fabf05e-f515-4018-a4ee-ca1b7dd4238a" providerId="ADAL" clId="{3D3AE091-19AC-4845-84CA-8A248B90199C}" dt="2022-08-30T02:58:28.592" v="83" actId="1076"/>
          <ac:picMkLst>
            <pc:docMk/>
            <pc:sldMk cId="1293899720" sldId="267"/>
            <ac:picMk id="15" creationId="{E85A6E6C-4117-7526-94EC-B55215569682}"/>
          </ac:picMkLst>
        </pc:picChg>
      </pc:sldChg>
      <pc:sldChg chg="delSp modSp add del mod">
        <pc:chgData name="LeeKihoon" userId="3fabf05e-f515-4018-a4ee-ca1b7dd4238a" providerId="ADAL" clId="{3D3AE091-19AC-4845-84CA-8A248B90199C}" dt="2022-08-31T06:34:26.673" v="1435" actId="2696"/>
        <pc:sldMkLst>
          <pc:docMk/>
          <pc:sldMk cId="3366780657" sldId="268"/>
        </pc:sldMkLst>
        <pc:spChg chg="mod">
          <ac:chgData name="LeeKihoon" userId="3fabf05e-f515-4018-a4ee-ca1b7dd4238a" providerId="ADAL" clId="{3D3AE091-19AC-4845-84CA-8A248B90199C}" dt="2022-08-31T01:56:18.494" v="113"/>
          <ac:spMkLst>
            <pc:docMk/>
            <pc:sldMk cId="3366780657" sldId="268"/>
            <ac:spMk id="5" creationId="{5E9E23A2-8B0D-A020-9F00-276B5C560F6D}"/>
          </ac:spMkLst>
        </pc:spChg>
        <pc:picChg chg="del">
          <ac:chgData name="LeeKihoon" userId="3fabf05e-f515-4018-a4ee-ca1b7dd4238a" providerId="ADAL" clId="{3D3AE091-19AC-4845-84CA-8A248B90199C}" dt="2022-08-30T02:59:08.351" v="85" actId="478"/>
          <ac:picMkLst>
            <pc:docMk/>
            <pc:sldMk cId="3366780657" sldId="268"/>
            <ac:picMk id="11" creationId="{DA8091DB-C64E-2953-A704-1DE7E668150A}"/>
          </ac:picMkLst>
        </pc:picChg>
        <pc:picChg chg="del">
          <ac:chgData name="LeeKihoon" userId="3fabf05e-f515-4018-a4ee-ca1b7dd4238a" providerId="ADAL" clId="{3D3AE091-19AC-4845-84CA-8A248B90199C}" dt="2022-08-30T02:59:08.577" v="86" actId="478"/>
          <ac:picMkLst>
            <pc:docMk/>
            <pc:sldMk cId="3366780657" sldId="268"/>
            <ac:picMk id="13" creationId="{147F1F86-A69E-FBF4-2D12-C6A589F84CD7}"/>
          </ac:picMkLst>
        </pc:picChg>
        <pc:picChg chg="del">
          <ac:chgData name="LeeKihoon" userId="3fabf05e-f515-4018-a4ee-ca1b7dd4238a" providerId="ADAL" clId="{3D3AE091-19AC-4845-84CA-8A248B90199C}" dt="2022-08-30T02:59:08.779" v="87" actId="478"/>
          <ac:picMkLst>
            <pc:docMk/>
            <pc:sldMk cId="3366780657" sldId="268"/>
            <ac:picMk id="15" creationId="{E85A6E6C-4117-7526-94EC-B55215569682}"/>
          </ac:picMkLst>
        </pc:picChg>
      </pc:sldChg>
      <pc:sldChg chg="modSp add mod">
        <pc:chgData name="LeeKihoon" userId="3fabf05e-f515-4018-a4ee-ca1b7dd4238a" providerId="ADAL" clId="{3D3AE091-19AC-4845-84CA-8A248B90199C}" dt="2022-09-01T01:26:15.375" v="1614"/>
        <pc:sldMkLst>
          <pc:docMk/>
          <pc:sldMk cId="3918521612" sldId="268"/>
        </pc:sldMkLst>
        <pc:spChg chg="mod">
          <ac:chgData name="LeeKihoon" userId="3fabf05e-f515-4018-a4ee-ca1b7dd4238a" providerId="ADAL" clId="{3D3AE091-19AC-4845-84CA-8A248B90199C}" dt="2022-09-01T01:26:15.375" v="1614"/>
          <ac:spMkLst>
            <pc:docMk/>
            <pc:sldMk cId="3918521612" sldId="268"/>
            <ac:spMk id="5" creationId="{5E9E23A2-8B0D-A020-9F00-276B5C560F6D}"/>
          </ac:spMkLst>
        </pc:spChg>
      </pc:sldChg>
      <pc:sldChg chg="addSp delSp modSp add mod">
        <pc:chgData name="LeeKihoon" userId="3fabf05e-f515-4018-a4ee-ca1b7dd4238a" providerId="ADAL" clId="{3D3AE091-19AC-4845-84CA-8A248B90199C}" dt="2022-08-31T06:22:22.104" v="846" actId="1076"/>
        <pc:sldMkLst>
          <pc:docMk/>
          <pc:sldMk cId="1380460811" sldId="269"/>
        </pc:sldMkLst>
        <pc:spChg chg="add mod">
          <ac:chgData name="LeeKihoon" userId="3fabf05e-f515-4018-a4ee-ca1b7dd4238a" providerId="ADAL" clId="{3D3AE091-19AC-4845-84CA-8A248B90199C}" dt="2022-08-31T06:22:22.104" v="846" actId="1076"/>
          <ac:spMkLst>
            <pc:docMk/>
            <pc:sldMk cId="1380460811" sldId="269"/>
            <ac:spMk id="2" creationId="{9CCF09E6-12E7-0624-F1ED-64180FA79479}"/>
          </ac:spMkLst>
        </pc:spChg>
        <pc:spChg chg="del">
          <ac:chgData name="LeeKihoon" userId="3fabf05e-f515-4018-a4ee-ca1b7dd4238a" providerId="ADAL" clId="{3D3AE091-19AC-4845-84CA-8A248B90199C}" dt="2022-08-31T05:18:57.188" v="657" actId="478"/>
          <ac:spMkLst>
            <pc:docMk/>
            <pc:sldMk cId="1380460811" sldId="269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8-31T01:58:38.531" v="156"/>
          <ac:spMkLst>
            <pc:docMk/>
            <pc:sldMk cId="1380460811" sldId="269"/>
            <ac:spMk id="7" creationId="{DC4EC375-EBF2-07AE-C5E9-DC99B19F354F}"/>
          </ac:spMkLst>
        </pc:spChg>
        <pc:spChg chg="add del">
          <ac:chgData name="LeeKihoon" userId="3fabf05e-f515-4018-a4ee-ca1b7dd4238a" providerId="ADAL" clId="{3D3AE091-19AC-4845-84CA-8A248B90199C}" dt="2022-08-31T02:06:59.351" v="231" actId="22"/>
          <ac:spMkLst>
            <pc:docMk/>
            <pc:sldMk cId="1380460811" sldId="269"/>
            <ac:spMk id="9" creationId="{397F0038-AB7A-0E27-6CC5-5495A4FC017B}"/>
          </ac:spMkLst>
        </pc:spChg>
        <pc:spChg chg="add">
          <ac:chgData name="LeeKihoon" userId="3fabf05e-f515-4018-a4ee-ca1b7dd4238a" providerId="ADAL" clId="{3D3AE091-19AC-4845-84CA-8A248B90199C}" dt="2022-08-31T05:18:57.411" v="658" actId="22"/>
          <ac:spMkLst>
            <pc:docMk/>
            <pc:sldMk cId="1380460811" sldId="269"/>
            <ac:spMk id="11" creationId="{137F9D96-8744-6B58-A784-DF9EDA15347E}"/>
          </ac:spMkLst>
        </pc:spChg>
        <pc:picChg chg="mod">
          <ac:chgData name="LeeKihoon" userId="3fabf05e-f515-4018-a4ee-ca1b7dd4238a" providerId="ADAL" clId="{3D3AE091-19AC-4845-84CA-8A248B90199C}" dt="2022-08-31T06:22:19.996" v="845" actId="1076"/>
          <ac:picMkLst>
            <pc:docMk/>
            <pc:sldMk cId="1380460811" sldId="269"/>
            <ac:picMk id="14" creationId="{14DC3099-02DF-C071-F330-E7FF1493A9C7}"/>
          </ac:picMkLst>
        </pc:picChg>
      </pc:sldChg>
      <pc:sldChg chg="addSp delSp add mod ord">
        <pc:chgData name="LeeKihoon" userId="3fabf05e-f515-4018-a4ee-ca1b7dd4238a" providerId="ADAL" clId="{3D3AE091-19AC-4845-84CA-8A248B90199C}" dt="2022-08-31T05:18:50.646" v="654" actId="22"/>
        <pc:sldMkLst>
          <pc:docMk/>
          <pc:sldMk cId="561087635" sldId="270"/>
        </pc:sldMkLst>
        <pc:spChg chg="del">
          <ac:chgData name="LeeKihoon" userId="3fabf05e-f515-4018-a4ee-ca1b7dd4238a" providerId="ADAL" clId="{3D3AE091-19AC-4845-84CA-8A248B90199C}" dt="2022-08-31T05:18:50.420" v="653" actId="478"/>
          <ac:spMkLst>
            <pc:docMk/>
            <pc:sldMk cId="561087635" sldId="270"/>
            <ac:spMk id="5" creationId="{5E9E23A2-8B0D-A020-9F00-276B5C560F6D}"/>
          </ac:spMkLst>
        </pc:spChg>
        <pc:spChg chg="add">
          <ac:chgData name="LeeKihoon" userId="3fabf05e-f515-4018-a4ee-ca1b7dd4238a" providerId="ADAL" clId="{3D3AE091-19AC-4845-84CA-8A248B90199C}" dt="2022-08-31T05:18:50.646" v="654" actId="22"/>
          <ac:spMkLst>
            <pc:docMk/>
            <pc:sldMk cId="561087635" sldId="270"/>
            <ac:spMk id="8" creationId="{5223FBD2-9173-4E32-34C1-22BE0C911118}"/>
          </ac:spMkLst>
        </pc:spChg>
      </pc:sldChg>
      <pc:sldChg chg="addSp delSp modSp add mod">
        <pc:chgData name="LeeKihoon" userId="3fabf05e-f515-4018-a4ee-ca1b7dd4238a" providerId="ADAL" clId="{3D3AE091-19AC-4845-84CA-8A248B90199C}" dt="2022-08-31T05:18:45.633" v="650"/>
        <pc:sldMkLst>
          <pc:docMk/>
          <pc:sldMk cId="1403912449" sldId="271"/>
        </pc:sldMkLst>
        <pc:spChg chg="del mod">
          <ac:chgData name="LeeKihoon" userId="3fabf05e-f515-4018-a4ee-ca1b7dd4238a" providerId="ADAL" clId="{3D3AE091-19AC-4845-84CA-8A248B90199C}" dt="2022-08-31T05:18:45.633" v="650"/>
          <ac:spMkLst>
            <pc:docMk/>
            <pc:sldMk cId="1403912449" sldId="271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8-31T05:18:42.978" v="646" actId="22"/>
          <ac:spMkLst>
            <pc:docMk/>
            <pc:sldMk cId="1403912449" sldId="271"/>
            <ac:spMk id="10" creationId="{5B29C9A1-6E9B-1878-3523-46DA0BBDB33C}"/>
          </ac:spMkLst>
        </pc:spChg>
        <pc:spChg chg="add">
          <ac:chgData name="LeeKihoon" userId="3fabf05e-f515-4018-a4ee-ca1b7dd4238a" providerId="ADAL" clId="{3D3AE091-19AC-4845-84CA-8A248B90199C}" dt="2022-08-31T05:18:44.271" v="648" actId="22"/>
          <ac:spMkLst>
            <pc:docMk/>
            <pc:sldMk cId="1403912449" sldId="271"/>
            <ac:spMk id="12" creationId="{3BE142D7-E064-6833-65E0-376618BB9FCE}"/>
          </ac:spMkLst>
        </pc:spChg>
        <pc:picChg chg="del">
          <ac:chgData name="LeeKihoon" userId="3fabf05e-f515-4018-a4ee-ca1b7dd4238a" providerId="ADAL" clId="{3D3AE091-19AC-4845-84CA-8A248B90199C}" dt="2022-08-31T04:43:44.319" v="582" actId="478"/>
          <ac:picMkLst>
            <pc:docMk/>
            <pc:sldMk cId="1403912449" sldId="271"/>
            <ac:picMk id="7" creationId="{B83184EF-7C3C-2F50-E6BF-49874EC60EA8}"/>
          </ac:picMkLst>
        </pc:picChg>
        <pc:picChg chg="add mod">
          <ac:chgData name="LeeKihoon" userId="3fabf05e-f515-4018-a4ee-ca1b7dd4238a" providerId="ADAL" clId="{3D3AE091-19AC-4845-84CA-8A248B90199C}" dt="2022-08-31T04:44:08.765" v="584" actId="1076"/>
          <ac:picMkLst>
            <pc:docMk/>
            <pc:sldMk cId="1403912449" sldId="271"/>
            <ac:picMk id="8" creationId="{FA89693E-D05C-D126-0929-55037D5FE44E}"/>
          </ac:picMkLst>
        </pc:picChg>
      </pc:sldChg>
      <pc:sldChg chg="addSp delSp modSp mod">
        <pc:chgData name="LeeKihoon" userId="3fabf05e-f515-4018-a4ee-ca1b7dd4238a" providerId="ADAL" clId="{3D3AE091-19AC-4845-84CA-8A248B90199C}" dt="2022-09-01T01:26:13.625" v="1613"/>
        <pc:sldMkLst>
          <pc:docMk/>
          <pc:sldMk cId="1415824840" sldId="272"/>
        </pc:sldMkLst>
        <pc:spChg chg="mod">
          <ac:chgData name="LeeKihoon" userId="3fabf05e-f515-4018-a4ee-ca1b7dd4238a" providerId="ADAL" clId="{3D3AE091-19AC-4845-84CA-8A248B90199C}" dt="2022-09-01T01:26:13.625" v="1613"/>
          <ac:spMkLst>
            <pc:docMk/>
            <pc:sldMk cId="1415824840" sldId="272"/>
            <ac:spMk id="5" creationId="{5E9E23A2-8B0D-A020-9F00-276B5C560F6D}"/>
          </ac:spMkLst>
        </pc:spChg>
        <pc:picChg chg="add mod">
          <ac:chgData name="LeeKihoon" userId="3fabf05e-f515-4018-a4ee-ca1b7dd4238a" providerId="ADAL" clId="{3D3AE091-19AC-4845-84CA-8A248B90199C}" dt="2022-08-31T05:58:01.410" v="757" actId="1076"/>
          <ac:picMkLst>
            <pc:docMk/>
            <pc:sldMk cId="1415824840" sldId="272"/>
            <ac:picMk id="7" creationId="{87E36FAE-D734-1CBF-4515-E1E9DA85156D}"/>
          </ac:picMkLst>
        </pc:picChg>
        <pc:picChg chg="del mod">
          <ac:chgData name="LeeKihoon" userId="3fabf05e-f515-4018-a4ee-ca1b7dd4238a" providerId="ADAL" clId="{3D3AE091-19AC-4845-84CA-8A248B90199C}" dt="2022-08-31T05:57:50.526" v="755" actId="478"/>
          <ac:picMkLst>
            <pc:docMk/>
            <pc:sldMk cId="1415824840" sldId="272"/>
            <ac:picMk id="10" creationId="{A1D6EC78-8B3A-E325-6980-AC197B870186}"/>
          </ac:picMkLst>
        </pc:picChg>
      </pc:sldChg>
      <pc:sldChg chg="addSp delSp modSp mod ord">
        <pc:chgData name="LeeKihoon" userId="3fabf05e-f515-4018-a4ee-ca1b7dd4238a" providerId="ADAL" clId="{3D3AE091-19AC-4845-84CA-8A248B90199C}" dt="2022-09-01T01:26:05.349" v="1607" actId="22"/>
        <pc:sldMkLst>
          <pc:docMk/>
          <pc:sldMk cId="1351653765" sldId="273"/>
        </pc:sldMkLst>
        <pc:spChg chg="del">
          <ac:chgData name="LeeKihoon" userId="3fabf05e-f515-4018-a4ee-ca1b7dd4238a" providerId="ADAL" clId="{3D3AE091-19AC-4845-84CA-8A248B90199C}" dt="2022-09-01T01:26:05.098" v="1606" actId="478"/>
          <ac:spMkLst>
            <pc:docMk/>
            <pc:sldMk cId="1351653765" sldId="273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9-01T01:26:02.744" v="1605" actId="22"/>
          <ac:spMkLst>
            <pc:docMk/>
            <pc:sldMk cId="1351653765" sldId="273"/>
            <ac:spMk id="8" creationId="{C3DA2B03-C2CD-1046-7FB4-F8A04F3E12D3}"/>
          </ac:spMkLst>
        </pc:spChg>
        <pc:spChg chg="add del">
          <ac:chgData name="LeeKihoon" userId="3fabf05e-f515-4018-a4ee-ca1b7dd4238a" providerId="ADAL" clId="{3D3AE091-19AC-4845-84CA-8A248B90199C}" dt="2022-09-01T01:26:02.391" v="1604" actId="22"/>
          <ac:spMkLst>
            <pc:docMk/>
            <pc:sldMk cId="1351653765" sldId="273"/>
            <ac:spMk id="10" creationId="{F1B62C0D-683F-8FE7-154D-41D2A1B56298}"/>
          </ac:spMkLst>
        </pc:spChg>
        <pc:spChg chg="add">
          <ac:chgData name="LeeKihoon" userId="3fabf05e-f515-4018-a4ee-ca1b7dd4238a" providerId="ADAL" clId="{3D3AE091-19AC-4845-84CA-8A248B90199C}" dt="2022-09-01T01:26:05.349" v="1607" actId="22"/>
          <ac:spMkLst>
            <pc:docMk/>
            <pc:sldMk cId="1351653765" sldId="273"/>
            <ac:spMk id="12" creationId="{F1DA8D11-231D-98CB-61A7-9B86AC9D37D3}"/>
          </ac:spMkLst>
        </pc:spChg>
        <pc:picChg chg="add mod">
          <ac:chgData name="LeeKihoon" userId="3fabf05e-f515-4018-a4ee-ca1b7dd4238a" providerId="ADAL" clId="{3D3AE091-19AC-4845-84CA-8A248B90199C}" dt="2022-08-31T05:03:51.433" v="588" actId="1076"/>
          <ac:picMkLst>
            <pc:docMk/>
            <pc:sldMk cId="1351653765" sldId="273"/>
            <ac:picMk id="7" creationId="{BB100CFA-5CCD-E5C7-45BF-05052AB4CA90}"/>
          </ac:picMkLst>
        </pc:picChg>
      </pc:sldChg>
      <pc:sldChg chg="addSp modSp mod ord">
        <pc:chgData name="LeeKihoon" userId="3fabf05e-f515-4018-a4ee-ca1b7dd4238a" providerId="ADAL" clId="{3D3AE091-19AC-4845-84CA-8A248B90199C}" dt="2022-08-31T05:52:50.441" v="753" actId="1076"/>
        <pc:sldMkLst>
          <pc:docMk/>
          <pc:sldMk cId="867091123" sldId="274"/>
        </pc:sldMkLst>
        <pc:spChg chg="mod">
          <ac:chgData name="LeeKihoon" userId="3fabf05e-f515-4018-a4ee-ca1b7dd4238a" providerId="ADAL" clId="{3D3AE091-19AC-4845-84CA-8A248B90199C}" dt="2022-08-31T05:18:36.858" v="644"/>
          <ac:spMkLst>
            <pc:docMk/>
            <pc:sldMk cId="867091123" sldId="274"/>
            <ac:spMk id="5" creationId="{5E9E23A2-8B0D-A020-9F00-276B5C560F6D}"/>
          </ac:spMkLst>
        </pc:spChg>
        <pc:spChg chg="add mod">
          <ac:chgData name="LeeKihoon" userId="3fabf05e-f515-4018-a4ee-ca1b7dd4238a" providerId="ADAL" clId="{3D3AE091-19AC-4845-84CA-8A248B90199C}" dt="2022-08-31T05:51:41.165" v="738" actId="20577"/>
          <ac:spMkLst>
            <pc:docMk/>
            <pc:sldMk cId="867091123" sldId="274"/>
            <ac:spMk id="7" creationId="{C0AAC70F-DD32-A196-1643-393251DA7B72}"/>
          </ac:spMkLst>
        </pc:spChg>
        <pc:graphicFrameChg chg="add mod modGraphic">
          <ac:chgData name="LeeKihoon" userId="3fabf05e-f515-4018-a4ee-ca1b7dd4238a" providerId="ADAL" clId="{3D3AE091-19AC-4845-84CA-8A248B90199C}" dt="2022-08-31T05:52:24.495" v="750"/>
          <ac:graphicFrameMkLst>
            <pc:docMk/>
            <pc:sldMk cId="867091123" sldId="274"/>
            <ac:graphicFrameMk id="9" creationId="{24774B35-3538-70D3-5620-75AB276EF77F}"/>
          </ac:graphicFrameMkLst>
        </pc:graphicFrameChg>
        <pc:picChg chg="add mod">
          <ac:chgData name="LeeKihoon" userId="3fabf05e-f515-4018-a4ee-ca1b7dd4238a" providerId="ADAL" clId="{3D3AE091-19AC-4845-84CA-8A248B90199C}" dt="2022-08-31T05:52:50.441" v="753" actId="1076"/>
          <ac:picMkLst>
            <pc:docMk/>
            <pc:sldMk cId="867091123" sldId="274"/>
            <ac:picMk id="11" creationId="{D16EBD96-0A23-2204-5231-11E15FAACEBF}"/>
          </ac:picMkLst>
        </pc:picChg>
      </pc:sldChg>
      <pc:sldChg chg="addSp delSp modSp mod ord">
        <pc:chgData name="LeeKihoon" userId="3fabf05e-f515-4018-a4ee-ca1b7dd4238a" providerId="ADAL" clId="{3D3AE091-19AC-4845-84CA-8A248B90199C}" dt="2022-09-01T01:26:11.648" v="1612"/>
        <pc:sldMkLst>
          <pc:docMk/>
          <pc:sldMk cId="1021059222" sldId="275"/>
        </pc:sldMkLst>
        <pc:spChg chg="mod">
          <ac:chgData name="LeeKihoon" userId="3fabf05e-f515-4018-a4ee-ca1b7dd4238a" providerId="ADAL" clId="{3D3AE091-19AC-4845-84CA-8A248B90199C}" dt="2022-09-01T01:26:10.785" v="1610"/>
          <ac:spMkLst>
            <pc:docMk/>
            <pc:sldMk cId="1021059222" sldId="275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8-31T05:58:20.571" v="761" actId="22"/>
          <ac:spMkLst>
            <pc:docMk/>
            <pc:sldMk cId="1021059222" sldId="275"/>
            <ac:spMk id="7" creationId="{53845819-FFEE-6F8C-511A-38FE9F42363F}"/>
          </ac:spMkLst>
        </pc:spChg>
        <pc:spChg chg="add mod">
          <ac:chgData name="LeeKihoon" userId="3fabf05e-f515-4018-a4ee-ca1b7dd4238a" providerId="ADAL" clId="{3D3AE091-19AC-4845-84CA-8A248B90199C}" dt="2022-09-01T01:20:26.093" v="1574" actId="20577"/>
          <ac:spMkLst>
            <pc:docMk/>
            <pc:sldMk cId="1021059222" sldId="275"/>
            <ac:spMk id="7" creationId="{5772ECC4-F715-3CAB-0574-255803155E6E}"/>
          </ac:spMkLst>
        </pc:spChg>
        <pc:spChg chg="add del mod">
          <ac:chgData name="LeeKihoon" userId="3fabf05e-f515-4018-a4ee-ca1b7dd4238a" providerId="ADAL" clId="{3D3AE091-19AC-4845-84CA-8A248B90199C}" dt="2022-09-01T01:19:45.220" v="1543" actId="478"/>
          <ac:spMkLst>
            <pc:docMk/>
            <pc:sldMk cId="1021059222" sldId="275"/>
            <ac:spMk id="11" creationId="{E26BBE8A-08A7-4136-2C3D-5E2FDD44DEE4}"/>
          </ac:spMkLst>
        </pc:spChg>
        <pc:spChg chg="add del mod">
          <ac:chgData name="LeeKihoon" userId="3fabf05e-f515-4018-a4ee-ca1b7dd4238a" providerId="ADAL" clId="{3D3AE091-19AC-4845-84CA-8A248B90199C}" dt="2022-09-01T01:26:11.648" v="1612"/>
          <ac:spMkLst>
            <pc:docMk/>
            <pc:sldMk cId="1021059222" sldId="275"/>
            <ac:spMk id="12" creationId="{BE5C576A-7B25-A9E2-D813-955E4BA27D42}"/>
          </ac:spMkLst>
        </pc:spChg>
        <pc:spChg chg="add del mod">
          <ac:chgData name="LeeKihoon" userId="3fabf05e-f515-4018-a4ee-ca1b7dd4238a" providerId="ADAL" clId="{3D3AE091-19AC-4845-84CA-8A248B90199C}" dt="2022-09-01T01:19:39.112" v="1542" actId="478"/>
          <ac:spMkLst>
            <pc:docMk/>
            <pc:sldMk cId="1021059222" sldId="275"/>
            <ac:spMk id="14" creationId="{AD157B6C-2AF7-5133-3142-53E7372DE315}"/>
          </ac:spMkLst>
        </pc:spChg>
        <pc:graphicFrameChg chg="add del">
          <ac:chgData name="LeeKihoon" userId="3fabf05e-f515-4018-a4ee-ca1b7dd4238a" providerId="ADAL" clId="{3D3AE091-19AC-4845-84CA-8A248B90199C}" dt="2022-08-31T05:58:20.571" v="761" actId="22"/>
          <ac:graphicFrameMkLst>
            <pc:docMk/>
            <pc:sldMk cId="1021059222" sldId="275"/>
            <ac:graphicFrameMk id="9" creationId="{301D1442-1A83-81C0-6154-547CDC9323E4}"/>
          </ac:graphicFrameMkLst>
        </pc:graphicFrameChg>
        <pc:graphicFrameChg chg="add mod modGraphic">
          <ac:chgData name="LeeKihoon" userId="3fabf05e-f515-4018-a4ee-ca1b7dd4238a" providerId="ADAL" clId="{3D3AE091-19AC-4845-84CA-8A248B90199C}" dt="2022-09-01T01:24:40.829" v="1591"/>
          <ac:graphicFrameMkLst>
            <pc:docMk/>
            <pc:sldMk cId="1021059222" sldId="275"/>
            <ac:graphicFrameMk id="13" creationId="{B5960B50-5593-74EC-A3B3-7DEFD3444033}"/>
          </ac:graphicFrameMkLst>
        </pc:graphicFrameChg>
        <pc:picChg chg="add mod">
          <ac:chgData name="LeeKihoon" userId="3fabf05e-f515-4018-a4ee-ca1b7dd4238a" providerId="ADAL" clId="{3D3AE091-19AC-4845-84CA-8A248B90199C}" dt="2022-09-01T01:24:05.134" v="1577" actId="1076"/>
          <ac:picMkLst>
            <pc:docMk/>
            <pc:sldMk cId="1021059222" sldId="275"/>
            <ac:picMk id="9" creationId="{FD8A7938-EA75-7BF9-F156-51FA82E03F37}"/>
          </ac:picMkLst>
        </pc:picChg>
      </pc:sldChg>
      <pc:sldChg chg="addSp delSp modSp mod">
        <pc:chgData name="LeeKihoon" userId="3fabf05e-f515-4018-a4ee-ca1b7dd4238a" providerId="ADAL" clId="{3D3AE091-19AC-4845-84CA-8A248B90199C}" dt="2022-09-01T01:26:17.381" v="1615"/>
        <pc:sldMkLst>
          <pc:docMk/>
          <pc:sldMk cId="3184901578" sldId="276"/>
        </pc:sldMkLst>
        <pc:spChg chg="mod">
          <ac:chgData name="LeeKihoon" userId="3fabf05e-f515-4018-a4ee-ca1b7dd4238a" providerId="ADAL" clId="{3D3AE091-19AC-4845-84CA-8A248B90199C}" dt="2022-09-01T01:26:17.381" v="1615"/>
          <ac:spMkLst>
            <pc:docMk/>
            <pc:sldMk cId="3184901578" sldId="276"/>
            <ac:spMk id="5" creationId="{5E9E23A2-8B0D-A020-9F00-276B5C560F6D}"/>
          </ac:spMkLst>
        </pc:spChg>
        <pc:spChg chg="add mod">
          <ac:chgData name="LeeKihoon" userId="3fabf05e-f515-4018-a4ee-ca1b7dd4238a" providerId="ADAL" clId="{3D3AE091-19AC-4845-84CA-8A248B90199C}" dt="2022-08-31T06:19:06.774" v="812" actId="20577"/>
          <ac:spMkLst>
            <pc:docMk/>
            <pc:sldMk cId="3184901578" sldId="276"/>
            <ac:spMk id="9" creationId="{543D5E3C-C355-581C-20E2-891939D7A657}"/>
          </ac:spMkLst>
        </pc:spChg>
        <pc:graphicFrameChg chg="add mod modGraphic">
          <ac:chgData name="LeeKihoon" userId="3fabf05e-f515-4018-a4ee-ca1b7dd4238a" providerId="ADAL" clId="{3D3AE091-19AC-4845-84CA-8A248B90199C}" dt="2022-08-31T06:19:54.150" v="825"/>
          <ac:graphicFrameMkLst>
            <pc:docMk/>
            <pc:sldMk cId="3184901578" sldId="276"/>
            <ac:graphicFrameMk id="11" creationId="{EDDF78B6-D90A-9903-1012-3C58533DFCFE}"/>
          </ac:graphicFrameMkLst>
        </pc:graphicFrameChg>
        <pc:picChg chg="add del">
          <ac:chgData name="LeeKihoon" userId="3fabf05e-f515-4018-a4ee-ca1b7dd4238a" providerId="ADAL" clId="{3D3AE091-19AC-4845-84CA-8A248B90199C}" dt="2022-08-31T05:58:15.164" v="759" actId="22"/>
          <ac:picMkLst>
            <pc:docMk/>
            <pc:sldMk cId="3184901578" sldId="276"/>
            <ac:picMk id="7" creationId="{907548C6-DE95-9D1A-1F7C-9119C6B4F802}"/>
          </ac:picMkLst>
        </pc:picChg>
        <pc:picChg chg="add mod">
          <ac:chgData name="LeeKihoon" userId="3fabf05e-f515-4018-a4ee-ca1b7dd4238a" providerId="ADAL" clId="{3D3AE091-19AC-4845-84CA-8A248B90199C}" dt="2022-08-31T06:18:17.436" v="773" actId="14100"/>
          <ac:picMkLst>
            <pc:docMk/>
            <pc:sldMk cId="3184901578" sldId="276"/>
            <ac:picMk id="13" creationId="{77B04D6D-EF5B-6470-96E6-46719103F597}"/>
          </ac:picMkLst>
        </pc:picChg>
      </pc:sldChg>
      <pc:sldChg chg="addSp modSp mod">
        <pc:chgData name="LeeKihoon" userId="3fabf05e-f515-4018-a4ee-ca1b7dd4238a" providerId="ADAL" clId="{3D3AE091-19AC-4845-84CA-8A248B90199C}" dt="2022-09-01T01:26:28.371" v="1633" actId="20577"/>
        <pc:sldMkLst>
          <pc:docMk/>
          <pc:sldMk cId="1865140905" sldId="277"/>
        </pc:sldMkLst>
        <pc:spChg chg="mod">
          <ac:chgData name="LeeKihoon" userId="3fabf05e-f515-4018-a4ee-ca1b7dd4238a" providerId="ADAL" clId="{3D3AE091-19AC-4845-84CA-8A248B90199C}" dt="2022-09-01T01:26:28.371" v="1633" actId="20577"/>
          <ac:spMkLst>
            <pc:docMk/>
            <pc:sldMk cId="1865140905" sldId="277"/>
            <ac:spMk id="5" creationId="{5E9E23A2-8B0D-A020-9F00-276B5C560F6D}"/>
          </ac:spMkLst>
        </pc:spChg>
        <pc:graphicFrameChg chg="add mod modGraphic">
          <ac:chgData name="LeeKihoon" userId="3fabf05e-f515-4018-a4ee-ca1b7dd4238a" providerId="ADAL" clId="{3D3AE091-19AC-4845-84CA-8A248B90199C}" dt="2022-09-01T01:25:52.925" v="1601" actId="1076"/>
          <ac:graphicFrameMkLst>
            <pc:docMk/>
            <pc:sldMk cId="1865140905" sldId="277"/>
            <ac:graphicFrameMk id="2" creationId="{43D3B4CC-56A8-7C63-D8B8-D6B1C1D34020}"/>
          </ac:graphicFrameMkLst>
        </pc:graphicFrameChg>
      </pc:sldChg>
      <pc:sldChg chg="addSp modSp mod">
        <pc:chgData name="LeeKihoon" userId="3fabf05e-f515-4018-a4ee-ca1b7dd4238a" providerId="ADAL" clId="{3D3AE091-19AC-4845-84CA-8A248B90199C}" dt="2022-09-01T03:37:57.957" v="2665" actId="20577"/>
        <pc:sldMkLst>
          <pc:docMk/>
          <pc:sldMk cId="2740329884" sldId="278"/>
        </pc:sldMkLst>
        <pc:spChg chg="mod">
          <ac:chgData name="LeeKihoon" userId="3fabf05e-f515-4018-a4ee-ca1b7dd4238a" providerId="ADAL" clId="{3D3AE091-19AC-4845-84CA-8A248B90199C}" dt="2022-09-01T03:36:56.802" v="2539" actId="20577"/>
          <ac:spMkLst>
            <pc:docMk/>
            <pc:sldMk cId="2740329884" sldId="278"/>
            <ac:spMk id="5" creationId="{5E9E23A2-8B0D-A020-9F00-276B5C560F6D}"/>
          </ac:spMkLst>
        </pc:spChg>
        <pc:spChg chg="add mod">
          <ac:chgData name="LeeKihoon" userId="3fabf05e-f515-4018-a4ee-ca1b7dd4238a" providerId="ADAL" clId="{3D3AE091-19AC-4845-84CA-8A248B90199C}" dt="2022-09-01T03:37:57.957" v="2665" actId="20577"/>
          <ac:spMkLst>
            <pc:docMk/>
            <pc:sldMk cId="2740329884" sldId="278"/>
            <ac:spMk id="10" creationId="{C82EC67E-D481-493E-A68A-932BA3DB12BE}"/>
          </ac:spMkLst>
        </pc:spChg>
        <pc:picChg chg="add mod">
          <ac:chgData name="LeeKihoon" userId="3fabf05e-f515-4018-a4ee-ca1b7dd4238a" providerId="ADAL" clId="{3D3AE091-19AC-4845-84CA-8A248B90199C}" dt="2022-09-01T01:29:56.132" v="1640" actId="1076"/>
          <ac:picMkLst>
            <pc:docMk/>
            <pc:sldMk cId="2740329884" sldId="278"/>
            <ac:picMk id="7" creationId="{06041532-18F8-54D2-B8DD-D202EE7F2F05}"/>
          </ac:picMkLst>
        </pc:picChg>
        <pc:picChg chg="add mod">
          <ac:chgData name="LeeKihoon" userId="3fabf05e-f515-4018-a4ee-ca1b7dd4238a" providerId="ADAL" clId="{3D3AE091-19AC-4845-84CA-8A248B90199C}" dt="2022-09-01T01:27:31.225" v="1637" actId="1076"/>
          <ac:picMkLst>
            <pc:docMk/>
            <pc:sldMk cId="2740329884" sldId="278"/>
            <ac:picMk id="9" creationId="{01A77B29-C952-DA70-ACEF-014CE06A61C5}"/>
          </ac:picMkLst>
        </pc:picChg>
      </pc:sldChg>
      <pc:sldChg chg="addSp delSp modSp mod ord">
        <pc:chgData name="LeeKihoon" userId="3fabf05e-f515-4018-a4ee-ca1b7dd4238a" providerId="ADAL" clId="{3D3AE091-19AC-4845-84CA-8A248B90199C}" dt="2022-09-01T03:36:48.329" v="2530" actId="22"/>
        <pc:sldMkLst>
          <pc:docMk/>
          <pc:sldMk cId="1635554663" sldId="279"/>
        </pc:sldMkLst>
        <pc:spChg chg="mod">
          <ac:chgData name="LeeKihoon" userId="3fabf05e-f515-4018-a4ee-ca1b7dd4238a" providerId="ADAL" clId="{3D3AE091-19AC-4845-84CA-8A248B90199C}" dt="2022-09-01T03:36:45.231" v="2528" actId="20577"/>
          <ac:spMkLst>
            <pc:docMk/>
            <pc:sldMk cId="1635554663" sldId="279"/>
            <ac:spMk id="5" creationId="{5E9E23A2-8B0D-A020-9F00-276B5C560F6D}"/>
          </ac:spMkLst>
        </pc:spChg>
        <pc:spChg chg="add mod">
          <ac:chgData name="LeeKihoon" userId="3fabf05e-f515-4018-a4ee-ca1b7dd4238a" providerId="ADAL" clId="{3D3AE091-19AC-4845-84CA-8A248B90199C}" dt="2022-09-01T03:19:40.124" v="2138" actId="1076"/>
          <ac:spMkLst>
            <pc:docMk/>
            <pc:sldMk cId="1635554663" sldId="279"/>
            <ac:spMk id="7" creationId="{A7F8A48B-1F59-8D18-47BD-53A004599DBA}"/>
          </ac:spMkLst>
        </pc:spChg>
        <pc:spChg chg="add mod">
          <ac:chgData name="LeeKihoon" userId="3fabf05e-f515-4018-a4ee-ca1b7dd4238a" providerId="ADAL" clId="{3D3AE091-19AC-4845-84CA-8A248B90199C}" dt="2022-09-01T03:19:40.124" v="2138" actId="1076"/>
          <ac:spMkLst>
            <pc:docMk/>
            <pc:sldMk cId="1635554663" sldId="279"/>
            <ac:spMk id="9" creationId="{7BE7919B-581C-2866-3DD3-068D066C7EDA}"/>
          </ac:spMkLst>
        </pc:spChg>
        <pc:spChg chg="add mod">
          <ac:chgData name="LeeKihoon" userId="3fabf05e-f515-4018-a4ee-ca1b7dd4238a" providerId="ADAL" clId="{3D3AE091-19AC-4845-84CA-8A248B90199C}" dt="2022-09-01T03:31:21.734" v="2294" actId="2710"/>
          <ac:spMkLst>
            <pc:docMk/>
            <pc:sldMk cId="1635554663" sldId="279"/>
            <ac:spMk id="13" creationId="{943FD4F0-0205-E08B-AAE8-761C535D548D}"/>
          </ac:spMkLst>
        </pc:spChg>
        <pc:spChg chg="add del">
          <ac:chgData name="LeeKihoon" userId="3fabf05e-f515-4018-a4ee-ca1b7dd4238a" providerId="ADAL" clId="{3D3AE091-19AC-4845-84CA-8A248B90199C}" dt="2022-09-01T03:36:48.329" v="2530" actId="22"/>
          <ac:spMkLst>
            <pc:docMk/>
            <pc:sldMk cId="1635554663" sldId="279"/>
            <ac:spMk id="15" creationId="{538AB2AA-6DA8-4E7C-BB92-E942F55560D1}"/>
          </ac:spMkLst>
        </pc:spChg>
        <pc:picChg chg="add mod">
          <ac:chgData name="LeeKihoon" userId="3fabf05e-f515-4018-a4ee-ca1b7dd4238a" providerId="ADAL" clId="{3D3AE091-19AC-4845-84CA-8A248B90199C}" dt="2022-09-01T03:19:41.883" v="2139" actId="1076"/>
          <ac:picMkLst>
            <pc:docMk/>
            <pc:sldMk cId="1635554663" sldId="279"/>
            <ac:picMk id="11" creationId="{8A360E58-234B-E88E-D4D0-30540B0BD92C}"/>
          </ac:picMkLst>
        </pc:picChg>
      </pc:sldChg>
      <pc:sldChg chg="addSp modSp mod ord">
        <pc:chgData name="LeeKihoon" userId="3fabf05e-f515-4018-a4ee-ca1b7dd4238a" providerId="ADAL" clId="{3D3AE091-19AC-4845-84CA-8A248B90199C}" dt="2022-09-01T03:36:34.295" v="2526" actId="20577"/>
        <pc:sldMkLst>
          <pc:docMk/>
          <pc:sldMk cId="3399065555" sldId="280"/>
        </pc:sldMkLst>
        <pc:spChg chg="add mod">
          <ac:chgData name="LeeKihoon" userId="3fabf05e-f515-4018-a4ee-ca1b7dd4238a" providerId="ADAL" clId="{3D3AE091-19AC-4845-84CA-8A248B90199C}" dt="2022-09-01T03:36:34.295" v="2526" actId="20577"/>
          <ac:spMkLst>
            <pc:docMk/>
            <pc:sldMk cId="3399065555" sldId="280"/>
            <ac:spMk id="2" creationId="{0556149D-A814-4992-BE24-9389F6112821}"/>
          </ac:spMkLst>
        </pc:spChg>
        <pc:spChg chg="mod">
          <ac:chgData name="LeeKihoon" userId="3fabf05e-f515-4018-a4ee-ca1b7dd4238a" providerId="ADAL" clId="{3D3AE091-19AC-4845-84CA-8A248B90199C}" dt="2022-09-01T03:31:26.196" v="2295" actId="20577"/>
          <ac:spMkLst>
            <pc:docMk/>
            <pc:sldMk cId="3399065555" sldId="280"/>
            <ac:spMk id="5" creationId="{5E9E23A2-8B0D-A020-9F00-276B5C560F6D}"/>
          </ac:spMkLst>
        </pc:spChg>
      </pc:sldChg>
      <pc:sldChg chg="addSp delSp modSp add mod">
        <pc:chgData name="LeeKihoon" userId="3fabf05e-f515-4018-a4ee-ca1b7dd4238a" providerId="ADAL" clId="{3D3AE091-19AC-4845-84CA-8A248B90199C}" dt="2022-08-31T05:19:11.636" v="667"/>
        <pc:sldMkLst>
          <pc:docMk/>
          <pc:sldMk cId="1978547356" sldId="281"/>
        </pc:sldMkLst>
        <pc:spChg chg="del mod">
          <ac:chgData name="LeeKihoon" userId="3fabf05e-f515-4018-a4ee-ca1b7dd4238a" providerId="ADAL" clId="{3D3AE091-19AC-4845-84CA-8A248B90199C}" dt="2022-08-31T02:07:03.905" v="236" actId="478"/>
          <ac:spMkLst>
            <pc:docMk/>
            <pc:sldMk cId="1978547356" sldId="281"/>
            <ac:spMk id="2" creationId="{9CCF09E6-12E7-0624-F1ED-64180FA79479}"/>
          </ac:spMkLst>
        </pc:spChg>
        <pc:spChg chg="del">
          <ac:chgData name="LeeKihoon" userId="3fabf05e-f515-4018-a4ee-ca1b7dd4238a" providerId="ADAL" clId="{3D3AE091-19AC-4845-84CA-8A248B90199C}" dt="2022-08-31T05:18:54.432" v="655" actId="478"/>
          <ac:spMkLst>
            <pc:docMk/>
            <pc:sldMk cId="1978547356" sldId="281"/>
            <ac:spMk id="5" creationId="{5E9E23A2-8B0D-A020-9F00-276B5C560F6D}"/>
          </ac:spMkLst>
        </pc:spChg>
        <pc:spChg chg="add del">
          <ac:chgData name="LeeKihoon" userId="3fabf05e-f515-4018-a4ee-ca1b7dd4238a" providerId="ADAL" clId="{3D3AE091-19AC-4845-84CA-8A248B90199C}" dt="2022-08-31T02:07:19.847" v="238" actId="22"/>
          <ac:spMkLst>
            <pc:docMk/>
            <pc:sldMk cId="1978547356" sldId="281"/>
            <ac:spMk id="8" creationId="{EAA327C7-FC61-6FBF-A393-A8CCE40F69C6}"/>
          </ac:spMkLst>
        </pc:spChg>
        <pc:spChg chg="add del">
          <ac:chgData name="LeeKihoon" userId="3fabf05e-f515-4018-a4ee-ca1b7dd4238a" providerId="ADAL" clId="{3D3AE091-19AC-4845-84CA-8A248B90199C}" dt="2022-08-31T02:07:33.745" v="240"/>
          <ac:spMkLst>
            <pc:docMk/>
            <pc:sldMk cId="1978547356" sldId="281"/>
            <ac:spMk id="9" creationId="{C1CE8E5D-CC50-EFA4-6AB6-261240E3A168}"/>
          </ac:spMkLst>
        </pc:spChg>
        <pc:spChg chg="add del">
          <ac:chgData name="LeeKihoon" userId="3fabf05e-f515-4018-a4ee-ca1b7dd4238a" providerId="ADAL" clId="{3D3AE091-19AC-4845-84CA-8A248B90199C}" dt="2022-08-31T02:07:33.745" v="240"/>
          <ac:spMkLst>
            <pc:docMk/>
            <pc:sldMk cId="1978547356" sldId="281"/>
            <ac:spMk id="10" creationId="{336DCE72-B8E1-175B-7F3E-808CFA7D143B}"/>
          </ac:spMkLst>
        </pc:spChg>
        <pc:spChg chg="add del">
          <ac:chgData name="LeeKihoon" userId="3fabf05e-f515-4018-a4ee-ca1b7dd4238a" providerId="ADAL" clId="{3D3AE091-19AC-4845-84CA-8A248B90199C}" dt="2022-08-31T02:07:43.938" v="246" actId="22"/>
          <ac:spMkLst>
            <pc:docMk/>
            <pc:sldMk cId="1978547356" sldId="281"/>
            <ac:spMk id="12" creationId="{0A87AC35-322D-9825-25A8-AAEABA9C259B}"/>
          </ac:spMkLst>
        </pc:spChg>
        <pc:spChg chg="add mod">
          <ac:chgData name="LeeKihoon" userId="3fabf05e-f515-4018-a4ee-ca1b7dd4238a" providerId="ADAL" clId="{3D3AE091-19AC-4845-84CA-8A248B90199C}" dt="2022-08-31T05:19:11.636" v="667"/>
          <ac:spMkLst>
            <pc:docMk/>
            <pc:sldMk cId="1978547356" sldId="281"/>
            <ac:spMk id="15" creationId="{C48147AA-FCBB-BEC9-CC79-E709AB97F295}"/>
          </ac:spMkLst>
        </pc:spChg>
        <pc:spChg chg="add del">
          <ac:chgData name="LeeKihoon" userId="3fabf05e-f515-4018-a4ee-ca1b7dd4238a" providerId="ADAL" clId="{3D3AE091-19AC-4845-84CA-8A248B90199C}" dt="2022-08-31T02:09:26.383" v="283" actId="22"/>
          <ac:spMkLst>
            <pc:docMk/>
            <pc:sldMk cId="1978547356" sldId="281"/>
            <ac:spMk id="18" creationId="{BE4BEF0F-DD3D-DB4F-8841-E51172E42810}"/>
          </ac:spMkLst>
        </pc:spChg>
        <pc:spChg chg="add del">
          <ac:chgData name="LeeKihoon" userId="3fabf05e-f515-4018-a4ee-ca1b7dd4238a" providerId="ADAL" clId="{3D3AE091-19AC-4845-84CA-8A248B90199C}" dt="2022-08-31T02:09:59.599" v="289" actId="478"/>
          <ac:spMkLst>
            <pc:docMk/>
            <pc:sldMk cId="1978547356" sldId="281"/>
            <ac:spMk id="20" creationId="{7BE440A4-43F9-6B37-2920-2CA7DDD7B193}"/>
          </ac:spMkLst>
        </pc:spChg>
        <pc:spChg chg="add del">
          <ac:chgData name="LeeKihoon" userId="3fabf05e-f515-4018-a4ee-ca1b7dd4238a" providerId="ADAL" clId="{3D3AE091-19AC-4845-84CA-8A248B90199C}" dt="2022-08-31T02:10:03.262" v="291" actId="22"/>
          <ac:spMkLst>
            <pc:docMk/>
            <pc:sldMk cId="1978547356" sldId="281"/>
            <ac:spMk id="22" creationId="{DDA72AFF-E386-ADE3-6C50-B6146A17D18C}"/>
          </ac:spMkLst>
        </pc:spChg>
        <pc:spChg chg="add del">
          <ac:chgData name="LeeKihoon" userId="3fabf05e-f515-4018-a4ee-ca1b7dd4238a" providerId="ADAL" clId="{3D3AE091-19AC-4845-84CA-8A248B90199C}" dt="2022-08-31T02:10:05.050" v="293" actId="22"/>
          <ac:spMkLst>
            <pc:docMk/>
            <pc:sldMk cId="1978547356" sldId="281"/>
            <ac:spMk id="24" creationId="{119B37FD-0ADC-AD9F-EF56-BE92E87D2224}"/>
          </ac:spMkLst>
        </pc:spChg>
        <pc:spChg chg="add">
          <ac:chgData name="LeeKihoon" userId="3fabf05e-f515-4018-a4ee-ca1b7dd4238a" providerId="ADAL" clId="{3D3AE091-19AC-4845-84CA-8A248B90199C}" dt="2022-08-31T05:18:54.677" v="656" actId="22"/>
          <ac:spMkLst>
            <pc:docMk/>
            <pc:sldMk cId="1978547356" sldId="281"/>
            <ac:spMk id="29" creationId="{9A0F234E-1570-A300-5219-22E87097FE6B}"/>
          </ac:spMkLst>
        </pc:spChg>
        <pc:graphicFrameChg chg="add del mod modGraphic">
          <ac:chgData name="LeeKihoon" userId="3fabf05e-f515-4018-a4ee-ca1b7dd4238a" providerId="ADAL" clId="{3D3AE091-19AC-4845-84CA-8A248B90199C}" dt="2022-08-31T02:09:22.938" v="281" actId="478"/>
          <ac:graphicFrameMkLst>
            <pc:docMk/>
            <pc:sldMk cId="1978547356" sldId="281"/>
            <ac:graphicFrameMk id="16" creationId="{38890644-766C-8303-3119-98554B453BDA}"/>
          </ac:graphicFrameMkLst>
        </pc:graphicFrameChg>
        <pc:graphicFrameChg chg="add mod modGraphic">
          <ac:chgData name="LeeKihoon" userId="3fabf05e-f515-4018-a4ee-ca1b7dd4238a" providerId="ADAL" clId="{3D3AE091-19AC-4845-84CA-8A248B90199C}" dt="2022-08-31T04:14:47.130" v="398" actId="1076"/>
          <ac:graphicFrameMkLst>
            <pc:docMk/>
            <pc:sldMk cId="1978547356" sldId="281"/>
            <ac:graphicFrameMk id="25" creationId="{51DCE884-6063-D495-9E94-E4A4E6E63B84}"/>
          </ac:graphicFrameMkLst>
        </pc:graphicFrameChg>
        <pc:picChg chg="del mod">
          <ac:chgData name="LeeKihoon" userId="3fabf05e-f515-4018-a4ee-ca1b7dd4238a" providerId="ADAL" clId="{3D3AE091-19AC-4845-84CA-8A248B90199C}" dt="2022-08-31T02:07:02.076" v="234" actId="478"/>
          <ac:picMkLst>
            <pc:docMk/>
            <pc:sldMk cId="1978547356" sldId="281"/>
            <ac:picMk id="14" creationId="{14DC3099-02DF-C071-F330-E7FF1493A9C7}"/>
          </ac:picMkLst>
        </pc:picChg>
        <pc:picChg chg="add mod">
          <ac:chgData name="LeeKihoon" userId="3fabf05e-f515-4018-a4ee-ca1b7dd4238a" providerId="ADAL" clId="{3D3AE091-19AC-4845-84CA-8A248B90199C}" dt="2022-08-31T04:17:26.755" v="434" actId="1076"/>
          <ac:picMkLst>
            <pc:docMk/>
            <pc:sldMk cId="1978547356" sldId="281"/>
            <ac:picMk id="27" creationId="{5FDD93DB-9874-C55A-4BE6-FBBE6876A409}"/>
          </ac:picMkLst>
        </pc:picChg>
      </pc:sldChg>
      <pc:sldChg chg="modSp add del mod ord">
        <pc:chgData name="LeeKihoon" userId="3fabf05e-f515-4018-a4ee-ca1b7dd4238a" providerId="ADAL" clId="{3D3AE091-19AC-4845-84CA-8A248B90199C}" dt="2022-08-31T04:40:12.605" v="572" actId="47"/>
        <pc:sldMkLst>
          <pc:docMk/>
          <pc:sldMk cId="2447063978" sldId="282"/>
        </pc:sldMkLst>
        <pc:spChg chg="mod">
          <ac:chgData name="LeeKihoon" userId="3fabf05e-f515-4018-a4ee-ca1b7dd4238a" providerId="ADAL" clId="{3D3AE091-19AC-4845-84CA-8A248B90199C}" dt="2022-08-31T03:26:45.969" v="385" actId="20577"/>
          <ac:spMkLst>
            <pc:docMk/>
            <pc:sldMk cId="2447063978" sldId="282"/>
            <ac:spMk id="15" creationId="{C48147AA-FCBB-BEC9-CC79-E709AB97F295}"/>
          </ac:spMkLst>
        </pc:spChg>
      </pc:sldChg>
      <pc:sldChg chg="add del">
        <pc:chgData name="LeeKihoon" userId="3fabf05e-f515-4018-a4ee-ca1b7dd4238a" providerId="ADAL" clId="{3D3AE091-19AC-4845-84CA-8A248B90199C}" dt="2022-08-31T02:21:46.717" v="381"/>
        <pc:sldMkLst>
          <pc:docMk/>
          <pc:sldMk cId="3804608261" sldId="282"/>
        </pc:sldMkLst>
      </pc:sldChg>
      <pc:sldChg chg="add del ord">
        <pc:chgData name="LeeKihoon" userId="3fabf05e-f515-4018-a4ee-ca1b7dd4238a" providerId="ADAL" clId="{3D3AE091-19AC-4845-84CA-8A248B90199C}" dt="2022-08-31T04:20:19.751" v="487" actId="47"/>
        <pc:sldMkLst>
          <pc:docMk/>
          <pc:sldMk cId="698333287" sldId="283"/>
        </pc:sldMkLst>
      </pc:sldChg>
      <pc:sldChg chg="addSp delSp modSp add mod">
        <pc:chgData name="LeeKihoon" userId="3fabf05e-f515-4018-a4ee-ca1b7dd4238a" providerId="ADAL" clId="{3D3AE091-19AC-4845-84CA-8A248B90199C}" dt="2022-08-31T05:19:21.146" v="676" actId="20577"/>
        <pc:sldMkLst>
          <pc:docMk/>
          <pc:sldMk cId="1754727733" sldId="283"/>
        </pc:sldMkLst>
        <pc:spChg chg="del">
          <ac:chgData name="LeeKihoon" userId="3fabf05e-f515-4018-a4ee-ca1b7dd4238a" providerId="ADAL" clId="{3D3AE091-19AC-4845-84CA-8A248B90199C}" dt="2022-08-31T05:18:47.736" v="651" actId="478"/>
          <ac:spMkLst>
            <pc:docMk/>
            <pc:sldMk cId="1754727733" sldId="283"/>
            <ac:spMk id="5" creationId="{5E9E23A2-8B0D-A020-9F00-276B5C560F6D}"/>
          </ac:spMkLst>
        </pc:spChg>
        <pc:spChg chg="add">
          <ac:chgData name="LeeKihoon" userId="3fabf05e-f515-4018-a4ee-ca1b7dd4238a" providerId="ADAL" clId="{3D3AE091-19AC-4845-84CA-8A248B90199C}" dt="2022-08-31T05:18:47.925" v="652" actId="22"/>
          <ac:spMkLst>
            <pc:docMk/>
            <pc:sldMk cId="1754727733" sldId="283"/>
            <ac:spMk id="9" creationId="{3D63B6E0-A445-13D1-889A-2A4887CA1114}"/>
          </ac:spMkLst>
        </pc:spChg>
        <pc:spChg chg="mod">
          <ac:chgData name="LeeKihoon" userId="3fabf05e-f515-4018-a4ee-ca1b7dd4238a" providerId="ADAL" clId="{3D3AE091-19AC-4845-84CA-8A248B90199C}" dt="2022-08-31T05:19:21.146" v="676" actId="20577"/>
          <ac:spMkLst>
            <pc:docMk/>
            <pc:sldMk cId="1754727733" sldId="283"/>
            <ac:spMk id="15" creationId="{C48147AA-FCBB-BEC9-CC79-E709AB97F295}"/>
          </ac:spMkLst>
        </pc:spChg>
        <pc:graphicFrameChg chg="mod modGraphic">
          <ac:chgData name="LeeKihoon" userId="3fabf05e-f515-4018-a4ee-ca1b7dd4238a" providerId="ADAL" clId="{3D3AE091-19AC-4845-84CA-8A248B90199C}" dt="2022-08-31T04:39:57.802" v="568" actId="1076"/>
          <ac:graphicFrameMkLst>
            <pc:docMk/>
            <pc:sldMk cId="1754727733" sldId="283"/>
            <ac:graphicFrameMk id="25" creationId="{51DCE884-6063-D495-9E94-E4A4E6E63B84}"/>
          </ac:graphicFrameMkLst>
        </pc:graphicFrameChg>
        <pc:picChg chg="add mod">
          <ac:chgData name="LeeKihoon" userId="3fabf05e-f515-4018-a4ee-ca1b7dd4238a" providerId="ADAL" clId="{3D3AE091-19AC-4845-84CA-8A248B90199C}" dt="2022-08-31T04:40:01.477" v="571" actId="1076"/>
          <ac:picMkLst>
            <pc:docMk/>
            <pc:sldMk cId="1754727733" sldId="283"/>
            <ac:picMk id="7" creationId="{5DEE1076-DAE7-2740-8067-BF8216B21D9A}"/>
          </ac:picMkLst>
        </pc:picChg>
        <pc:picChg chg="del">
          <ac:chgData name="LeeKihoon" userId="3fabf05e-f515-4018-a4ee-ca1b7dd4238a" providerId="ADAL" clId="{3D3AE091-19AC-4845-84CA-8A248B90199C}" dt="2022-08-31T04:22:34.880" v="561" actId="478"/>
          <ac:picMkLst>
            <pc:docMk/>
            <pc:sldMk cId="1754727733" sldId="283"/>
            <ac:picMk id="27" creationId="{5FDD93DB-9874-C55A-4BE6-FBBE6876A4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8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1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9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8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7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7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0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7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16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5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1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0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2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3312850" y="1138561"/>
            <a:ext cx="5566299" cy="458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3763146" y="1632501"/>
            <a:ext cx="466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Lab Seminar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4509857" y="4457421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Intelligent Information Processing Lab</a:t>
            </a:r>
          </a:p>
          <a:p>
            <a:pPr algn="just"/>
            <a:r>
              <a:rPr lang="en-US" altLang="ko-KR"/>
              <a:t>			</a:t>
            </a:r>
            <a:r>
              <a:rPr lang="en-US" altLang="ko-KR" b="1"/>
              <a:t>KiHoon</a:t>
            </a:r>
            <a:r>
              <a:rPr lang="en-US" altLang="ko-KR"/>
              <a:t> </a:t>
            </a:r>
            <a:r>
              <a:rPr lang="en-US" altLang="ko-KR" b="1"/>
              <a:t>Lee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3763146" y="2447636"/>
            <a:ext cx="452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FDD66FE-31B0-4929-AA5E-FD05AE8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68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  <a:p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5">
            <a:extLst>
              <a:ext uri="{FF2B5EF4-FFF2-40B4-BE49-F238E27FC236}">
                <a16:creationId xmlns:a16="http://schemas.microsoft.com/office/drawing/2014/main" id="{B5960B50-5593-74EC-A3B3-7DEFD344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5985"/>
              </p:ext>
            </p:extLst>
          </p:nvPr>
        </p:nvGraphicFramePr>
        <p:xfrm>
          <a:off x="3655951" y="1088418"/>
          <a:ext cx="745158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0316">
                  <a:extLst>
                    <a:ext uri="{9D8B030D-6E8A-4147-A177-3AD203B41FA5}">
                      <a16:colId xmlns:a16="http://schemas.microsoft.com/office/drawing/2014/main" val="248254705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034632954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1490489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4267055309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13916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precision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recall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f1-score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support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0(Entailment)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0.901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0.901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3366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1(Neutral)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0.859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0.853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0.856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3240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2(Contradiction)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0.918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0.915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3218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0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72ECC4-F715-3CAB-0574-255803155E6E}"/>
              </a:ext>
            </a:extLst>
          </p:cNvPr>
          <p:cNvSpPr txBox="1"/>
          <p:nvPr/>
        </p:nvSpPr>
        <p:spPr>
          <a:xfrm>
            <a:off x="514728" y="609571"/>
            <a:ext cx="3290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최고 </a:t>
            </a:r>
            <a:r>
              <a:rPr lang="en-US" altLang="ko-KR" sz="1800"/>
              <a:t>Test </a:t>
            </a:r>
            <a:r>
              <a:rPr lang="ko-KR" altLang="en-US" sz="1800"/>
              <a:t>점수 </a:t>
            </a:r>
            <a:r>
              <a:rPr lang="en-US" altLang="ko-KR" sz="1800"/>
              <a:t>: </a:t>
            </a:r>
            <a:r>
              <a:rPr lang="en-US" altLang="ko-KR" b="1"/>
              <a:t>epoch4 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accuracy : 89.078%</a:t>
            </a:r>
          </a:p>
          <a:p>
            <a:r>
              <a:rPr lang="en-US" altLang="ko-KR"/>
              <a:t>precision : 89.059%</a:t>
            </a:r>
          </a:p>
          <a:p>
            <a:r>
              <a:rPr lang="en-US" altLang="ko-KR"/>
              <a:t>recall : 89.071%</a:t>
            </a:r>
          </a:p>
          <a:p>
            <a:r>
              <a:rPr lang="en-US" altLang="ko-KR"/>
              <a:t>f1 score : 89.064%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8A7938-EA75-7BF9-F156-51FA82E0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2806707"/>
            <a:ext cx="4588933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68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  <a:p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E36FAE-D734-1CBF-4515-E1E9DA85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6" y="605691"/>
            <a:ext cx="690658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2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68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  <a:p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2D82F7-7D1B-05A6-E6F1-B8E06140EDB1}"/>
              </a:ext>
            </a:extLst>
          </p:cNvPr>
          <p:cNvGrpSpPr/>
          <p:nvPr/>
        </p:nvGrpSpPr>
        <p:grpSpPr>
          <a:xfrm>
            <a:off x="4235443" y="1420012"/>
            <a:ext cx="3268272" cy="4017975"/>
            <a:chOff x="784081" y="715719"/>
            <a:chExt cx="2623436" cy="35757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E395FE-96B2-2FB9-3A85-84AE4634E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81" y="715719"/>
              <a:ext cx="2623436" cy="3575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F58C94-0B9B-0EF2-80E7-3BFA72C04CEF}"/>
                </a:ext>
              </a:extLst>
            </p:cNvPr>
            <p:cNvSpPr/>
            <p:nvPr/>
          </p:nvSpPr>
          <p:spPr>
            <a:xfrm>
              <a:off x="892564" y="338737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69C0520-7FE5-1B1C-6084-6E5BB58A0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03" y="2744150"/>
              <a:ext cx="381053" cy="64321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A3A0E7-6D4D-A787-A685-DEA641995EC0}"/>
                </a:ext>
              </a:extLst>
            </p:cNvPr>
            <p:cNvSpPr/>
            <p:nvPr/>
          </p:nvSpPr>
          <p:spPr>
            <a:xfrm>
              <a:off x="892564" y="244974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59A877B-F591-C0EF-9B17-FB6E285E6F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3098" y="1350753"/>
              <a:ext cx="1442387" cy="758362"/>
            </a:xfrm>
            <a:prstGeom prst="bentConnector3">
              <a:avLst>
                <a:gd name="adj1" fmla="val 995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7F44B90-3DE8-3E81-56C2-F693C6B6A1F3}"/>
              </a:ext>
            </a:extLst>
          </p:cNvPr>
          <p:cNvSpPr txBox="1"/>
          <p:nvPr/>
        </p:nvSpPr>
        <p:spPr>
          <a:xfrm>
            <a:off x="620236" y="321239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[0.1, 0.5, 0.4]</a:t>
            </a:r>
          </a:p>
          <a:p>
            <a:pPr algn="ctr"/>
            <a:r>
              <a:rPr lang="en-US" altLang="ko-KR"/>
              <a:t>Entailment Neutral Contradiction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0261-F2C5-A87D-65E5-D114A1314F65}"/>
              </a:ext>
            </a:extLst>
          </p:cNvPr>
          <p:cNvSpPr txBox="1"/>
          <p:nvPr/>
        </p:nvSpPr>
        <p:spPr>
          <a:xfrm>
            <a:off x="4139479" y="714776"/>
            <a:ext cx="363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[0.2, 0.3, 0.5]</a:t>
            </a:r>
          </a:p>
          <a:p>
            <a:pPr algn="ctr"/>
            <a:r>
              <a:rPr lang="en-US" altLang="ko-KR"/>
              <a:t>Entailment Neutral Contradiction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BEEF3-3FD7-DA87-2AF5-3BC1435E4A2C}"/>
              </a:ext>
            </a:extLst>
          </p:cNvPr>
          <p:cNvSpPr txBox="1"/>
          <p:nvPr/>
        </p:nvSpPr>
        <p:spPr>
          <a:xfrm>
            <a:off x="7869771" y="2843773"/>
            <a:ext cx="363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[0.3, 0.8, </a:t>
            </a:r>
            <a:r>
              <a:rPr lang="en-US" altLang="ko-KR" b="1">
                <a:solidFill>
                  <a:srgbClr val="FF0000"/>
                </a:solidFill>
              </a:rPr>
              <a:t>0.9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Entailment Neutral </a:t>
            </a:r>
            <a:r>
              <a:rPr lang="en-US" altLang="ko-KR">
                <a:solidFill>
                  <a:srgbClr val="FF0000"/>
                </a:solidFill>
              </a:rPr>
              <a:t>Contradiction</a:t>
            </a:r>
            <a:endParaRPr lang="ko-KR" altLang="en-US">
              <a:solidFill>
                <a:srgbClr val="FF0000"/>
              </a:solidFill>
            </a:endParaRP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2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D5E3C-C355-581C-20E2-891939D7A657}"/>
              </a:ext>
            </a:extLst>
          </p:cNvPr>
          <p:cNvSpPr txBox="1"/>
          <p:nvPr/>
        </p:nvSpPr>
        <p:spPr>
          <a:xfrm>
            <a:off x="514728" y="609571"/>
            <a:ext cx="3290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최고 </a:t>
            </a:r>
            <a:r>
              <a:rPr lang="en-US" altLang="ko-KR" sz="1800"/>
              <a:t>Test </a:t>
            </a:r>
            <a:r>
              <a:rPr lang="ko-KR" altLang="en-US" sz="1800"/>
              <a:t>점수 </a:t>
            </a:r>
            <a:r>
              <a:rPr lang="en-US" altLang="ko-KR" sz="1800"/>
              <a:t>: </a:t>
            </a:r>
            <a:r>
              <a:rPr lang="en-US" altLang="ko-KR" b="1"/>
              <a:t>epoch5 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accuracy : 89.017%</a:t>
            </a:r>
          </a:p>
          <a:p>
            <a:r>
              <a:rPr lang="en-US" altLang="ko-KR"/>
              <a:t>precision : 88.987%</a:t>
            </a:r>
          </a:p>
          <a:p>
            <a:r>
              <a:rPr lang="en-US" altLang="ko-KR"/>
              <a:t>recall : 88.959%</a:t>
            </a:r>
          </a:p>
          <a:p>
            <a:r>
              <a:rPr lang="en-US" altLang="ko-KR"/>
              <a:t>f1 score : 88.955%</a:t>
            </a:r>
          </a:p>
        </p:txBody>
      </p:sp>
      <p:graphicFrame>
        <p:nvGraphicFramePr>
          <p:cNvPr id="11" name="표 25">
            <a:extLst>
              <a:ext uri="{FF2B5EF4-FFF2-40B4-BE49-F238E27FC236}">
                <a16:creationId xmlns:a16="http://schemas.microsoft.com/office/drawing/2014/main" id="{EDDF78B6-D90A-9903-1012-3C58533D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60433"/>
              </p:ext>
            </p:extLst>
          </p:nvPr>
        </p:nvGraphicFramePr>
        <p:xfrm>
          <a:off x="3655951" y="1088418"/>
          <a:ext cx="745158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0316">
                  <a:extLst>
                    <a:ext uri="{9D8B030D-6E8A-4147-A177-3AD203B41FA5}">
                      <a16:colId xmlns:a16="http://schemas.microsoft.com/office/drawing/2014/main" val="248254705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034632954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1490489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4267055309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13916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precision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recall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f1-score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support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0(Entailment)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0.905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0.900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0.902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3388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1(Neutral)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0.836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0.868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0.852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3099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2(Contradiction)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0.929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0.901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0.915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3337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007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7B04D6D-EF5B-6470-96E6-46719103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1" y="3044564"/>
            <a:ext cx="4142044" cy="31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실험 결과</a:t>
            </a:r>
          </a:p>
          <a:p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3D3B4CC-56A8-7C63-D8B8-D6B1C1D3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2319"/>
              </p:ext>
            </p:extLst>
          </p:nvPr>
        </p:nvGraphicFramePr>
        <p:xfrm>
          <a:off x="2019929" y="1108704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458896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20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Method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Accuracy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8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RoBERTa-base (</a:t>
                      </a:r>
                      <a:r>
                        <a:rPr lang="ko-KR" altLang="en-US" sz="1400"/>
                        <a:t>기존 모델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90.7%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5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RoBERTa-base + Self-Explaining(</a:t>
                      </a:r>
                      <a:r>
                        <a:rPr lang="ko-KR" altLang="en-US" sz="1400"/>
                        <a:t>논문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91.7%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1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5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실험</a:t>
                      </a:r>
                      <a:r>
                        <a:rPr lang="en-US" altLang="ko-KR"/>
                        <a:t>1 (</a:t>
                      </a:r>
                      <a:r>
                        <a:rPr lang="en-US" altLang="ko-KR" sz="1400"/>
                        <a:t>Only CE Loss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90.299%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실험</a:t>
                      </a:r>
                      <a:r>
                        <a:rPr lang="en-US" altLang="ko-KR"/>
                        <a:t>2 (</a:t>
                      </a:r>
                      <a:r>
                        <a:rPr lang="en-US" altLang="ko-KR" sz="1400"/>
                        <a:t>RoBERTa </a:t>
                      </a:r>
                      <a:r>
                        <a:rPr lang="ko-KR" altLang="en-US" sz="1400"/>
                        <a:t>기존방법 실험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90.839%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실험</a:t>
                      </a:r>
                      <a:r>
                        <a:rPr lang="en-US" altLang="ko-KR"/>
                        <a:t>3-1 (</a:t>
                      </a:r>
                      <a:r>
                        <a:rPr lang="ko-KR" altLang="en-US" sz="1400"/>
                        <a:t>논문</a:t>
                      </a:r>
                      <a:r>
                        <a:rPr lang="en-US" altLang="ko-KR" sz="1400"/>
                        <a:t>Github</a:t>
                      </a:r>
                      <a:r>
                        <a:rPr lang="ko-KR" altLang="en-US" sz="1400"/>
                        <a:t>코드 </a:t>
                      </a:r>
                      <a:r>
                        <a:rPr lang="en-US" altLang="ko-KR" sz="1400"/>
                        <a:t>+ CLS Token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90.869%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실험</a:t>
                      </a:r>
                      <a:r>
                        <a:rPr lang="en-US" altLang="ko-KR"/>
                        <a:t>3-2 (</a:t>
                      </a:r>
                      <a:r>
                        <a:rPr lang="ko-KR" altLang="en-US" sz="1400"/>
                        <a:t>논문제시방식 </a:t>
                      </a:r>
                      <a:r>
                        <a:rPr lang="en-US" altLang="ko-KR" sz="1400"/>
                        <a:t>+ CLS Token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89.078%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3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실험</a:t>
                      </a:r>
                      <a:r>
                        <a:rPr lang="en-US" altLang="ko-KR"/>
                        <a:t>4 (</a:t>
                      </a:r>
                      <a:r>
                        <a:rPr lang="en-US" altLang="ko-KR" sz="1400"/>
                        <a:t>Soft-Voting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89.017%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4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추후 계획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6149D-A814-4992-BE24-9389F6112821}"/>
              </a:ext>
            </a:extLst>
          </p:cNvPr>
          <p:cNvSpPr txBox="1"/>
          <p:nvPr/>
        </p:nvSpPr>
        <p:spPr>
          <a:xfrm>
            <a:off x="904126" y="873303"/>
            <a:ext cx="9214382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기존 논문에서의 학습 방식을 그대로 실험해</a:t>
            </a:r>
            <a:r>
              <a:rPr lang="en-US" altLang="ko-KR"/>
              <a:t>, </a:t>
            </a:r>
            <a:r>
              <a:rPr lang="ko-KR" altLang="en-US"/>
              <a:t>제시한 정확도에 근접하기 위한 실험 진행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(</a:t>
            </a:r>
            <a:r>
              <a:rPr lang="ko-KR" altLang="en-US"/>
              <a:t>어떠한 조건으로 수행해서 결과를 내었는지 상세하게 나와있지 않음</a:t>
            </a:r>
            <a:r>
              <a:rPr lang="en-US" altLang="ko-KR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(Git issues</a:t>
            </a:r>
            <a:r>
              <a:rPr lang="ko-KR" altLang="en-US"/>
              <a:t>에서 사람들이 정확도 안나온다고 함</a:t>
            </a:r>
            <a:r>
              <a:rPr lang="en-US" altLang="ko-KR"/>
              <a:t>.)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모델 학습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Epoch 20</a:t>
            </a:r>
            <a:r>
              <a:rPr lang="ko-KR" altLang="en-US"/>
              <a:t>이상으로 설정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loss function</a:t>
            </a:r>
            <a:r>
              <a:rPr lang="ko-KR" altLang="en-US"/>
              <a:t>과 </a:t>
            </a:r>
            <a:r>
              <a:rPr lang="en-US" altLang="ko-KR"/>
              <a:t>Scheduler(optimizer) </a:t>
            </a:r>
            <a:r>
              <a:rPr lang="ko-KR" altLang="en-US"/>
              <a:t>변경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추후 계획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8A48B-1F59-8D18-47BD-53A004599DBA}"/>
              </a:ext>
            </a:extLst>
          </p:cNvPr>
          <p:cNvSpPr txBox="1"/>
          <p:nvPr/>
        </p:nvSpPr>
        <p:spPr>
          <a:xfrm>
            <a:off x="954478" y="582706"/>
            <a:ext cx="96565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HANS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7919B-581C-2866-3DD3-068D066C7EDA}"/>
              </a:ext>
            </a:extLst>
          </p:cNvPr>
          <p:cNvSpPr txBox="1"/>
          <p:nvPr/>
        </p:nvSpPr>
        <p:spPr>
          <a:xfrm>
            <a:off x="1307632" y="983684"/>
            <a:ext cx="1031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NLI </a:t>
            </a: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모델이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학습할 가능성이 높은 </a:t>
            </a: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잘못된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Heuristic</a:t>
            </a: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특정 가설을 테스트하는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NLI Evaluation set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360E58-234B-E88E-D4D0-30540B0B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33" y="1352784"/>
            <a:ext cx="7595068" cy="2340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3FD4F0-0205-E08B-AAE8-761C535D548D}"/>
              </a:ext>
            </a:extLst>
          </p:cNvPr>
          <p:cNvSpPr txBox="1"/>
          <p:nvPr/>
        </p:nvSpPr>
        <p:spPr>
          <a:xfrm>
            <a:off x="810376" y="3822414"/>
            <a:ext cx="9944786" cy="1740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	</a:t>
            </a:r>
            <a:r>
              <a:rPr lang="en-US" altLang="ko-KR" sz="2000" b="1"/>
              <a:t>Premise</a:t>
            </a:r>
            <a:r>
              <a:rPr lang="en-US" altLang="ko-KR" sz="2000"/>
              <a:t> : The doctors supported the scientist.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en-US" altLang="ko-KR" sz="2000" b="1"/>
              <a:t>Hypothesis</a:t>
            </a:r>
            <a:r>
              <a:rPr lang="en-US" altLang="ko-KR" sz="2000"/>
              <a:t> : The scientist supported the doctors.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en-US" altLang="ko-KR" sz="2000" b="1"/>
              <a:t>Label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rgbClr val="FF0000"/>
                </a:solidFill>
              </a:rPr>
              <a:t>non-entailment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5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번외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041532-18F8-54D2-B8DD-D202EE7F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7" y="2306806"/>
            <a:ext cx="7459223" cy="2161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A77B29-C952-DA70-ACEF-014CE06A6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57" y="835372"/>
            <a:ext cx="7192379" cy="1219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EC67E-D481-493E-A68A-932BA3DB12BE}"/>
              </a:ext>
            </a:extLst>
          </p:cNvPr>
          <p:cNvSpPr txBox="1"/>
          <p:nvPr/>
        </p:nvSpPr>
        <p:spPr>
          <a:xfrm>
            <a:off x="792719" y="4931596"/>
            <a:ext cx="53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End-to-end</a:t>
            </a:r>
            <a:r>
              <a:rPr lang="ko-KR" altLang="en-US"/>
              <a:t>로 최고 성능 내고</a:t>
            </a:r>
            <a:r>
              <a:rPr lang="en-US" altLang="ko-KR"/>
              <a:t>, </a:t>
            </a:r>
            <a:r>
              <a:rPr lang="ko-KR" altLang="en-US"/>
              <a:t>낮은 저널에 제출</a:t>
            </a:r>
            <a:r>
              <a:rPr lang="en-US" altLang="ko-KR"/>
              <a:t>...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SNLI Dataset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리더보드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5A6E6C-4117-7526-94EC-B5521556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99" y="3429000"/>
            <a:ext cx="7459223" cy="2161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7F1F86-A69E-FBF4-2D12-C6A589F8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29" y="2866125"/>
            <a:ext cx="2395259" cy="3237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7EC4D-0F4A-6263-FAE3-DC85435F0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70" y="501663"/>
            <a:ext cx="3477110" cy="181000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2BD739-5ABA-9452-AC4E-FEE147D1C5F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451659" y="2170444"/>
            <a:ext cx="0" cy="69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DC3099-02DF-C071-F330-E7FF1493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5" y="501663"/>
            <a:ext cx="7249537" cy="5639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CF09E6-12E7-0624-F1ED-64180FA79479}"/>
              </a:ext>
            </a:extLst>
          </p:cNvPr>
          <p:cNvSpPr txBox="1"/>
          <p:nvPr/>
        </p:nvSpPr>
        <p:spPr>
          <a:xfrm>
            <a:off x="7871782" y="2745942"/>
            <a:ext cx="327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논문 내용 </a:t>
            </a:r>
            <a:r>
              <a:rPr lang="en-US" altLang="ko-KR" sz="1400"/>
              <a:t>: CE loss</a:t>
            </a:r>
            <a:r>
              <a:rPr lang="ko-KR" altLang="en-US" sz="1400"/>
              <a:t> </a:t>
            </a:r>
            <a:r>
              <a:rPr lang="en-US" altLang="ko-KR" sz="1400" b="1"/>
              <a:t>+</a:t>
            </a:r>
            <a:r>
              <a:rPr lang="ko-KR" altLang="en-US" sz="1400"/>
              <a:t> </a:t>
            </a:r>
            <a:r>
              <a:rPr lang="en-US" altLang="ko-KR" sz="1400"/>
              <a:t>Regularizer Loss</a:t>
            </a:r>
          </a:p>
          <a:p>
            <a:r>
              <a:rPr lang="ko-KR" altLang="en-US" sz="1400"/>
              <a:t>논문 코드 </a:t>
            </a:r>
            <a:r>
              <a:rPr lang="en-US" altLang="ko-KR" sz="1400"/>
              <a:t>: CE loss </a:t>
            </a:r>
            <a:r>
              <a:rPr lang="en-US" altLang="ko-KR" sz="1400" b="1"/>
              <a:t>-</a:t>
            </a:r>
            <a:r>
              <a:rPr lang="ko-KR" altLang="en-US" sz="1400" b="1"/>
              <a:t> </a:t>
            </a:r>
            <a:r>
              <a:rPr lang="en-US" altLang="ko-KR" sz="1400"/>
              <a:t>Regularizer Loss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F9D96-8744-6B58-A784-DF9EDA15347E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13804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147AA-FCBB-BEC9-CC79-E709AB97F295}"/>
              </a:ext>
            </a:extLst>
          </p:cNvPr>
          <p:cNvSpPr txBox="1"/>
          <p:nvPr/>
        </p:nvSpPr>
        <p:spPr>
          <a:xfrm>
            <a:off x="514728" y="609571"/>
            <a:ext cx="60948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최고 </a:t>
            </a:r>
            <a:r>
              <a:rPr lang="en-US" altLang="ko-KR"/>
              <a:t>Test </a:t>
            </a:r>
            <a:r>
              <a:rPr lang="ko-KR" altLang="en-US"/>
              <a:t>점수 </a:t>
            </a:r>
            <a:r>
              <a:rPr lang="en-US" altLang="ko-KR"/>
              <a:t>: </a:t>
            </a:r>
            <a:r>
              <a:rPr lang="en-US" altLang="ko-KR" b="1"/>
              <a:t>epoch5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accuracy : 90.299%</a:t>
            </a:r>
          </a:p>
          <a:p>
            <a:r>
              <a:rPr lang="en-US" altLang="ko-KR"/>
              <a:t>precision : 90.281%</a:t>
            </a:r>
          </a:p>
          <a:p>
            <a:r>
              <a:rPr lang="en-US" altLang="ko-KR"/>
              <a:t>recall : 90.261%</a:t>
            </a:r>
          </a:p>
          <a:p>
            <a:r>
              <a:rPr lang="en-US" altLang="ko-KR"/>
              <a:t>f1 score : 90.269%</a:t>
            </a:r>
          </a:p>
          <a:p>
            <a:endParaRPr lang="en-US" altLang="ko-KR"/>
          </a:p>
          <a:p>
            <a:r>
              <a:rPr lang="ko-KR" altLang="en-US"/>
              <a:t>학습 시간 </a:t>
            </a:r>
            <a:r>
              <a:rPr lang="en-US" altLang="ko-KR"/>
              <a:t>: 11:10:57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1DCE884-6063-D495-9E94-E4A4E6E63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13572"/>
              </p:ext>
            </p:extLst>
          </p:nvPr>
        </p:nvGraphicFramePr>
        <p:xfrm>
          <a:off x="4225692" y="1002874"/>
          <a:ext cx="745158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0316">
                  <a:extLst>
                    <a:ext uri="{9D8B030D-6E8A-4147-A177-3AD203B41FA5}">
                      <a16:colId xmlns:a16="http://schemas.microsoft.com/office/drawing/2014/main" val="248254705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034632954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1490489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4267055309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13916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precision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recall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f1-score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support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0(Entailment)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3356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1(Neutral)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0.863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0.872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0.867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3186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2(Contradiction)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0.935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3282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0075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5FDD93DB-9874-C55A-4BE6-FBBE6876A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92" y="2654029"/>
            <a:ext cx="4712683" cy="35345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0F234E-1570-A300-5219-22E87097FE6B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19785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1DCA6-09F3-FF20-2469-12F4962E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6" y="515190"/>
            <a:ext cx="7068536" cy="5744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3FBD2-9173-4E32-34C1-22BE0C911118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5610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147AA-FCBB-BEC9-CC79-E709AB97F295}"/>
              </a:ext>
            </a:extLst>
          </p:cNvPr>
          <p:cNvSpPr txBox="1"/>
          <p:nvPr/>
        </p:nvSpPr>
        <p:spPr>
          <a:xfrm>
            <a:off x="514728" y="609571"/>
            <a:ext cx="32905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최고 </a:t>
            </a:r>
            <a:r>
              <a:rPr lang="en-US" altLang="ko-KR"/>
              <a:t>Test </a:t>
            </a:r>
            <a:r>
              <a:rPr lang="ko-KR" altLang="en-US"/>
              <a:t>점수</a:t>
            </a:r>
            <a:r>
              <a:rPr lang="en-US" altLang="ko-KR"/>
              <a:t> : </a:t>
            </a:r>
            <a:r>
              <a:rPr lang="en-US" altLang="ko-KR" b="1"/>
              <a:t>epoch5</a:t>
            </a:r>
          </a:p>
          <a:p>
            <a:endParaRPr lang="en-US" altLang="ko-KR"/>
          </a:p>
          <a:p>
            <a:r>
              <a:rPr lang="en-US" altLang="ko-KR" b="1"/>
              <a:t>accuracy : 90.839%</a:t>
            </a:r>
          </a:p>
          <a:p>
            <a:r>
              <a:rPr lang="en-US" altLang="ko-KR"/>
              <a:t>precision : 90.807%</a:t>
            </a:r>
          </a:p>
          <a:p>
            <a:r>
              <a:rPr lang="en-US" altLang="ko-KR"/>
              <a:t>recall : 90.792%</a:t>
            </a:r>
          </a:p>
          <a:p>
            <a:r>
              <a:rPr lang="en-US" altLang="ko-KR"/>
              <a:t>f1 score : 90.774%</a:t>
            </a:r>
          </a:p>
          <a:p>
            <a:endParaRPr lang="en-US" altLang="ko-KR"/>
          </a:p>
          <a:p>
            <a:r>
              <a:rPr lang="ko-KR" altLang="en-US"/>
              <a:t>학습 시간 </a:t>
            </a:r>
            <a:r>
              <a:rPr lang="en-US" altLang="ko-KR"/>
              <a:t>: 5:44:48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1DCE884-6063-D495-9E94-E4A4E6E63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96807"/>
              </p:ext>
            </p:extLst>
          </p:nvPr>
        </p:nvGraphicFramePr>
        <p:xfrm>
          <a:off x="3655951" y="1088418"/>
          <a:ext cx="745158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0316">
                  <a:extLst>
                    <a:ext uri="{9D8B030D-6E8A-4147-A177-3AD203B41FA5}">
                      <a16:colId xmlns:a16="http://schemas.microsoft.com/office/drawing/2014/main" val="248254705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034632954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1490489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4267055309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13916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precision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recall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f1-score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support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0(Entailment)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0.918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3414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1(Neutral)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0.851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0.892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0.871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3069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2(Contradiction)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0.950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0.920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0.935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3341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007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E1076-DAE7-2740-8067-BF8216B2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31" y="2743053"/>
            <a:ext cx="4523781" cy="3392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3B6E0-A445-13D1-889A-2A4887CA1114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17547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9693E-D05C-D126-0929-55037D5F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0" y="686029"/>
            <a:ext cx="6897063" cy="5106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142D7-E064-6833-65E0-376618BB9FCE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14039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AC70F-DD32-A196-1643-393251DA7B72}"/>
              </a:ext>
            </a:extLst>
          </p:cNvPr>
          <p:cNvSpPr txBox="1"/>
          <p:nvPr/>
        </p:nvSpPr>
        <p:spPr>
          <a:xfrm>
            <a:off x="514728" y="609571"/>
            <a:ext cx="32905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최고 </a:t>
            </a:r>
            <a:r>
              <a:rPr lang="en-US" altLang="ko-KR" sz="1800"/>
              <a:t>Test </a:t>
            </a:r>
            <a:r>
              <a:rPr lang="ko-KR" altLang="en-US" sz="1800"/>
              <a:t>점수 </a:t>
            </a:r>
            <a:r>
              <a:rPr lang="en-US" altLang="ko-KR" sz="1800"/>
              <a:t>: </a:t>
            </a:r>
            <a:r>
              <a:rPr lang="en-US" altLang="ko-KR" b="1"/>
              <a:t>epoch4 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accuracy :90.869%</a:t>
            </a:r>
          </a:p>
          <a:p>
            <a:r>
              <a:rPr lang="en-US" altLang="ko-KR"/>
              <a:t>precision : 90.852%</a:t>
            </a:r>
          </a:p>
          <a:p>
            <a:r>
              <a:rPr lang="en-US" altLang="ko-KR"/>
              <a:t>recall : 90.838%</a:t>
            </a:r>
          </a:p>
          <a:p>
            <a:r>
              <a:rPr lang="en-US" altLang="ko-KR"/>
              <a:t>f1 score : 90.842%</a:t>
            </a:r>
          </a:p>
          <a:p>
            <a:endParaRPr lang="en-US" altLang="ko-KR"/>
          </a:p>
          <a:p>
            <a:r>
              <a:rPr lang="ko-KR" altLang="en-US"/>
              <a:t>학습 시간 </a:t>
            </a:r>
            <a:r>
              <a:rPr lang="en-US" altLang="ko-KR"/>
              <a:t>: 11:12:18</a:t>
            </a:r>
          </a:p>
        </p:txBody>
      </p:sp>
      <p:graphicFrame>
        <p:nvGraphicFramePr>
          <p:cNvPr id="9" name="표 25">
            <a:extLst>
              <a:ext uri="{FF2B5EF4-FFF2-40B4-BE49-F238E27FC236}">
                <a16:creationId xmlns:a16="http://schemas.microsoft.com/office/drawing/2014/main" id="{24774B35-3538-70D3-5620-75AB276E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01814"/>
              </p:ext>
            </p:extLst>
          </p:nvPr>
        </p:nvGraphicFramePr>
        <p:xfrm>
          <a:off x="3655951" y="1088418"/>
          <a:ext cx="745158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0316">
                  <a:extLst>
                    <a:ext uri="{9D8B030D-6E8A-4147-A177-3AD203B41FA5}">
                      <a16:colId xmlns:a16="http://schemas.microsoft.com/office/drawing/2014/main" val="248254705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034632954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214904896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4267055309"/>
                    </a:ext>
                  </a:extLst>
                </a:gridCol>
                <a:gridCol w="1490316">
                  <a:extLst>
                    <a:ext uri="{9D8B030D-6E8A-4147-A177-3AD203B41FA5}">
                      <a16:colId xmlns:a16="http://schemas.microsoft.com/office/drawing/2014/main" val="13916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precision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recall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f1-score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support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0(Entailment)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0.906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0.923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0.914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3306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1(Neutral)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0.874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0.869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0.871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3237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2(Contradiction)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0.935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0.923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0.929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3281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007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D16EBD96-0A23-2204-5231-11E15FAA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51" y="274955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100CFA-5CCD-E5C7-45BF-05052AB4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9" y="739587"/>
            <a:ext cx="6906589" cy="5153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A8D11-231D-98CB-61A7-9B86AC9D37D3}"/>
              </a:ext>
            </a:extLst>
          </p:cNvPr>
          <p:cNvSpPr txBox="1"/>
          <p:nvPr/>
        </p:nvSpPr>
        <p:spPr>
          <a:xfrm>
            <a:off x="325925" y="156799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Epoch 1~5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진행 결과</a:t>
            </a:r>
          </a:p>
        </p:txBody>
      </p:sp>
    </p:spTree>
    <p:extLst>
      <p:ext uri="{BB962C8B-B14F-4D97-AF65-F5344CB8AC3E}">
        <p14:creationId xmlns:p14="http://schemas.microsoft.com/office/powerpoint/2010/main" val="135165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608</Words>
  <Application>Microsoft Office PowerPoint</Application>
  <PresentationFormat>와이드스크린</PresentationFormat>
  <Paragraphs>247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LeeKihoon</cp:lastModifiedBy>
  <cp:revision>193</cp:revision>
  <dcterms:created xsi:type="dcterms:W3CDTF">2021-09-12T04:18:05Z</dcterms:created>
  <dcterms:modified xsi:type="dcterms:W3CDTF">2022-09-01T03:37:58Z</dcterms:modified>
</cp:coreProperties>
</file>