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89" r:id="rId4"/>
    <p:sldId id="311" r:id="rId5"/>
    <p:sldId id="300" r:id="rId6"/>
    <p:sldId id="312" r:id="rId7"/>
    <p:sldId id="296" r:id="rId8"/>
    <p:sldId id="299" r:id="rId9"/>
    <p:sldId id="293" r:id="rId10"/>
    <p:sldId id="297" r:id="rId11"/>
    <p:sldId id="294" r:id="rId12"/>
    <p:sldId id="301" r:id="rId13"/>
    <p:sldId id="308" r:id="rId14"/>
    <p:sldId id="306" r:id="rId15"/>
    <p:sldId id="304" r:id="rId16"/>
    <p:sldId id="305" r:id="rId17"/>
    <p:sldId id="307" r:id="rId18"/>
    <p:sldId id="30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552" autoAdjust="0"/>
  </p:normalViewPr>
  <p:slideViewPr>
    <p:cSldViewPr snapToGrid="0">
      <p:cViewPr varScale="1">
        <p:scale>
          <a:sx n="145" d="100"/>
          <a:sy n="145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0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5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Paper Review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326173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Intelligent Information Processing Lab</a:t>
            </a:r>
          </a:p>
          <a:p>
            <a:pPr algn="r"/>
            <a:r>
              <a:rPr lang="en-US" altLang="ko-KR" sz="1200"/>
              <a:t>		Namgyu Jung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Proposed Model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9A145081-BCED-0FAE-230A-3CBA71ED742F}"/>
              </a:ext>
            </a:extLst>
          </p:cNvPr>
          <p:cNvSpPr/>
          <p:nvPr/>
        </p:nvSpPr>
        <p:spPr>
          <a:xfrm>
            <a:off x="5638844" y="5016918"/>
            <a:ext cx="1107219" cy="8474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사각형: 둥근 모서리 495">
            <a:extLst>
              <a:ext uri="{FF2B5EF4-FFF2-40B4-BE49-F238E27FC236}">
                <a16:creationId xmlns:a16="http://schemas.microsoft.com/office/drawing/2014/main" id="{87D73203-B481-807A-F8FF-B04189B676CF}"/>
              </a:ext>
            </a:extLst>
          </p:cNvPr>
          <p:cNvSpPr/>
          <p:nvPr/>
        </p:nvSpPr>
        <p:spPr>
          <a:xfrm>
            <a:off x="5638844" y="2201361"/>
            <a:ext cx="1107219" cy="8474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CEDF1B-E75B-1A51-4711-33177FB366F2}"/>
              </a:ext>
            </a:extLst>
          </p:cNvPr>
          <p:cNvGrpSpPr/>
          <p:nvPr/>
        </p:nvGrpSpPr>
        <p:grpSpPr>
          <a:xfrm>
            <a:off x="630107" y="3188346"/>
            <a:ext cx="1395055" cy="1147555"/>
            <a:chOff x="359338" y="2720852"/>
            <a:chExt cx="2419862" cy="199054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58A7DAB-75AC-BBAC-2E3D-88CE23C2B4A3}"/>
                </a:ext>
              </a:extLst>
            </p:cNvPr>
            <p:cNvSpPr/>
            <p:nvPr/>
          </p:nvSpPr>
          <p:spPr>
            <a:xfrm>
              <a:off x="1303200" y="3578400"/>
              <a:ext cx="496800" cy="496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E39E24D-99C8-1372-7078-5B02F18C6084}"/>
                </a:ext>
              </a:extLst>
            </p:cNvPr>
            <p:cNvSpPr/>
            <p:nvPr/>
          </p:nvSpPr>
          <p:spPr>
            <a:xfrm>
              <a:off x="1551600" y="2720852"/>
              <a:ext cx="496800" cy="49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11C09AF-D143-BD69-9FDA-1A7F20C7D49D}"/>
                </a:ext>
              </a:extLst>
            </p:cNvPr>
            <p:cNvSpPr/>
            <p:nvPr/>
          </p:nvSpPr>
          <p:spPr>
            <a:xfrm>
              <a:off x="2282400" y="3330000"/>
              <a:ext cx="496800" cy="49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D0D7761-FD75-F4B2-E9A8-90BA9F973ECF}"/>
                </a:ext>
              </a:extLst>
            </p:cNvPr>
            <p:cNvSpPr/>
            <p:nvPr/>
          </p:nvSpPr>
          <p:spPr>
            <a:xfrm>
              <a:off x="1886400" y="4214599"/>
              <a:ext cx="496800" cy="49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0935A06-9B74-67E4-D14D-FE7FB4C648A8}"/>
                </a:ext>
              </a:extLst>
            </p:cNvPr>
            <p:cNvSpPr/>
            <p:nvPr/>
          </p:nvSpPr>
          <p:spPr>
            <a:xfrm>
              <a:off x="359338" y="3826800"/>
              <a:ext cx="496800" cy="49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AAF7A4C-C602-627D-CE6F-5F49FEAF40A9}"/>
                </a:ext>
              </a:extLst>
            </p:cNvPr>
            <p:cNvCxnSpPr>
              <a:stCxn id="49" idx="2"/>
              <a:endCxn id="52" idx="7"/>
            </p:cNvCxnSpPr>
            <p:nvPr/>
          </p:nvCxnSpPr>
          <p:spPr>
            <a:xfrm flipH="1">
              <a:off x="783383" y="2969252"/>
              <a:ext cx="768217" cy="9303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6274EB4-B6CA-889F-1F67-141A27DCC2D3}"/>
                </a:ext>
              </a:extLst>
            </p:cNvPr>
            <p:cNvCxnSpPr>
              <a:stCxn id="49" idx="6"/>
              <a:endCxn id="50" idx="1"/>
            </p:cNvCxnSpPr>
            <p:nvPr/>
          </p:nvCxnSpPr>
          <p:spPr>
            <a:xfrm>
              <a:off x="2048400" y="2969252"/>
              <a:ext cx="306755" cy="433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85E48B8-B55A-BBCA-096B-C11F4A52F769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 flipV="1">
              <a:off x="1800000" y="3578400"/>
              <a:ext cx="482400" cy="24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1A99D26-53EB-4D68-BA09-804241242EB2}"/>
                </a:ext>
              </a:extLst>
            </p:cNvPr>
            <p:cNvCxnSpPr>
              <a:cxnSpLocks/>
              <a:stCxn id="51" idx="1"/>
              <a:endCxn id="48" idx="5"/>
            </p:cNvCxnSpPr>
            <p:nvPr/>
          </p:nvCxnSpPr>
          <p:spPr>
            <a:xfrm flipH="1" flipV="1">
              <a:off x="1727245" y="4002445"/>
              <a:ext cx="231910" cy="284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C00DB74-D6D2-87F6-B044-C404AD26F6A9}"/>
                </a:ext>
              </a:extLst>
            </p:cNvPr>
            <p:cNvCxnSpPr>
              <a:cxnSpLocks/>
              <a:stCxn id="51" idx="0"/>
              <a:endCxn id="50" idx="3"/>
            </p:cNvCxnSpPr>
            <p:nvPr/>
          </p:nvCxnSpPr>
          <p:spPr>
            <a:xfrm flipV="1">
              <a:off x="2134800" y="3754045"/>
              <a:ext cx="220355" cy="460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9FC079F-FC7C-4403-49CA-5F68B54A2330}"/>
                </a:ext>
              </a:extLst>
            </p:cNvPr>
            <p:cNvCxnSpPr>
              <a:cxnSpLocks/>
              <a:stCxn id="52" idx="5"/>
              <a:endCxn id="51" idx="2"/>
            </p:cNvCxnSpPr>
            <p:nvPr/>
          </p:nvCxnSpPr>
          <p:spPr>
            <a:xfrm>
              <a:off x="783383" y="4250845"/>
              <a:ext cx="1103017" cy="212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3A75D2-A5E8-F59B-F008-06E4D9F31447}"/>
              </a:ext>
            </a:extLst>
          </p:cNvPr>
          <p:cNvGrpSpPr/>
          <p:nvPr/>
        </p:nvGrpSpPr>
        <p:grpSpPr>
          <a:xfrm rot="16200000">
            <a:off x="1411360" y="3347660"/>
            <a:ext cx="56639" cy="400066"/>
            <a:chOff x="5885447" y="1262270"/>
            <a:chExt cx="152400" cy="10764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9E482A9-7D9B-A4C9-9566-0AD16055A25E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AC1E954-C283-4253-495B-CF295956BF52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7DE3DC-5480-EA3D-99E5-1634E7C5D36A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61CDFCB-7229-9E99-6C45-B70B404A8524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2789DD-8431-35D2-017D-1205571D3DB6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283CF4-F7ED-1837-2482-962E9DD5E020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7E6AA71-BC8C-F0E9-0C48-0642F4C09171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A08A95-B1E1-4A0C-7973-5B69AA6F74AA}"/>
              </a:ext>
            </a:extLst>
          </p:cNvPr>
          <p:cNvGrpSpPr/>
          <p:nvPr/>
        </p:nvGrpSpPr>
        <p:grpSpPr>
          <a:xfrm rot="16200000">
            <a:off x="1991357" y="3688374"/>
            <a:ext cx="56639" cy="400066"/>
            <a:chOff x="5885447" y="1262270"/>
            <a:chExt cx="152400" cy="107645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576482-1DE8-F7BC-3546-C3FC641E21CB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9272BA-D373-052C-8EAF-4AACB9C6E8C5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AECFA82-F7EA-7F92-5604-5F14E8DCC19E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52D1EC0-3776-993A-D3D3-0E770964B207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FCCF02E-10AF-3130-687D-50AD34CF868A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80C585-B963-AA92-67CC-766F04EB22CC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9263C0-5AB3-A141-F2EA-658F78A9B9AF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0BD9D6-7A99-08EB-2332-35B7704EECAA}"/>
              </a:ext>
            </a:extLst>
          </p:cNvPr>
          <p:cNvGrpSpPr/>
          <p:nvPr/>
        </p:nvGrpSpPr>
        <p:grpSpPr>
          <a:xfrm rot="16200000">
            <a:off x="1724119" y="4207554"/>
            <a:ext cx="56639" cy="400066"/>
            <a:chOff x="5885447" y="1262270"/>
            <a:chExt cx="152400" cy="107645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B6AD9B-6B71-9DDE-018D-CB86A0E6878D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BFB3C6C-3A8B-9E04-0E1E-44DCBB9DFED5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30A8B5-E456-0168-3273-99EC69B09F5B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435C31-2EAF-2933-2624-209C3BF06070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4C2A83F-F860-5BD4-A4E2-418194B14973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11F343-72B6-1164-2C64-F3F087BD4D11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774B3F-3D6A-0977-086A-3F183972945F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2E219D-3EE1-48DA-776D-636BCAA5DA0D}"/>
              </a:ext>
            </a:extLst>
          </p:cNvPr>
          <p:cNvGrpSpPr/>
          <p:nvPr/>
        </p:nvGrpSpPr>
        <p:grpSpPr>
          <a:xfrm rot="16200000">
            <a:off x="1243166" y="3827341"/>
            <a:ext cx="56639" cy="400066"/>
            <a:chOff x="5885447" y="1262270"/>
            <a:chExt cx="152400" cy="107645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3121C1A-B39E-AA89-A6DA-594A9462821D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300247-97C9-FD68-2CF4-59D724F8616F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03398A-3F56-4C5D-A5DF-AC8C5BB0B77C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235590-FF03-6443-F38B-66802E12C29A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18AB-903D-B614-F608-448CAD6BB762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B8E4F82-3BC0-150A-AD33-4D38CF9A2F24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83E78F-81ED-FD03-3A5A-5401D8B707B3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1297D6-8F29-8107-376C-CC48D7B23BCD}"/>
              </a:ext>
            </a:extLst>
          </p:cNvPr>
          <p:cNvGrpSpPr/>
          <p:nvPr/>
        </p:nvGrpSpPr>
        <p:grpSpPr>
          <a:xfrm rot="16200000">
            <a:off x="646217" y="3981370"/>
            <a:ext cx="56639" cy="400066"/>
            <a:chOff x="5885447" y="1262270"/>
            <a:chExt cx="152400" cy="10764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297F47-BF01-77BC-256B-F1BEE2C49290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6BF19A-94FE-9D0F-926A-B82F2A755AC0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2689F1-D8D3-E41C-3BCF-773183F73D6A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E286DF0-15C1-5E61-FDF9-3694B6E84F2F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B93ABF-FCE9-6AF7-6A9A-4544C0CBC451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A956C18-AFE7-30D7-F010-1BED0C4CA071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727D15-2FEC-F0A1-B58E-218E5040262F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8E53B9-EC46-D4CF-4656-711ED4F1BF84}"/>
              </a:ext>
            </a:extLst>
          </p:cNvPr>
          <p:cNvCxnSpPr>
            <a:cxnSpLocks/>
          </p:cNvCxnSpPr>
          <p:nvPr/>
        </p:nvCxnSpPr>
        <p:spPr>
          <a:xfrm>
            <a:off x="2078110" y="4494445"/>
            <a:ext cx="561801" cy="8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사각형: 잘린 위쪽 모서리 59">
            <a:extLst>
              <a:ext uri="{FF2B5EF4-FFF2-40B4-BE49-F238E27FC236}">
                <a16:creationId xmlns:a16="http://schemas.microsoft.com/office/drawing/2014/main" id="{C2EC6D05-88ED-94D4-CE15-644791FD213E}"/>
              </a:ext>
            </a:extLst>
          </p:cNvPr>
          <p:cNvSpPr/>
          <p:nvPr/>
        </p:nvSpPr>
        <p:spPr>
          <a:xfrm rot="5400000">
            <a:off x="4716219" y="2379972"/>
            <a:ext cx="587682" cy="473479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GCN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5A89194-35DB-00E2-E6D2-E6E83F98871A}"/>
              </a:ext>
            </a:extLst>
          </p:cNvPr>
          <p:cNvCxnSpPr>
            <a:cxnSpLocks/>
            <a:stCxn id="239" idx="3"/>
            <a:endCxn id="253" idx="1"/>
          </p:cNvCxnSpPr>
          <p:nvPr/>
        </p:nvCxnSpPr>
        <p:spPr>
          <a:xfrm flipV="1">
            <a:off x="4167124" y="5353491"/>
            <a:ext cx="588100" cy="1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D44274-62F1-16DC-044D-86D5E43CFBB4}"/>
              </a:ext>
            </a:extLst>
          </p:cNvPr>
          <p:cNvSpPr/>
          <p:nvPr/>
        </p:nvSpPr>
        <p:spPr>
          <a:xfrm>
            <a:off x="2781010" y="5336429"/>
            <a:ext cx="117957" cy="1179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BC71966-E4A8-6D13-1A1F-C508B2634769}"/>
              </a:ext>
            </a:extLst>
          </p:cNvPr>
          <p:cNvSpPr/>
          <p:nvPr/>
        </p:nvSpPr>
        <p:spPr>
          <a:xfrm>
            <a:off x="2787040" y="5059649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CA23184-FEB6-E215-4078-738DF0FBA130}"/>
              </a:ext>
            </a:extLst>
          </p:cNvPr>
          <p:cNvSpPr/>
          <p:nvPr/>
        </p:nvSpPr>
        <p:spPr>
          <a:xfrm>
            <a:off x="2787040" y="4821818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38134BC-FE07-FB98-EFFB-26E36A79D999}"/>
              </a:ext>
            </a:extLst>
          </p:cNvPr>
          <p:cNvSpPr/>
          <p:nvPr/>
        </p:nvSpPr>
        <p:spPr>
          <a:xfrm>
            <a:off x="2781010" y="5574104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2B1A45E-8C09-0A6C-66A4-BF71714F5B18}"/>
              </a:ext>
            </a:extLst>
          </p:cNvPr>
          <p:cNvSpPr/>
          <p:nvPr/>
        </p:nvSpPr>
        <p:spPr>
          <a:xfrm>
            <a:off x="2777829" y="5833207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6F4F788-8124-46C3-41F2-E27E7CCA807C}"/>
              </a:ext>
            </a:extLst>
          </p:cNvPr>
          <p:cNvGrpSpPr/>
          <p:nvPr/>
        </p:nvGrpSpPr>
        <p:grpSpPr>
          <a:xfrm rot="16200000">
            <a:off x="3544868" y="4888103"/>
            <a:ext cx="103042" cy="983934"/>
            <a:chOff x="5885447" y="1262270"/>
            <a:chExt cx="152400" cy="107645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3815A12-8CE3-9E9D-AF70-919FAB0024C5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4CD50E-EFC1-9D2C-0D25-59928A36CC65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2CB7C1-C4D1-179F-A2CA-F3232302F4A3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8DE576-3FE8-E978-3C62-78A9BC76D2ED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39B695D-6483-F85A-05E9-3093B88984FF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03ED979-7461-ABA9-9A0A-717A3FCDB9B7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D05ACB1-815B-9209-7B00-347C0BBE703E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75FB69B-DA32-3ABF-F5B9-85531708288A}"/>
              </a:ext>
            </a:extLst>
          </p:cNvPr>
          <p:cNvGrpSpPr/>
          <p:nvPr/>
        </p:nvGrpSpPr>
        <p:grpSpPr>
          <a:xfrm rot="16200000">
            <a:off x="3544870" y="4626265"/>
            <a:ext cx="103042" cy="983934"/>
            <a:chOff x="5885447" y="1262270"/>
            <a:chExt cx="152400" cy="107645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29E3978-A1A0-3523-3BF5-A8C3A74FB78C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80D6307-A238-8FC8-E54E-914EC5192373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6BF0F68-2594-C869-D4C0-8E18B020D0EB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0B8C7A9-3490-EA40-70E2-F7E5E7C47C82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EFB21C2-9D90-B20A-D2FC-320EF79E7746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865114D-C530-7881-2FB3-A37C5932F0DE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006E65A-26DA-871B-FFFB-7D238F98D9E3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BAC8E71-F9B8-4F3E-DAF0-84AFDB5E8B3E}"/>
              </a:ext>
            </a:extLst>
          </p:cNvPr>
          <p:cNvSpPr/>
          <p:nvPr/>
        </p:nvSpPr>
        <p:spPr>
          <a:xfrm rot="16200000">
            <a:off x="3119794" y="4795991"/>
            <a:ext cx="103042" cy="13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4482D32-0D2A-E775-88E2-A830D9BA29BE}"/>
              </a:ext>
            </a:extLst>
          </p:cNvPr>
          <p:cNvSpPr/>
          <p:nvPr/>
        </p:nvSpPr>
        <p:spPr>
          <a:xfrm rot="16200000">
            <a:off x="3260750" y="4795991"/>
            <a:ext cx="103042" cy="139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DB470AA-7751-A75A-3F15-328403EE4AD4}"/>
              </a:ext>
            </a:extLst>
          </p:cNvPr>
          <p:cNvSpPr/>
          <p:nvPr/>
        </p:nvSpPr>
        <p:spPr>
          <a:xfrm rot="16200000">
            <a:off x="3400051" y="4795991"/>
            <a:ext cx="103042" cy="1393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A6447D-9A1A-EEF8-F60B-5DD7FF9F5487}"/>
              </a:ext>
            </a:extLst>
          </p:cNvPr>
          <p:cNvSpPr/>
          <p:nvPr/>
        </p:nvSpPr>
        <p:spPr>
          <a:xfrm rot="16200000">
            <a:off x="3539352" y="4795991"/>
            <a:ext cx="103042" cy="13930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E08A975-2F56-7BA5-2BCE-23056ED0A439}"/>
              </a:ext>
            </a:extLst>
          </p:cNvPr>
          <p:cNvSpPr/>
          <p:nvPr/>
        </p:nvSpPr>
        <p:spPr>
          <a:xfrm rot="16200000">
            <a:off x="3685825" y="4795991"/>
            <a:ext cx="103042" cy="13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728E350-1D63-8F7D-5927-721AF5595937}"/>
              </a:ext>
            </a:extLst>
          </p:cNvPr>
          <p:cNvSpPr/>
          <p:nvPr/>
        </p:nvSpPr>
        <p:spPr>
          <a:xfrm rot="16200000">
            <a:off x="3825126" y="4795991"/>
            <a:ext cx="103042" cy="139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0CBAF2E-285A-18B7-615C-79CB5466C79E}"/>
              </a:ext>
            </a:extLst>
          </p:cNvPr>
          <p:cNvSpPr/>
          <p:nvPr/>
        </p:nvSpPr>
        <p:spPr>
          <a:xfrm rot="16200000">
            <a:off x="3964426" y="4795991"/>
            <a:ext cx="103042" cy="1393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30497F7-3376-D008-04AF-BCED842EBC4D}"/>
              </a:ext>
            </a:extLst>
          </p:cNvPr>
          <p:cNvGrpSpPr/>
          <p:nvPr/>
        </p:nvGrpSpPr>
        <p:grpSpPr>
          <a:xfrm rot="16200000">
            <a:off x="3539352" y="5141116"/>
            <a:ext cx="103042" cy="983934"/>
            <a:chOff x="5885447" y="1262270"/>
            <a:chExt cx="152400" cy="107645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06F3A0E-9ADC-5581-C1B9-FB2AA6518635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89A8C61-F0CE-8C3E-689F-A60C85CF3405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1FC93E4-782C-8A41-D258-BDA5C2D4D8CB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9C266F3-6B34-3AB4-CD53-CA28AF3C456F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FFED6F0-EED9-A2AA-61E6-08C4DECE6586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50E260A-4F0F-6A3C-196A-4E0C29453F0E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FE85E81-4141-B65D-44E6-F20303EFA9F7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D4AA3B2-3FCD-6EE6-6BA0-4951E9D0AFF4}"/>
              </a:ext>
            </a:extLst>
          </p:cNvPr>
          <p:cNvGrpSpPr/>
          <p:nvPr/>
        </p:nvGrpSpPr>
        <p:grpSpPr>
          <a:xfrm rot="16200000">
            <a:off x="3536594" y="5393705"/>
            <a:ext cx="103042" cy="983934"/>
            <a:chOff x="5885447" y="1262270"/>
            <a:chExt cx="152400" cy="107645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A35C098-222C-DC48-DC19-D1A1E7A3D7AA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1F17172-C876-A18B-2372-40C1EFCD97FF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A46F84F-EC55-68D7-248A-519B5C013CCD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B59ECB5-D779-2D74-15C4-891C49F2A652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722815D-9C8F-5A6B-C948-B109B4A10996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CD3A9C0-390F-D6C3-DEC9-3CFB6EB3FD1D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4C97AF3-6ABC-30A8-A21F-B1F54736E376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041F665-690A-56E7-72F4-84ED03D69AD4}"/>
              </a:ext>
            </a:extLst>
          </p:cNvPr>
          <p:cNvSpPr txBox="1"/>
          <p:nvPr/>
        </p:nvSpPr>
        <p:spPr>
          <a:xfrm>
            <a:off x="1332422" y="4881386"/>
            <a:ext cx="989670" cy="20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Semantic Feature</a:t>
            </a:r>
            <a:endParaRPr lang="ko-KR" altLang="en-US" sz="9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D103B2D-6460-85BA-6810-D5BF19D8492B}"/>
              </a:ext>
            </a:extLst>
          </p:cNvPr>
          <p:cNvCxnSpPr>
            <a:cxnSpLocks/>
          </p:cNvCxnSpPr>
          <p:nvPr/>
        </p:nvCxnSpPr>
        <p:spPr>
          <a:xfrm flipV="1">
            <a:off x="2078110" y="2542192"/>
            <a:ext cx="633249" cy="76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EB74869-0B16-4D16-0CC6-F4B07AF46A58}"/>
              </a:ext>
            </a:extLst>
          </p:cNvPr>
          <p:cNvSpPr txBox="1"/>
          <p:nvPr/>
        </p:nvSpPr>
        <p:spPr>
          <a:xfrm>
            <a:off x="1540164" y="2694561"/>
            <a:ext cx="989670" cy="20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Graph structure</a:t>
            </a:r>
            <a:endParaRPr lang="ko-KR" altLang="en-US" sz="900" b="1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A7F30FD-11BB-3C4A-8308-03FA7DBCFD2A}"/>
              </a:ext>
            </a:extLst>
          </p:cNvPr>
          <p:cNvSpPr/>
          <p:nvPr/>
        </p:nvSpPr>
        <p:spPr>
          <a:xfrm>
            <a:off x="2777829" y="2531174"/>
            <a:ext cx="117957" cy="1179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D9F428B-022C-091A-4D71-D9CE5F6E9C42}"/>
              </a:ext>
            </a:extLst>
          </p:cNvPr>
          <p:cNvSpPr/>
          <p:nvPr/>
        </p:nvSpPr>
        <p:spPr>
          <a:xfrm>
            <a:off x="2789280" y="2276113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47E54BD-219C-7F34-6804-8D01A279258F}"/>
              </a:ext>
            </a:extLst>
          </p:cNvPr>
          <p:cNvSpPr/>
          <p:nvPr/>
        </p:nvSpPr>
        <p:spPr>
          <a:xfrm>
            <a:off x="2789280" y="2038282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13AC8-9A69-D9F0-7C04-7F2723A120B3}"/>
              </a:ext>
            </a:extLst>
          </p:cNvPr>
          <p:cNvSpPr/>
          <p:nvPr/>
        </p:nvSpPr>
        <p:spPr>
          <a:xfrm>
            <a:off x="2783250" y="2748976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F0417B3-081D-021A-A4F7-47774D0DB240}"/>
              </a:ext>
            </a:extLst>
          </p:cNvPr>
          <p:cNvSpPr/>
          <p:nvPr/>
        </p:nvSpPr>
        <p:spPr>
          <a:xfrm>
            <a:off x="2776815" y="2986807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6054E8A-A12D-E80F-5CEF-D566951CAB50}"/>
              </a:ext>
            </a:extLst>
          </p:cNvPr>
          <p:cNvSpPr/>
          <p:nvPr/>
        </p:nvSpPr>
        <p:spPr>
          <a:xfrm rot="16200000">
            <a:off x="3484435" y="1856447"/>
            <a:ext cx="117957" cy="1179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3B9548F-9CCD-F3A0-B1BB-BC6EF725CA71}"/>
              </a:ext>
            </a:extLst>
          </p:cNvPr>
          <p:cNvSpPr/>
          <p:nvPr/>
        </p:nvSpPr>
        <p:spPr>
          <a:xfrm rot="16200000">
            <a:off x="3266790" y="1868744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3A70B41-91F6-30C5-1AAC-CE38D6285115}"/>
              </a:ext>
            </a:extLst>
          </p:cNvPr>
          <p:cNvSpPr/>
          <p:nvPr/>
        </p:nvSpPr>
        <p:spPr>
          <a:xfrm rot="16200000">
            <a:off x="3028958" y="1868744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6E31C6E-0250-F964-BEAB-5BC20579E2D6}"/>
              </a:ext>
            </a:extLst>
          </p:cNvPr>
          <p:cNvSpPr/>
          <p:nvPr/>
        </p:nvSpPr>
        <p:spPr>
          <a:xfrm rot="16200000">
            <a:off x="3691798" y="1874518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4AD0DE5-44D1-30BE-ABB1-598DA01BCBE8}"/>
              </a:ext>
            </a:extLst>
          </p:cNvPr>
          <p:cNvSpPr/>
          <p:nvPr/>
        </p:nvSpPr>
        <p:spPr>
          <a:xfrm rot="16200000">
            <a:off x="3923710" y="1867042"/>
            <a:ext cx="117957" cy="11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E048FFF-FB26-2B00-47A5-E444C26DE603}"/>
              </a:ext>
            </a:extLst>
          </p:cNvPr>
          <p:cNvSpPr/>
          <p:nvPr/>
        </p:nvSpPr>
        <p:spPr>
          <a:xfrm rot="16200000">
            <a:off x="2996663" y="200317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64C146-89D2-36D2-D974-ADC824E4CF2F}"/>
              </a:ext>
            </a:extLst>
          </p:cNvPr>
          <p:cNvSpPr/>
          <p:nvPr/>
        </p:nvSpPr>
        <p:spPr>
          <a:xfrm rot="16200000">
            <a:off x="3220588" y="200317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5B440A4-A384-EF22-06C4-2790914B29C6}"/>
              </a:ext>
            </a:extLst>
          </p:cNvPr>
          <p:cNvSpPr/>
          <p:nvPr/>
        </p:nvSpPr>
        <p:spPr>
          <a:xfrm rot="16200000">
            <a:off x="3441881" y="200317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C21871DE-3832-6B14-8464-D05A3DC54E62}"/>
              </a:ext>
            </a:extLst>
          </p:cNvPr>
          <p:cNvSpPr/>
          <p:nvPr/>
        </p:nvSpPr>
        <p:spPr>
          <a:xfrm rot="16200000">
            <a:off x="3663175" y="200317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F87D718-A825-3871-932E-A0710A5FAAB4}"/>
              </a:ext>
            </a:extLst>
          </p:cNvPr>
          <p:cNvSpPr/>
          <p:nvPr/>
        </p:nvSpPr>
        <p:spPr>
          <a:xfrm rot="16200000">
            <a:off x="3895863" y="200317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574E08D-F372-5E8B-1AD1-2CA18C50209D}"/>
              </a:ext>
            </a:extLst>
          </p:cNvPr>
          <p:cNvSpPr/>
          <p:nvPr/>
        </p:nvSpPr>
        <p:spPr>
          <a:xfrm rot="16200000">
            <a:off x="2996663" y="222855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9F041F2-C3B6-5223-AB23-AB4B28E1585D}"/>
              </a:ext>
            </a:extLst>
          </p:cNvPr>
          <p:cNvSpPr/>
          <p:nvPr/>
        </p:nvSpPr>
        <p:spPr>
          <a:xfrm rot="16200000">
            <a:off x="3220588" y="222855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5018C48-8E38-F0B4-F855-91502D9FC4B8}"/>
              </a:ext>
            </a:extLst>
          </p:cNvPr>
          <p:cNvSpPr/>
          <p:nvPr/>
        </p:nvSpPr>
        <p:spPr>
          <a:xfrm rot="16200000">
            <a:off x="3441881" y="222855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2252A97-F256-F335-9D2E-A56F9D80D7A5}"/>
              </a:ext>
            </a:extLst>
          </p:cNvPr>
          <p:cNvSpPr/>
          <p:nvPr/>
        </p:nvSpPr>
        <p:spPr>
          <a:xfrm rot="16200000">
            <a:off x="3663175" y="222855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2196469-5774-7510-958E-456AE8BDFDAA}"/>
              </a:ext>
            </a:extLst>
          </p:cNvPr>
          <p:cNvSpPr/>
          <p:nvPr/>
        </p:nvSpPr>
        <p:spPr>
          <a:xfrm rot="16200000">
            <a:off x="3895863" y="2228557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AD775BC-FBC6-5DCC-9EAD-BEA8F9C649EE}"/>
              </a:ext>
            </a:extLst>
          </p:cNvPr>
          <p:cNvSpPr/>
          <p:nvPr/>
        </p:nvSpPr>
        <p:spPr>
          <a:xfrm rot="16200000">
            <a:off x="2996663" y="2464634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D270F878-6FD8-9640-EB07-7E5B77524749}"/>
              </a:ext>
            </a:extLst>
          </p:cNvPr>
          <p:cNvSpPr/>
          <p:nvPr/>
        </p:nvSpPr>
        <p:spPr>
          <a:xfrm rot="16200000">
            <a:off x="3220588" y="2464634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7C94926-8988-0C73-E87C-99C7501B9A85}"/>
              </a:ext>
            </a:extLst>
          </p:cNvPr>
          <p:cNvSpPr/>
          <p:nvPr/>
        </p:nvSpPr>
        <p:spPr>
          <a:xfrm rot="16200000">
            <a:off x="3441881" y="2464634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6D55B19-5C2E-B9D0-93BC-8B0E0D60EC75}"/>
              </a:ext>
            </a:extLst>
          </p:cNvPr>
          <p:cNvSpPr/>
          <p:nvPr/>
        </p:nvSpPr>
        <p:spPr>
          <a:xfrm rot="16200000">
            <a:off x="3663175" y="2464634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C3835FB7-7FE4-6632-D7F1-6FF771A30990}"/>
              </a:ext>
            </a:extLst>
          </p:cNvPr>
          <p:cNvSpPr/>
          <p:nvPr/>
        </p:nvSpPr>
        <p:spPr>
          <a:xfrm rot="16200000">
            <a:off x="3895863" y="2464634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DD27DF7-6237-962D-7476-E9920EA36C3E}"/>
              </a:ext>
            </a:extLst>
          </p:cNvPr>
          <p:cNvSpPr/>
          <p:nvPr/>
        </p:nvSpPr>
        <p:spPr>
          <a:xfrm rot="16200000">
            <a:off x="2996663" y="2702733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FA06AFB-0163-1F80-C0A7-F15E9DA75FDB}"/>
              </a:ext>
            </a:extLst>
          </p:cNvPr>
          <p:cNvSpPr/>
          <p:nvPr/>
        </p:nvSpPr>
        <p:spPr>
          <a:xfrm rot="16200000">
            <a:off x="3220588" y="2702733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8FDBF8A-240D-DDDF-96BD-AF39B63B60CC}"/>
              </a:ext>
            </a:extLst>
          </p:cNvPr>
          <p:cNvSpPr/>
          <p:nvPr/>
        </p:nvSpPr>
        <p:spPr>
          <a:xfrm rot="16200000">
            <a:off x="3441881" y="2702733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8FA2EB8-9E7C-9604-041B-1F5A9AEA31DF}"/>
              </a:ext>
            </a:extLst>
          </p:cNvPr>
          <p:cNvSpPr/>
          <p:nvPr/>
        </p:nvSpPr>
        <p:spPr>
          <a:xfrm rot="16200000">
            <a:off x="3663175" y="2702733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F2327F9-567A-58A2-C156-3BD14CEDED17}"/>
              </a:ext>
            </a:extLst>
          </p:cNvPr>
          <p:cNvSpPr/>
          <p:nvPr/>
        </p:nvSpPr>
        <p:spPr>
          <a:xfrm rot="16200000">
            <a:off x="3895863" y="2702733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1E73552-8591-1485-6EB0-A03E68875DC2}"/>
              </a:ext>
            </a:extLst>
          </p:cNvPr>
          <p:cNvSpPr/>
          <p:nvPr/>
        </p:nvSpPr>
        <p:spPr>
          <a:xfrm rot="16200000">
            <a:off x="2996663" y="2928515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832B858-C1AB-6A23-58E9-680BFD47D7DA}"/>
              </a:ext>
            </a:extLst>
          </p:cNvPr>
          <p:cNvSpPr/>
          <p:nvPr/>
        </p:nvSpPr>
        <p:spPr>
          <a:xfrm rot="16200000">
            <a:off x="3220588" y="2928515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249E59C-4E50-14F5-3E97-B239DCA789A0}"/>
              </a:ext>
            </a:extLst>
          </p:cNvPr>
          <p:cNvSpPr/>
          <p:nvPr/>
        </p:nvSpPr>
        <p:spPr>
          <a:xfrm rot="16200000">
            <a:off x="3441881" y="2928515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CD5BDFCC-57EC-6B9C-735C-299E393C0B2F}"/>
              </a:ext>
            </a:extLst>
          </p:cNvPr>
          <p:cNvSpPr/>
          <p:nvPr/>
        </p:nvSpPr>
        <p:spPr>
          <a:xfrm rot="16200000">
            <a:off x="3663175" y="2928515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4F6029B-78B4-DF41-765D-5D341893380F}"/>
              </a:ext>
            </a:extLst>
          </p:cNvPr>
          <p:cNvSpPr/>
          <p:nvPr/>
        </p:nvSpPr>
        <p:spPr>
          <a:xfrm rot="16200000">
            <a:off x="3895863" y="2928515"/>
            <a:ext cx="163693" cy="22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ko-KR" altLang="en-US" sz="800"/>
          </a:p>
        </p:txBody>
      </p:sp>
      <p:sp>
        <p:nvSpPr>
          <p:cNvPr id="253" name="사각형: 잘린 위쪽 모서리 252">
            <a:extLst>
              <a:ext uri="{FF2B5EF4-FFF2-40B4-BE49-F238E27FC236}">
                <a16:creationId xmlns:a16="http://schemas.microsoft.com/office/drawing/2014/main" id="{CE24B2AB-E466-AE27-6932-A1D4AAC4C577}"/>
              </a:ext>
            </a:extLst>
          </p:cNvPr>
          <p:cNvSpPr/>
          <p:nvPr/>
        </p:nvSpPr>
        <p:spPr>
          <a:xfrm rot="5400000">
            <a:off x="4698122" y="5116751"/>
            <a:ext cx="587682" cy="473479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MLP</a:t>
            </a:r>
            <a:endParaRPr lang="ko-KR" altLang="en-US" sz="900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F24CDF53-7532-5800-EC73-7CBF16F70A67}"/>
              </a:ext>
            </a:extLst>
          </p:cNvPr>
          <p:cNvCxnSpPr>
            <a:cxnSpLocks/>
            <a:stCxn id="239" idx="3"/>
            <a:endCxn id="60" idx="1"/>
          </p:cNvCxnSpPr>
          <p:nvPr/>
        </p:nvCxnSpPr>
        <p:spPr>
          <a:xfrm flipV="1">
            <a:off x="4167124" y="2616712"/>
            <a:ext cx="606197" cy="2748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E95DD9A-19A1-332C-646D-03A7424DC2A4}"/>
              </a:ext>
            </a:extLst>
          </p:cNvPr>
          <p:cNvCxnSpPr>
            <a:cxnSpLocks/>
            <a:stCxn id="450" idx="3"/>
            <a:endCxn id="60" idx="1"/>
          </p:cNvCxnSpPr>
          <p:nvPr/>
        </p:nvCxnSpPr>
        <p:spPr>
          <a:xfrm>
            <a:off x="4162670" y="2508748"/>
            <a:ext cx="610651" cy="10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3577F308-91CE-A777-0B64-6CC66631FB75}"/>
              </a:ext>
            </a:extLst>
          </p:cNvPr>
          <p:cNvCxnSpPr>
            <a:cxnSpLocks/>
            <a:stCxn id="60" idx="3"/>
            <a:endCxn id="496" idx="1"/>
          </p:cNvCxnSpPr>
          <p:nvPr/>
        </p:nvCxnSpPr>
        <p:spPr>
          <a:xfrm>
            <a:off x="5246800" y="2616712"/>
            <a:ext cx="392044" cy="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A5923777-D05E-EC6A-AB53-F1B0905C7E40}"/>
              </a:ext>
            </a:extLst>
          </p:cNvPr>
          <p:cNvCxnSpPr>
            <a:cxnSpLocks/>
          </p:cNvCxnSpPr>
          <p:nvPr/>
        </p:nvCxnSpPr>
        <p:spPr>
          <a:xfrm>
            <a:off x="5135697" y="5362783"/>
            <a:ext cx="503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2F1B5167-01B9-AAE3-94CC-D3BE27138B42}"/>
              </a:ext>
            </a:extLst>
          </p:cNvPr>
          <p:cNvSpPr/>
          <p:nvPr/>
        </p:nvSpPr>
        <p:spPr>
          <a:xfrm>
            <a:off x="5715300" y="5381643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46294A0E-4D12-1CB0-5AF6-E8EB36DD0BDE}"/>
              </a:ext>
            </a:extLst>
          </p:cNvPr>
          <p:cNvSpPr/>
          <p:nvPr/>
        </p:nvSpPr>
        <p:spPr>
          <a:xfrm>
            <a:off x="5715300" y="5237720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F95FB68D-CEC7-3125-B4A3-D63F46674C5E}"/>
              </a:ext>
            </a:extLst>
          </p:cNvPr>
          <p:cNvSpPr/>
          <p:nvPr/>
        </p:nvSpPr>
        <p:spPr>
          <a:xfrm>
            <a:off x="5715300" y="5098933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1C5A9CD3-02CC-5E80-0C69-618B36A8C615}"/>
              </a:ext>
            </a:extLst>
          </p:cNvPr>
          <p:cNvSpPr/>
          <p:nvPr/>
        </p:nvSpPr>
        <p:spPr>
          <a:xfrm>
            <a:off x="5715300" y="5520717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3D9FA41-7F91-499F-C8ED-C196A213415E}"/>
              </a:ext>
            </a:extLst>
          </p:cNvPr>
          <p:cNvSpPr/>
          <p:nvPr/>
        </p:nvSpPr>
        <p:spPr>
          <a:xfrm>
            <a:off x="5715300" y="5658424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6CBE2301-A354-998D-31EF-EC3DB3AFDC22}"/>
              </a:ext>
            </a:extLst>
          </p:cNvPr>
          <p:cNvSpPr/>
          <p:nvPr/>
        </p:nvSpPr>
        <p:spPr>
          <a:xfrm rot="5400000">
            <a:off x="6546786" y="510279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A71E5473-412C-BAEF-275B-22DEB4903982}"/>
              </a:ext>
            </a:extLst>
          </p:cNvPr>
          <p:cNvSpPr/>
          <p:nvPr/>
        </p:nvSpPr>
        <p:spPr>
          <a:xfrm rot="5400000">
            <a:off x="6435249" y="5102798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06DFB38-6716-A893-CC03-531C037AD0D9}"/>
              </a:ext>
            </a:extLst>
          </p:cNvPr>
          <p:cNvSpPr/>
          <p:nvPr/>
        </p:nvSpPr>
        <p:spPr>
          <a:xfrm rot="5400000">
            <a:off x="6325020" y="510279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2646BEEA-9B7B-1DC1-917B-3C1695188D8F}"/>
              </a:ext>
            </a:extLst>
          </p:cNvPr>
          <p:cNvSpPr/>
          <p:nvPr/>
        </p:nvSpPr>
        <p:spPr>
          <a:xfrm rot="5400000">
            <a:off x="6214793" y="510279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DD4115F1-FCF0-EBDF-78F6-5A53225BC604}"/>
              </a:ext>
            </a:extLst>
          </p:cNvPr>
          <p:cNvSpPr/>
          <p:nvPr/>
        </p:nvSpPr>
        <p:spPr>
          <a:xfrm rot="5400000">
            <a:off x="6098890" y="510279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FA8B7A4B-7811-A0EB-6A50-3F9FC0801271}"/>
              </a:ext>
            </a:extLst>
          </p:cNvPr>
          <p:cNvSpPr/>
          <p:nvPr/>
        </p:nvSpPr>
        <p:spPr>
          <a:xfrm rot="5400000">
            <a:off x="5988662" y="5102798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6B36C465-8F00-5057-5042-B8ECCB83F61A}"/>
              </a:ext>
            </a:extLst>
          </p:cNvPr>
          <p:cNvSpPr/>
          <p:nvPr/>
        </p:nvSpPr>
        <p:spPr>
          <a:xfrm rot="5400000">
            <a:off x="5878434" y="5102798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26713626-7B9D-43DD-A2E5-73D7540745E9}"/>
              </a:ext>
            </a:extLst>
          </p:cNvPr>
          <p:cNvSpPr/>
          <p:nvPr/>
        </p:nvSpPr>
        <p:spPr>
          <a:xfrm rot="5400000">
            <a:off x="6546786" y="5245449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7072B7EE-4BAF-7DC2-C8BD-BD4FB0BFC31D}"/>
              </a:ext>
            </a:extLst>
          </p:cNvPr>
          <p:cNvSpPr/>
          <p:nvPr/>
        </p:nvSpPr>
        <p:spPr>
          <a:xfrm rot="5400000">
            <a:off x="6435249" y="5245449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0E80D115-1EBE-D202-E317-D2B7D26B9396}"/>
              </a:ext>
            </a:extLst>
          </p:cNvPr>
          <p:cNvSpPr/>
          <p:nvPr/>
        </p:nvSpPr>
        <p:spPr>
          <a:xfrm rot="5400000">
            <a:off x="6325020" y="5245449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1BC564B1-CB76-D823-B7FB-5D988549E530}"/>
              </a:ext>
            </a:extLst>
          </p:cNvPr>
          <p:cNvSpPr/>
          <p:nvPr/>
        </p:nvSpPr>
        <p:spPr>
          <a:xfrm rot="5400000">
            <a:off x="6214793" y="524544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3F60D275-6641-E6FD-B6A6-90241C403A5C}"/>
              </a:ext>
            </a:extLst>
          </p:cNvPr>
          <p:cNvSpPr/>
          <p:nvPr/>
        </p:nvSpPr>
        <p:spPr>
          <a:xfrm rot="5400000">
            <a:off x="6098890" y="5245449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6BD4BBEE-2821-011B-0486-A6E8A2993D12}"/>
              </a:ext>
            </a:extLst>
          </p:cNvPr>
          <p:cNvSpPr/>
          <p:nvPr/>
        </p:nvSpPr>
        <p:spPr>
          <a:xfrm rot="5400000">
            <a:off x="5988662" y="5245449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D95E049-BB3A-57DE-7000-48F7EB5EF123}"/>
              </a:ext>
            </a:extLst>
          </p:cNvPr>
          <p:cNvSpPr/>
          <p:nvPr/>
        </p:nvSpPr>
        <p:spPr>
          <a:xfrm rot="5400000">
            <a:off x="5878434" y="524544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422F667E-F416-1EC9-FC2E-8486EEF28215}"/>
              </a:ext>
            </a:extLst>
          </p:cNvPr>
          <p:cNvSpPr/>
          <p:nvPr/>
        </p:nvSpPr>
        <p:spPr>
          <a:xfrm rot="5400000">
            <a:off x="6546786" y="5386441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DB5E7DD-AF4E-7133-D4B6-45C4443F5D16}"/>
              </a:ext>
            </a:extLst>
          </p:cNvPr>
          <p:cNvSpPr/>
          <p:nvPr/>
        </p:nvSpPr>
        <p:spPr>
          <a:xfrm rot="5400000">
            <a:off x="6435249" y="5386441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B86C00DC-FE8D-C8B4-4B61-26D8F6CA71C9}"/>
              </a:ext>
            </a:extLst>
          </p:cNvPr>
          <p:cNvSpPr/>
          <p:nvPr/>
        </p:nvSpPr>
        <p:spPr>
          <a:xfrm rot="5400000">
            <a:off x="6325020" y="5386441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B4980F75-8827-8B96-7F6D-1F9CEBE3B84C}"/>
              </a:ext>
            </a:extLst>
          </p:cNvPr>
          <p:cNvSpPr/>
          <p:nvPr/>
        </p:nvSpPr>
        <p:spPr>
          <a:xfrm rot="5400000">
            <a:off x="6214793" y="5386441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DF568B0A-FFAB-7E6A-E974-65343EAAFD4A}"/>
              </a:ext>
            </a:extLst>
          </p:cNvPr>
          <p:cNvSpPr/>
          <p:nvPr/>
        </p:nvSpPr>
        <p:spPr>
          <a:xfrm rot="5400000">
            <a:off x="6098890" y="5386441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D5350696-75F7-1FB4-F067-A4EB96AC566E}"/>
              </a:ext>
            </a:extLst>
          </p:cNvPr>
          <p:cNvSpPr/>
          <p:nvPr/>
        </p:nvSpPr>
        <p:spPr>
          <a:xfrm rot="5400000">
            <a:off x="5988662" y="5386441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1573A04D-1EA5-C5FC-6317-957A545B3D5C}"/>
              </a:ext>
            </a:extLst>
          </p:cNvPr>
          <p:cNvSpPr/>
          <p:nvPr/>
        </p:nvSpPr>
        <p:spPr>
          <a:xfrm rot="5400000">
            <a:off x="5878434" y="5386441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2CB61E6C-C675-B55C-DA8A-2655B28FF672}"/>
              </a:ext>
            </a:extLst>
          </p:cNvPr>
          <p:cNvSpPr/>
          <p:nvPr/>
        </p:nvSpPr>
        <p:spPr>
          <a:xfrm rot="5400000">
            <a:off x="6546786" y="5524581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56F8C87-EEF2-B92F-1354-BD5C5D57F29E}"/>
              </a:ext>
            </a:extLst>
          </p:cNvPr>
          <p:cNvSpPr/>
          <p:nvPr/>
        </p:nvSpPr>
        <p:spPr>
          <a:xfrm rot="5400000">
            <a:off x="6435249" y="5524581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FFD6424-F5CD-6A8D-AD21-071E8963A7C3}"/>
              </a:ext>
            </a:extLst>
          </p:cNvPr>
          <p:cNvSpPr/>
          <p:nvPr/>
        </p:nvSpPr>
        <p:spPr>
          <a:xfrm rot="5400000">
            <a:off x="6325020" y="5524581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2E6FBC37-880A-8AAE-C641-856CE0BA57D1}"/>
              </a:ext>
            </a:extLst>
          </p:cNvPr>
          <p:cNvSpPr/>
          <p:nvPr/>
        </p:nvSpPr>
        <p:spPr>
          <a:xfrm rot="5400000">
            <a:off x="6214793" y="5524581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2AE73301-1DA9-7561-E183-210AE6F485F2}"/>
              </a:ext>
            </a:extLst>
          </p:cNvPr>
          <p:cNvSpPr/>
          <p:nvPr/>
        </p:nvSpPr>
        <p:spPr>
          <a:xfrm rot="5400000">
            <a:off x="6098890" y="5524581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5C7930A-F03D-CA3A-1F86-6442BC8B5E7D}"/>
              </a:ext>
            </a:extLst>
          </p:cNvPr>
          <p:cNvSpPr/>
          <p:nvPr/>
        </p:nvSpPr>
        <p:spPr>
          <a:xfrm rot="5400000">
            <a:off x="5988662" y="5524581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7D205B55-0D73-CFB5-6109-E54AEF924414}"/>
              </a:ext>
            </a:extLst>
          </p:cNvPr>
          <p:cNvSpPr/>
          <p:nvPr/>
        </p:nvSpPr>
        <p:spPr>
          <a:xfrm rot="5400000">
            <a:off x="5878434" y="5524581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63B9D7D1-19DD-4DBF-D298-E80793DBE5CC}"/>
              </a:ext>
            </a:extLst>
          </p:cNvPr>
          <p:cNvSpPr/>
          <p:nvPr/>
        </p:nvSpPr>
        <p:spPr>
          <a:xfrm rot="5400000">
            <a:off x="6546786" y="566228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CFB47663-8A67-3B8A-4209-2323AA67FE3B}"/>
              </a:ext>
            </a:extLst>
          </p:cNvPr>
          <p:cNvSpPr/>
          <p:nvPr/>
        </p:nvSpPr>
        <p:spPr>
          <a:xfrm rot="5400000">
            <a:off x="6435249" y="566228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2D3D0315-3AF7-E7DA-01DD-9A518648197E}"/>
              </a:ext>
            </a:extLst>
          </p:cNvPr>
          <p:cNvSpPr/>
          <p:nvPr/>
        </p:nvSpPr>
        <p:spPr>
          <a:xfrm rot="5400000">
            <a:off x="6325020" y="566228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DA59A17-1B2B-9E77-F929-03C53A9B24AC}"/>
              </a:ext>
            </a:extLst>
          </p:cNvPr>
          <p:cNvSpPr/>
          <p:nvPr/>
        </p:nvSpPr>
        <p:spPr>
          <a:xfrm rot="5400000">
            <a:off x="6214793" y="566228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25A4374-DDA5-7826-9AB9-811021F13DBB}"/>
              </a:ext>
            </a:extLst>
          </p:cNvPr>
          <p:cNvSpPr/>
          <p:nvPr/>
        </p:nvSpPr>
        <p:spPr>
          <a:xfrm rot="5400000">
            <a:off x="6098890" y="566228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68B9D77E-8DDE-DD64-76D8-AF0721161101}"/>
              </a:ext>
            </a:extLst>
          </p:cNvPr>
          <p:cNvSpPr/>
          <p:nvPr/>
        </p:nvSpPr>
        <p:spPr>
          <a:xfrm rot="5400000">
            <a:off x="5988662" y="566228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5A3FC455-29B8-57DA-3CB1-3CB985D5BD7C}"/>
              </a:ext>
            </a:extLst>
          </p:cNvPr>
          <p:cNvSpPr/>
          <p:nvPr/>
        </p:nvSpPr>
        <p:spPr>
          <a:xfrm rot="5400000">
            <a:off x="5878434" y="5662288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2ECF2158-2388-51D4-1FD6-3F56A0E20802}"/>
              </a:ext>
            </a:extLst>
          </p:cNvPr>
          <p:cNvSpPr/>
          <p:nvPr/>
        </p:nvSpPr>
        <p:spPr>
          <a:xfrm>
            <a:off x="5715300" y="2560017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B5D887ED-E6A8-8101-502C-77436C3FA570}"/>
              </a:ext>
            </a:extLst>
          </p:cNvPr>
          <p:cNvSpPr/>
          <p:nvPr/>
        </p:nvSpPr>
        <p:spPr>
          <a:xfrm>
            <a:off x="5715300" y="2416094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1640437A-DD23-7EB6-6CF0-C73759CA174B}"/>
              </a:ext>
            </a:extLst>
          </p:cNvPr>
          <p:cNvSpPr/>
          <p:nvPr/>
        </p:nvSpPr>
        <p:spPr>
          <a:xfrm>
            <a:off x="5715300" y="2277307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7AE0D4BE-78D1-C64A-97D5-0A8593979DA1}"/>
              </a:ext>
            </a:extLst>
          </p:cNvPr>
          <p:cNvSpPr/>
          <p:nvPr/>
        </p:nvSpPr>
        <p:spPr>
          <a:xfrm>
            <a:off x="5715300" y="2699091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D7C09E4D-0609-E385-9CC8-8A68F7C4D93E}"/>
              </a:ext>
            </a:extLst>
          </p:cNvPr>
          <p:cNvSpPr/>
          <p:nvPr/>
        </p:nvSpPr>
        <p:spPr>
          <a:xfrm>
            <a:off x="5715300" y="2836798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14013A2A-EE5B-127F-96B8-F0D3F79DF842}"/>
              </a:ext>
            </a:extLst>
          </p:cNvPr>
          <p:cNvSpPr/>
          <p:nvPr/>
        </p:nvSpPr>
        <p:spPr>
          <a:xfrm rot="5400000">
            <a:off x="6555445" y="2281495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D66E8586-74C5-8F14-8F9B-41B834F24E4F}"/>
              </a:ext>
            </a:extLst>
          </p:cNvPr>
          <p:cNvSpPr/>
          <p:nvPr/>
        </p:nvSpPr>
        <p:spPr>
          <a:xfrm rot="5400000">
            <a:off x="6443908" y="2281495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59E72E57-058D-A1F5-2AE0-5DCBF46B230E}"/>
              </a:ext>
            </a:extLst>
          </p:cNvPr>
          <p:cNvSpPr/>
          <p:nvPr/>
        </p:nvSpPr>
        <p:spPr>
          <a:xfrm rot="5400000">
            <a:off x="6333680" y="2281495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A691CBCB-C479-054C-64F7-7DD022259040}"/>
              </a:ext>
            </a:extLst>
          </p:cNvPr>
          <p:cNvSpPr/>
          <p:nvPr/>
        </p:nvSpPr>
        <p:spPr>
          <a:xfrm rot="5400000">
            <a:off x="6223452" y="2281495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F596896A-4056-B618-7E67-EE32C900DE8B}"/>
              </a:ext>
            </a:extLst>
          </p:cNvPr>
          <p:cNvSpPr/>
          <p:nvPr/>
        </p:nvSpPr>
        <p:spPr>
          <a:xfrm rot="5400000">
            <a:off x="6107549" y="2281495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96B59FB0-682F-AE5B-700A-09B6D45AAAD0}"/>
              </a:ext>
            </a:extLst>
          </p:cNvPr>
          <p:cNvSpPr/>
          <p:nvPr/>
        </p:nvSpPr>
        <p:spPr>
          <a:xfrm rot="5400000">
            <a:off x="5997321" y="2281495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E28A3F24-390D-8401-3AB7-BFA4637892F5}"/>
              </a:ext>
            </a:extLst>
          </p:cNvPr>
          <p:cNvSpPr/>
          <p:nvPr/>
        </p:nvSpPr>
        <p:spPr>
          <a:xfrm rot="5400000">
            <a:off x="5887093" y="2281495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0E122B03-7761-48D7-F3F0-7586BDEF33C8}"/>
              </a:ext>
            </a:extLst>
          </p:cNvPr>
          <p:cNvSpPr/>
          <p:nvPr/>
        </p:nvSpPr>
        <p:spPr>
          <a:xfrm rot="5400000">
            <a:off x="6555445" y="2433276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71507794-CCCF-5B8E-7E04-DB65583596A0}"/>
              </a:ext>
            </a:extLst>
          </p:cNvPr>
          <p:cNvSpPr/>
          <p:nvPr/>
        </p:nvSpPr>
        <p:spPr>
          <a:xfrm rot="5400000">
            <a:off x="6443908" y="2433276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659726E1-E400-4528-5830-8D63E084ABC6}"/>
              </a:ext>
            </a:extLst>
          </p:cNvPr>
          <p:cNvSpPr/>
          <p:nvPr/>
        </p:nvSpPr>
        <p:spPr>
          <a:xfrm rot="5400000">
            <a:off x="6333680" y="2433276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BB2C4B84-B8BC-D7F4-03D4-F28B2A4AD92F}"/>
              </a:ext>
            </a:extLst>
          </p:cNvPr>
          <p:cNvSpPr/>
          <p:nvPr/>
        </p:nvSpPr>
        <p:spPr>
          <a:xfrm rot="5400000">
            <a:off x="6223452" y="2433276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2D52A3E4-BD23-2C78-62E9-F5F63F67E28E}"/>
              </a:ext>
            </a:extLst>
          </p:cNvPr>
          <p:cNvSpPr/>
          <p:nvPr/>
        </p:nvSpPr>
        <p:spPr>
          <a:xfrm rot="5400000">
            <a:off x="6107549" y="2433276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EE54803D-C2E5-830B-2F78-1B301C6761D9}"/>
              </a:ext>
            </a:extLst>
          </p:cNvPr>
          <p:cNvSpPr/>
          <p:nvPr/>
        </p:nvSpPr>
        <p:spPr>
          <a:xfrm rot="5400000">
            <a:off x="5997321" y="2433276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F7650BDB-013A-45DF-BEE0-CD7D6DCA858B}"/>
              </a:ext>
            </a:extLst>
          </p:cNvPr>
          <p:cNvSpPr/>
          <p:nvPr/>
        </p:nvSpPr>
        <p:spPr>
          <a:xfrm rot="5400000">
            <a:off x="5887093" y="2433276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7A84A2D5-89EF-2C72-8A87-57C1D020BF02}"/>
              </a:ext>
            </a:extLst>
          </p:cNvPr>
          <p:cNvSpPr/>
          <p:nvPr/>
        </p:nvSpPr>
        <p:spPr>
          <a:xfrm rot="5400000">
            <a:off x="6555445" y="257171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C61C059B-49B6-7325-082F-385705A59B47}"/>
              </a:ext>
            </a:extLst>
          </p:cNvPr>
          <p:cNvSpPr/>
          <p:nvPr/>
        </p:nvSpPr>
        <p:spPr>
          <a:xfrm rot="5400000">
            <a:off x="6443908" y="2571718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37485145-D91D-881A-7810-E4362D73158B}"/>
              </a:ext>
            </a:extLst>
          </p:cNvPr>
          <p:cNvSpPr/>
          <p:nvPr/>
        </p:nvSpPr>
        <p:spPr>
          <a:xfrm rot="5400000">
            <a:off x="6333680" y="257171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D4220FD4-ED76-E901-2770-0CACFF5A6F37}"/>
              </a:ext>
            </a:extLst>
          </p:cNvPr>
          <p:cNvSpPr/>
          <p:nvPr/>
        </p:nvSpPr>
        <p:spPr>
          <a:xfrm rot="5400000">
            <a:off x="6223452" y="257171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82B55037-656F-5391-4EB8-9C6B0429A2DD}"/>
              </a:ext>
            </a:extLst>
          </p:cNvPr>
          <p:cNvSpPr/>
          <p:nvPr/>
        </p:nvSpPr>
        <p:spPr>
          <a:xfrm rot="5400000">
            <a:off x="6107549" y="257171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1B1D90E9-3829-6770-B5EB-8E76D5620330}"/>
              </a:ext>
            </a:extLst>
          </p:cNvPr>
          <p:cNvSpPr/>
          <p:nvPr/>
        </p:nvSpPr>
        <p:spPr>
          <a:xfrm rot="5400000">
            <a:off x="5997321" y="2571718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5C182E7F-C797-F7BA-44BA-CE982F55ED09}"/>
              </a:ext>
            </a:extLst>
          </p:cNvPr>
          <p:cNvSpPr/>
          <p:nvPr/>
        </p:nvSpPr>
        <p:spPr>
          <a:xfrm rot="5400000">
            <a:off x="5887093" y="257171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60D806F4-5864-4B34-5588-B5BB73B87E85}"/>
              </a:ext>
            </a:extLst>
          </p:cNvPr>
          <p:cNvSpPr/>
          <p:nvPr/>
        </p:nvSpPr>
        <p:spPr>
          <a:xfrm rot="5400000">
            <a:off x="6555445" y="2729497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D8FB3F84-B47B-B2B6-8E4B-76E1D292AE05}"/>
              </a:ext>
            </a:extLst>
          </p:cNvPr>
          <p:cNvSpPr/>
          <p:nvPr/>
        </p:nvSpPr>
        <p:spPr>
          <a:xfrm rot="5400000">
            <a:off x="6443908" y="2729497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166B7AF7-D53C-3ADF-EEC8-8D55F78601E3}"/>
              </a:ext>
            </a:extLst>
          </p:cNvPr>
          <p:cNvSpPr/>
          <p:nvPr/>
        </p:nvSpPr>
        <p:spPr>
          <a:xfrm rot="5400000">
            <a:off x="6333680" y="2729497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EE7506E1-6477-6012-D8B0-D5C399141CC7}"/>
              </a:ext>
            </a:extLst>
          </p:cNvPr>
          <p:cNvSpPr/>
          <p:nvPr/>
        </p:nvSpPr>
        <p:spPr>
          <a:xfrm rot="5400000">
            <a:off x="6223452" y="2729497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5FB58733-D5B3-1306-AFA2-32B86980D722}"/>
              </a:ext>
            </a:extLst>
          </p:cNvPr>
          <p:cNvSpPr/>
          <p:nvPr/>
        </p:nvSpPr>
        <p:spPr>
          <a:xfrm rot="5400000">
            <a:off x="6107549" y="272949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5E84F86D-AD45-A5F6-15B8-103D057ADBDA}"/>
              </a:ext>
            </a:extLst>
          </p:cNvPr>
          <p:cNvSpPr/>
          <p:nvPr/>
        </p:nvSpPr>
        <p:spPr>
          <a:xfrm rot="5400000">
            <a:off x="5997321" y="2729497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310CC3B2-EB03-C684-60C0-117826C43FFB}"/>
              </a:ext>
            </a:extLst>
          </p:cNvPr>
          <p:cNvSpPr/>
          <p:nvPr/>
        </p:nvSpPr>
        <p:spPr>
          <a:xfrm rot="5400000">
            <a:off x="5887093" y="272949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56ED3A6A-4EBC-2E14-30EE-85381C5CC419}"/>
              </a:ext>
            </a:extLst>
          </p:cNvPr>
          <p:cNvSpPr/>
          <p:nvPr/>
        </p:nvSpPr>
        <p:spPr>
          <a:xfrm rot="5400000">
            <a:off x="6555445" y="286300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71D5A2C8-08A7-7BB9-521A-B55C6078DF0E}"/>
              </a:ext>
            </a:extLst>
          </p:cNvPr>
          <p:cNvSpPr/>
          <p:nvPr/>
        </p:nvSpPr>
        <p:spPr>
          <a:xfrm rot="5400000">
            <a:off x="6443908" y="2863007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0315FCF8-9851-404E-7E16-C51AD1284013}"/>
              </a:ext>
            </a:extLst>
          </p:cNvPr>
          <p:cNvSpPr/>
          <p:nvPr/>
        </p:nvSpPr>
        <p:spPr>
          <a:xfrm rot="5400000">
            <a:off x="6333680" y="2863007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26A9F1A4-067D-9A02-1BF8-9D8CE4C80053}"/>
              </a:ext>
            </a:extLst>
          </p:cNvPr>
          <p:cNvSpPr/>
          <p:nvPr/>
        </p:nvSpPr>
        <p:spPr>
          <a:xfrm rot="5400000">
            <a:off x="6223452" y="2863007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5A4141CA-A87E-03AC-A528-DCF4817C0160}"/>
              </a:ext>
            </a:extLst>
          </p:cNvPr>
          <p:cNvSpPr/>
          <p:nvPr/>
        </p:nvSpPr>
        <p:spPr>
          <a:xfrm rot="5400000">
            <a:off x="6107549" y="286300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F8E6ED98-7566-1A8C-F9B4-E88342A7AC32}"/>
              </a:ext>
            </a:extLst>
          </p:cNvPr>
          <p:cNvSpPr/>
          <p:nvPr/>
        </p:nvSpPr>
        <p:spPr>
          <a:xfrm rot="5400000">
            <a:off x="5997321" y="2863007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5C7639E8-F579-E7FF-EA1C-BCE09683AEC7}"/>
              </a:ext>
            </a:extLst>
          </p:cNvPr>
          <p:cNvSpPr/>
          <p:nvPr/>
        </p:nvSpPr>
        <p:spPr>
          <a:xfrm rot="5400000">
            <a:off x="5887093" y="2863007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사각형: 둥근 모서리 449">
            <a:extLst>
              <a:ext uri="{FF2B5EF4-FFF2-40B4-BE49-F238E27FC236}">
                <a16:creationId xmlns:a16="http://schemas.microsoft.com/office/drawing/2014/main" id="{800BFCC3-C7AF-EA10-A6A9-817E75305E7E}"/>
              </a:ext>
            </a:extLst>
          </p:cNvPr>
          <p:cNvSpPr/>
          <p:nvPr/>
        </p:nvSpPr>
        <p:spPr>
          <a:xfrm>
            <a:off x="2738803" y="1790702"/>
            <a:ext cx="1423867" cy="1436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668A261A-378B-1FF5-2D39-11C61AAD82B8}"/>
              </a:ext>
            </a:extLst>
          </p:cNvPr>
          <p:cNvSpPr/>
          <p:nvPr/>
        </p:nvSpPr>
        <p:spPr>
          <a:xfrm>
            <a:off x="2743257" y="4646710"/>
            <a:ext cx="1423867" cy="1436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CBB532AC-F01E-DFC2-852B-AA93AA7AC9B4}"/>
              </a:ext>
            </a:extLst>
          </p:cNvPr>
          <p:cNvSpPr/>
          <p:nvPr/>
        </p:nvSpPr>
        <p:spPr>
          <a:xfrm>
            <a:off x="6480432" y="3230058"/>
            <a:ext cx="1107219" cy="847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3D009F86-3D9C-483E-CE8E-4AA2666338EF}"/>
              </a:ext>
            </a:extLst>
          </p:cNvPr>
          <p:cNvSpPr/>
          <p:nvPr/>
        </p:nvSpPr>
        <p:spPr>
          <a:xfrm>
            <a:off x="6556888" y="3450860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558D76F7-B0D3-2686-06A4-6FD8D3776581}"/>
              </a:ext>
            </a:extLst>
          </p:cNvPr>
          <p:cNvSpPr/>
          <p:nvPr/>
        </p:nvSpPr>
        <p:spPr>
          <a:xfrm>
            <a:off x="6556888" y="3312073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2EF0D2BD-841C-FEB7-4425-7E3417FADAE9}"/>
              </a:ext>
            </a:extLst>
          </p:cNvPr>
          <p:cNvSpPr/>
          <p:nvPr/>
        </p:nvSpPr>
        <p:spPr>
          <a:xfrm>
            <a:off x="6556888" y="3733857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70A1DD70-843D-00D7-6933-45DB41CC6C93}"/>
              </a:ext>
            </a:extLst>
          </p:cNvPr>
          <p:cNvSpPr/>
          <p:nvPr/>
        </p:nvSpPr>
        <p:spPr>
          <a:xfrm>
            <a:off x="6556888" y="3871564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B0EADF7-F755-2F1F-0603-56DD8A8BEC8F}"/>
              </a:ext>
            </a:extLst>
          </p:cNvPr>
          <p:cNvSpPr/>
          <p:nvPr/>
        </p:nvSpPr>
        <p:spPr>
          <a:xfrm rot="5400000">
            <a:off x="7388375" y="331593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EDD8E66D-9DE9-09F5-E46F-04D020A8F51D}"/>
              </a:ext>
            </a:extLst>
          </p:cNvPr>
          <p:cNvSpPr/>
          <p:nvPr/>
        </p:nvSpPr>
        <p:spPr>
          <a:xfrm rot="5400000">
            <a:off x="7276838" y="3315938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A3619A4-C899-197D-17D9-0E0C70CCA76B}"/>
              </a:ext>
            </a:extLst>
          </p:cNvPr>
          <p:cNvSpPr/>
          <p:nvPr/>
        </p:nvSpPr>
        <p:spPr>
          <a:xfrm rot="5400000">
            <a:off x="7166609" y="331593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7EA925D5-5800-B292-05D7-631B89A7D4F3}"/>
              </a:ext>
            </a:extLst>
          </p:cNvPr>
          <p:cNvSpPr/>
          <p:nvPr/>
        </p:nvSpPr>
        <p:spPr>
          <a:xfrm rot="5400000">
            <a:off x="7056381" y="331593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05D0C1B-546F-DA40-671A-D323C90378C4}"/>
              </a:ext>
            </a:extLst>
          </p:cNvPr>
          <p:cNvSpPr/>
          <p:nvPr/>
        </p:nvSpPr>
        <p:spPr>
          <a:xfrm rot="5400000">
            <a:off x="6940479" y="331593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C785C16D-483D-566B-8CAF-BE216BEA6EDA}"/>
              </a:ext>
            </a:extLst>
          </p:cNvPr>
          <p:cNvSpPr/>
          <p:nvPr/>
        </p:nvSpPr>
        <p:spPr>
          <a:xfrm rot="5400000">
            <a:off x="6830251" y="3315938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302AAC2-D9D1-6AEE-9726-F3D3315AADA7}"/>
              </a:ext>
            </a:extLst>
          </p:cNvPr>
          <p:cNvSpPr/>
          <p:nvPr/>
        </p:nvSpPr>
        <p:spPr>
          <a:xfrm rot="5400000">
            <a:off x="6720022" y="3315938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26A2855-676F-394F-72A4-7264130B4663}"/>
              </a:ext>
            </a:extLst>
          </p:cNvPr>
          <p:cNvSpPr/>
          <p:nvPr/>
        </p:nvSpPr>
        <p:spPr>
          <a:xfrm rot="5400000">
            <a:off x="7388375" y="3458589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F51CB6E-D4E3-355D-BEE0-EC342BE03C8B}"/>
              </a:ext>
            </a:extLst>
          </p:cNvPr>
          <p:cNvSpPr/>
          <p:nvPr/>
        </p:nvSpPr>
        <p:spPr>
          <a:xfrm rot="5400000">
            <a:off x="7276838" y="3458589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AF0404D2-7F00-3483-6F4B-5563021D4185}"/>
              </a:ext>
            </a:extLst>
          </p:cNvPr>
          <p:cNvSpPr/>
          <p:nvPr/>
        </p:nvSpPr>
        <p:spPr>
          <a:xfrm rot="5400000">
            <a:off x="7166609" y="3458589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5522AD0-292E-781E-44D3-2432C1C71FB1}"/>
              </a:ext>
            </a:extLst>
          </p:cNvPr>
          <p:cNvSpPr/>
          <p:nvPr/>
        </p:nvSpPr>
        <p:spPr>
          <a:xfrm rot="5400000">
            <a:off x="7056381" y="345858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AC895E9-AD9B-4192-1048-F3AE3F0306F7}"/>
              </a:ext>
            </a:extLst>
          </p:cNvPr>
          <p:cNvSpPr/>
          <p:nvPr/>
        </p:nvSpPr>
        <p:spPr>
          <a:xfrm rot="5400000">
            <a:off x="6940479" y="3458589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5D40F49E-FE25-A08C-60EF-B2B6D0EB65E2}"/>
              </a:ext>
            </a:extLst>
          </p:cNvPr>
          <p:cNvSpPr/>
          <p:nvPr/>
        </p:nvSpPr>
        <p:spPr>
          <a:xfrm rot="5400000">
            <a:off x="6830251" y="3458589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6E43DDAA-CEA5-6380-87E7-BC013001CA4B}"/>
              </a:ext>
            </a:extLst>
          </p:cNvPr>
          <p:cNvSpPr/>
          <p:nvPr/>
        </p:nvSpPr>
        <p:spPr>
          <a:xfrm rot="5400000">
            <a:off x="6720022" y="345858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EC6D99E5-E30C-0265-59A5-A4E9F9C256E4}"/>
              </a:ext>
            </a:extLst>
          </p:cNvPr>
          <p:cNvSpPr/>
          <p:nvPr/>
        </p:nvSpPr>
        <p:spPr>
          <a:xfrm rot="5400000">
            <a:off x="7388375" y="3737721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5839269D-81D7-BF91-9103-08E913AA8D32}"/>
              </a:ext>
            </a:extLst>
          </p:cNvPr>
          <p:cNvSpPr/>
          <p:nvPr/>
        </p:nvSpPr>
        <p:spPr>
          <a:xfrm rot="5400000">
            <a:off x="7276838" y="3737721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D9E14BF-CE93-F74E-532B-AE49D0F297EE}"/>
              </a:ext>
            </a:extLst>
          </p:cNvPr>
          <p:cNvSpPr/>
          <p:nvPr/>
        </p:nvSpPr>
        <p:spPr>
          <a:xfrm rot="5400000">
            <a:off x="7166609" y="3737721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EA07A443-FE10-3537-73AB-A772DB5A3B39}"/>
              </a:ext>
            </a:extLst>
          </p:cNvPr>
          <p:cNvSpPr/>
          <p:nvPr/>
        </p:nvSpPr>
        <p:spPr>
          <a:xfrm rot="5400000">
            <a:off x="7056381" y="3737721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C7947F9F-C71F-3CAA-28FD-466A91A79EF9}"/>
              </a:ext>
            </a:extLst>
          </p:cNvPr>
          <p:cNvSpPr/>
          <p:nvPr/>
        </p:nvSpPr>
        <p:spPr>
          <a:xfrm rot="5400000">
            <a:off x="6940479" y="3737721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B684F783-ACE3-AA5C-B42D-41F04097D036}"/>
              </a:ext>
            </a:extLst>
          </p:cNvPr>
          <p:cNvSpPr/>
          <p:nvPr/>
        </p:nvSpPr>
        <p:spPr>
          <a:xfrm rot="5400000">
            <a:off x="6830251" y="3737721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7D01731E-9D39-0942-089E-283160A0F626}"/>
              </a:ext>
            </a:extLst>
          </p:cNvPr>
          <p:cNvSpPr/>
          <p:nvPr/>
        </p:nvSpPr>
        <p:spPr>
          <a:xfrm rot="5400000">
            <a:off x="6720022" y="3737721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20F12071-465B-1377-8442-B76F58E98284}"/>
              </a:ext>
            </a:extLst>
          </p:cNvPr>
          <p:cNvSpPr/>
          <p:nvPr/>
        </p:nvSpPr>
        <p:spPr>
          <a:xfrm rot="5400000">
            <a:off x="7388375" y="387542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984261B5-B0D1-3E24-D20F-97D0F0C0AF65}"/>
              </a:ext>
            </a:extLst>
          </p:cNvPr>
          <p:cNvSpPr/>
          <p:nvPr/>
        </p:nvSpPr>
        <p:spPr>
          <a:xfrm rot="5400000">
            <a:off x="7276838" y="387542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550CE7F9-8BD3-F8A5-60F6-A8F19A119886}"/>
              </a:ext>
            </a:extLst>
          </p:cNvPr>
          <p:cNvSpPr/>
          <p:nvPr/>
        </p:nvSpPr>
        <p:spPr>
          <a:xfrm rot="5400000">
            <a:off x="7166609" y="387542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43D67B14-872E-AC40-751A-83FE8DD22DA7}"/>
              </a:ext>
            </a:extLst>
          </p:cNvPr>
          <p:cNvSpPr/>
          <p:nvPr/>
        </p:nvSpPr>
        <p:spPr>
          <a:xfrm rot="5400000">
            <a:off x="7056381" y="387542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BEA226B-8231-A90A-17EE-A074123D913E}"/>
              </a:ext>
            </a:extLst>
          </p:cNvPr>
          <p:cNvSpPr/>
          <p:nvPr/>
        </p:nvSpPr>
        <p:spPr>
          <a:xfrm rot="5400000">
            <a:off x="6940479" y="387542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3BE2B28-D69C-5C5B-4806-FC488F4EB97C}"/>
              </a:ext>
            </a:extLst>
          </p:cNvPr>
          <p:cNvSpPr/>
          <p:nvPr/>
        </p:nvSpPr>
        <p:spPr>
          <a:xfrm rot="5400000">
            <a:off x="6830251" y="387542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F8D16763-77D9-E3C4-CFFE-C3F0244BBB00}"/>
              </a:ext>
            </a:extLst>
          </p:cNvPr>
          <p:cNvSpPr/>
          <p:nvPr/>
        </p:nvSpPr>
        <p:spPr>
          <a:xfrm rot="5400000">
            <a:off x="6720022" y="3875428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A94B3FFD-315A-7F82-6212-6CAF711BCC49}"/>
              </a:ext>
            </a:extLst>
          </p:cNvPr>
          <p:cNvSpPr/>
          <p:nvPr/>
        </p:nvSpPr>
        <p:spPr>
          <a:xfrm>
            <a:off x="6476184" y="4123488"/>
            <a:ext cx="1107219" cy="8474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43B249E-AC22-29BA-2FD5-F6388B487C9F}"/>
              </a:ext>
            </a:extLst>
          </p:cNvPr>
          <p:cNvSpPr/>
          <p:nvPr/>
        </p:nvSpPr>
        <p:spPr>
          <a:xfrm>
            <a:off x="6552640" y="4344290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A47D011-4EA4-7CA6-E7F5-89F903612FA7}"/>
              </a:ext>
            </a:extLst>
          </p:cNvPr>
          <p:cNvSpPr/>
          <p:nvPr/>
        </p:nvSpPr>
        <p:spPr>
          <a:xfrm>
            <a:off x="6552640" y="4205503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2A1BB777-D0FE-F3F7-626C-027C67276F23}"/>
              </a:ext>
            </a:extLst>
          </p:cNvPr>
          <p:cNvSpPr/>
          <p:nvPr/>
        </p:nvSpPr>
        <p:spPr>
          <a:xfrm>
            <a:off x="6552640" y="4627287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90A98A59-309B-0851-D231-C1428F28852A}"/>
              </a:ext>
            </a:extLst>
          </p:cNvPr>
          <p:cNvSpPr/>
          <p:nvPr/>
        </p:nvSpPr>
        <p:spPr>
          <a:xfrm>
            <a:off x="6552640" y="4764994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7ACA98CF-54DC-9F7F-3776-685DCE073B87}"/>
              </a:ext>
            </a:extLst>
          </p:cNvPr>
          <p:cNvSpPr/>
          <p:nvPr/>
        </p:nvSpPr>
        <p:spPr>
          <a:xfrm rot="5400000">
            <a:off x="7384126" y="420936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45DBB1B6-DBC4-71A4-67D1-956812EAC426}"/>
              </a:ext>
            </a:extLst>
          </p:cNvPr>
          <p:cNvSpPr/>
          <p:nvPr/>
        </p:nvSpPr>
        <p:spPr>
          <a:xfrm rot="5400000">
            <a:off x="7272589" y="4209368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97476123-97AD-17F4-CE85-E2BA180E777E}"/>
              </a:ext>
            </a:extLst>
          </p:cNvPr>
          <p:cNvSpPr/>
          <p:nvPr/>
        </p:nvSpPr>
        <p:spPr>
          <a:xfrm rot="5400000">
            <a:off x="7162361" y="420936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5450022D-57D5-6315-EE61-896F5AE86715}"/>
              </a:ext>
            </a:extLst>
          </p:cNvPr>
          <p:cNvSpPr/>
          <p:nvPr/>
        </p:nvSpPr>
        <p:spPr>
          <a:xfrm rot="5400000">
            <a:off x="7052133" y="420936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54EAAF26-BC6C-C549-E916-FA5E2CA85B27}"/>
              </a:ext>
            </a:extLst>
          </p:cNvPr>
          <p:cNvSpPr/>
          <p:nvPr/>
        </p:nvSpPr>
        <p:spPr>
          <a:xfrm rot="5400000">
            <a:off x="6936230" y="420936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60A7B8BC-F4F9-7FAB-BC1D-5859B2FF81D5}"/>
              </a:ext>
            </a:extLst>
          </p:cNvPr>
          <p:cNvSpPr/>
          <p:nvPr/>
        </p:nvSpPr>
        <p:spPr>
          <a:xfrm rot="5400000">
            <a:off x="6826002" y="4209368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19C020C2-0125-D736-20F5-1D63E8C0D31C}"/>
              </a:ext>
            </a:extLst>
          </p:cNvPr>
          <p:cNvSpPr/>
          <p:nvPr/>
        </p:nvSpPr>
        <p:spPr>
          <a:xfrm rot="5400000">
            <a:off x="6715774" y="4209368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B0F48A94-75DB-1D88-5AA5-C139928F470E}"/>
              </a:ext>
            </a:extLst>
          </p:cNvPr>
          <p:cNvSpPr/>
          <p:nvPr/>
        </p:nvSpPr>
        <p:spPr>
          <a:xfrm rot="5400000">
            <a:off x="7384126" y="4352019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5754B06-5938-0037-679F-B982A1920A63}"/>
              </a:ext>
            </a:extLst>
          </p:cNvPr>
          <p:cNvSpPr/>
          <p:nvPr/>
        </p:nvSpPr>
        <p:spPr>
          <a:xfrm rot="5400000">
            <a:off x="7272589" y="4352019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B983EFA-2F03-E341-E0DB-8045733BEA86}"/>
              </a:ext>
            </a:extLst>
          </p:cNvPr>
          <p:cNvSpPr/>
          <p:nvPr/>
        </p:nvSpPr>
        <p:spPr>
          <a:xfrm rot="5400000">
            <a:off x="7162361" y="4352019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A7EC0C14-801F-765B-E89D-84C2987E2E63}"/>
              </a:ext>
            </a:extLst>
          </p:cNvPr>
          <p:cNvSpPr/>
          <p:nvPr/>
        </p:nvSpPr>
        <p:spPr>
          <a:xfrm rot="5400000">
            <a:off x="7052133" y="435201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B0951E2-1F75-12EF-8F50-5295041EDF3E}"/>
              </a:ext>
            </a:extLst>
          </p:cNvPr>
          <p:cNvSpPr/>
          <p:nvPr/>
        </p:nvSpPr>
        <p:spPr>
          <a:xfrm rot="5400000">
            <a:off x="6936230" y="4352019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EDD4DFC0-2911-B56E-F4E9-F4A9D11B43E6}"/>
              </a:ext>
            </a:extLst>
          </p:cNvPr>
          <p:cNvSpPr/>
          <p:nvPr/>
        </p:nvSpPr>
        <p:spPr>
          <a:xfrm rot="5400000">
            <a:off x="6826002" y="4352019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B0260CB4-91B3-47DF-2F9B-13E4A3D750DA}"/>
              </a:ext>
            </a:extLst>
          </p:cNvPr>
          <p:cNvSpPr/>
          <p:nvPr/>
        </p:nvSpPr>
        <p:spPr>
          <a:xfrm rot="5400000">
            <a:off x="6715774" y="435201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BF8A1BEB-62EC-7A18-6335-E26D4374A804}"/>
              </a:ext>
            </a:extLst>
          </p:cNvPr>
          <p:cNvSpPr/>
          <p:nvPr/>
        </p:nvSpPr>
        <p:spPr>
          <a:xfrm rot="5400000">
            <a:off x="7384126" y="4631151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94B0AA46-928B-9B9F-67CC-213BB0621994}"/>
              </a:ext>
            </a:extLst>
          </p:cNvPr>
          <p:cNvSpPr/>
          <p:nvPr/>
        </p:nvSpPr>
        <p:spPr>
          <a:xfrm rot="5400000">
            <a:off x="7272589" y="4631151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7B628127-596D-CCD8-D453-E1DA5D9F05AD}"/>
              </a:ext>
            </a:extLst>
          </p:cNvPr>
          <p:cNvSpPr/>
          <p:nvPr/>
        </p:nvSpPr>
        <p:spPr>
          <a:xfrm rot="5400000">
            <a:off x="7162361" y="4631151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79F0F1A1-ACE9-84D4-26B8-6438A9B688D2}"/>
              </a:ext>
            </a:extLst>
          </p:cNvPr>
          <p:cNvSpPr/>
          <p:nvPr/>
        </p:nvSpPr>
        <p:spPr>
          <a:xfrm rot="5400000">
            <a:off x="7052133" y="4631151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C5669E14-8BAE-CE1C-6E39-0B6008383257}"/>
              </a:ext>
            </a:extLst>
          </p:cNvPr>
          <p:cNvSpPr/>
          <p:nvPr/>
        </p:nvSpPr>
        <p:spPr>
          <a:xfrm rot="5400000">
            <a:off x="6936230" y="4631151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9DF2649B-EDFC-E7FF-4966-508C9AE89670}"/>
              </a:ext>
            </a:extLst>
          </p:cNvPr>
          <p:cNvSpPr/>
          <p:nvPr/>
        </p:nvSpPr>
        <p:spPr>
          <a:xfrm rot="5400000">
            <a:off x="6826002" y="4631151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BFFD716A-CBB6-460A-BABA-61E0C2F44B27}"/>
              </a:ext>
            </a:extLst>
          </p:cNvPr>
          <p:cNvSpPr/>
          <p:nvPr/>
        </p:nvSpPr>
        <p:spPr>
          <a:xfrm rot="5400000">
            <a:off x="6715774" y="4631151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1DA4FAEA-9B0D-5083-5CFA-76EBFEB862A3}"/>
              </a:ext>
            </a:extLst>
          </p:cNvPr>
          <p:cNvSpPr/>
          <p:nvPr/>
        </p:nvSpPr>
        <p:spPr>
          <a:xfrm rot="5400000">
            <a:off x="7384126" y="476885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F5839EEB-1F44-E80C-3718-2628C01697A3}"/>
              </a:ext>
            </a:extLst>
          </p:cNvPr>
          <p:cNvSpPr/>
          <p:nvPr/>
        </p:nvSpPr>
        <p:spPr>
          <a:xfrm rot="5400000">
            <a:off x="7272589" y="476885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A30E522-A32B-947E-707B-CE783EEE8581}"/>
              </a:ext>
            </a:extLst>
          </p:cNvPr>
          <p:cNvSpPr/>
          <p:nvPr/>
        </p:nvSpPr>
        <p:spPr>
          <a:xfrm rot="5400000">
            <a:off x="7162361" y="476885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9DA813A7-D37B-84A0-1682-660E786106E4}"/>
              </a:ext>
            </a:extLst>
          </p:cNvPr>
          <p:cNvSpPr/>
          <p:nvPr/>
        </p:nvSpPr>
        <p:spPr>
          <a:xfrm rot="5400000">
            <a:off x="7052133" y="476885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1BB52F1B-96D0-25A4-3CA1-312F4EEC818C}"/>
              </a:ext>
            </a:extLst>
          </p:cNvPr>
          <p:cNvSpPr/>
          <p:nvPr/>
        </p:nvSpPr>
        <p:spPr>
          <a:xfrm rot="5400000">
            <a:off x="6936230" y="476885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E646D3F2-22D0-D7DA-CDB0-29C7164D7C74}"/>
              </a:ext>
            </a:extLst>
          </p:cNvPr>
          <p:cNvSpPr/>
          <p:nvPr/>
        </p:nvSpPr>
        <p:spPr>
          <a:xfrm rot="5400000">
            <a:off x="6826002" y="476885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2DFA59B-821C-AC88-898F-6988010EAE49}"/>
              </a:ext>
            </a:extLst>
          </p:cNvPr>
          <p:cNvSpPr/>
          <p:nvPr/>
        </p:nvSpPr>
        <p:spPr>
          <a:xfrm rot="5400000">
            <a:off x="6715774" y="4768858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8" name="연결선: 꺾임 497">
            <a:extLst>
              <a:ext uri="{FF2B5EF4-FFF2-40B4-BE49-F238E27FC236}">
                <a16:creationId xmlns:a16="http://schemas.microsoft.com/office/drawing/2014/main" id="{19490258-CBB2-4F45-12BE-19E416FEA7EF}"/>
              </a:ext>
            </a:extLst>
          </p:cNvPr>
          <p:cNvCxnSpPr>
            <a:stCxn id="251" idx="0"/>
            <a:endCxn id="254" idx="1"/>
          </p:cNvCxnSpPr>
          <p:nvPr/>
        </p:nvCxnSpPr>
        <p:spPr>
          <a:xfrm rot="5400000" flipH="1" flipV="1">
            <a:off x="5654864" y="4191351"/>
            <a:ext cx="1363157" cy="287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연결선: 꺾임 499">
            <a:extLst>
              <a:ext uri="{FF2B5EF4-FFF2-40B4-BE49-F238E27FC236}">
                <a16:creationId xmlns:a16="http://schemas.microsoft.com/office/drawing/2014/main" id="{2C95F3EB-970D-8209-3DA4-AEE7E5544889}"/>
              </a:ext>
            </a:extLst>
          </p:cNvPr>
          <p:cNvCxnSpPr>
            <a:stCxn id="251" idx="0"/>
            <a:endCxn id="298" idx="1"/>
          </p:cNvCxnSpPr>
          <p:nvPr/>
        </p:nvCxnSpPr>
        <p:spPr>
          <a:xfrm rot="5400000" flipH="1" flipV="1">
            <a:off x="6099455" y="4640189"/>
            <a:ext cx="469727" cy="283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785D1639-B1E8-D49C-22AF-EE0445370B84}"/>
              </a:ext>
            </a:extLst>
          </p:cNvPr>
          <p:cNvCxnSpPr>
            <a:cxnSpLocks/>
          </p:cNvCxnSpPr>
          <p:nvPr/>
        </p:nvCxnSpPr>
        <p:spPr>
          <a:xfrm flipV="1">
            <a:off x="8803706" y="2419330"/>
            <a:ext cx="0" cy="3213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22378E6C-5DE3-6E43-B89A-D0CD6E8F658D}"/>
              </a:ext>
            </a:extLst>
          </p:cNvPr>
          <p:cNvCxnSpPr>
            <a:cxnSpLocks/>
          </p:cNvCxnSpPr>
          <p:nvPr/>
        </p:nvCxnSpPr>
        <p:spPr>
          <a:xfrm>
            <a:off x="8803706" y="5633082"/>
            <a:ext cx="28293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A3FA0836-E15C-58CB-D5E3-4D2AEFA4EA68}"/>
              </a:ext>
            </a:extLst>
          </p:cNvPr>
          <p:cNvCxnSpPr>
            <a:cxnSpLocks/>
          </p:cNvCxnSpPr>
          <p:nvPr/>
        </p:nvCxnSpPr>
        <p:spPr>
          <a:xfrm>
            <a:off x="6776664" y="2625064"/>
            <a:ext cx="1835115" cy="10463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연결선: 구부러짐 505">
            <a:extLst>
              <a:ext uri="{FF2B5EF4-FFF2-40B4-BE49-F238E27FC236}">
                <a16:creationId xmlns:a16="http://schemas.microsoft.com/office/drawing/2014/main" id="{14982723-43BA-BE5C-A841-DED4D8635EFB}"/>
              </a:ext>
            </a:extLst>
          </p:cNvPr>
          <p:cNvCxnSpPr>
            <a:stCxn id="254" idx="3"/>
          </p:cNvCxnSpPr>
          <p:nvPr/>
        </p:nvCxnSpPr>
        <p:spPr>
          <a:xfrm>
            <a:off x="7587651" y="3653761"/>
            <a:ext cx="1069303" cy="384782"/>
          </a:xfrm>
          <a:prstGeom prst="curvedConnector3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7A8FCF2F-86D6-54C6-7422-FF24446D4E97}"/>
              </a:ext>
            </a:extLst>
          </p:cNvPr>
          <p:cNvCxnSpPr>
            <a:stCxn id="298" idx="3"/>
          </p:cNvCxnSpPr>
          <p:nvPr/>
        </p:nvCxnSpPr>
        <p:spPr>
          <a:xfrm flipV="1">
            <a:off x="7583403" y="4264481"/>
            <a:ext cx="1073551" cy="282710"/>
          </a:xfrm>
          <a:prstGeom prst="curved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C6CE3800-6F31-EB18-5E61-60D8519F3EF5}"/>
              </a:ext>
            </a:extLst>
          </p:cNvPr>
          <p:cNvCxnSpPr>
            <a:stCxn id="251" idx="3"/>
          </p:cNvCxnSpPr>
          <p:nvPr/>
        </p:nvCxnSpPr>
        <p:spPr>
          <a:xfrm flipV="1">
            <a:off x="6746063" y="4547191"/>
            <a:ext cx="1910891" cy="893430"/>
          </a:xfrm>
          <a:prstGeom prst="curved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타원 347">
            <a:extLst>
              <a:ext uri="{FF2B5EF4-FFF2-40B4-BE49-F238E27FC236}">
                <a16:creationId xmlns:a16="http://schemas.microsoft.com/office/drawing/2014/main" id="{4C0BB019-D686-B163-DABF-A255A371D365}"/>
              </a:ext>
            </a:extLst>
          </p:cNvPr>
          <p:cNvSpPr/>
          <p:nvPr/>
        </p:nvSpPr>
        <p:spPr>
          <a:xfrm>
            <a:off x="10100418" y="3940472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49B0F9-725B-6E7C-B8D4-08DC77BBD823}"/>
              </a:ext>
            </a:extLst>
          </p:cNvPr>
          <p:cNvSpPr txBox="1"/>
          <p:nvPr/>
        </p:nvSpPr>
        <p:spPr>
          <a:xfrm>
            <a:off x="5016718" y="3506132"/>
            <a:ext cx="12442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Neighbor sampling</a:t>
            </a:r>
            <a:endParaRPr lang="ko-KR" altLang="en-US" sz="900" b="1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755A03EA-81F6-C1BA-E586-8A712F46500C}"/>
              </a:ext>
            </a:extLst>
          </p:cNvPr>
          <p:cNvSpPr txBox="1"/>
          <p:nvPr/>
        </p:nvSpPr>
        <p:spPr>
          <a:xfrm>
            <a:off x="5016718" y="44200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random sampling</a:t>
            </a:r>
            <a:endParaRPr lang="ko-KR" altLang="en-US" sz="900" b="1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59F05760-E65E-5F48-E3E1-BA600CCF1047}"/>
              </a:ext>
            </a:extLst>
          </p:cNvPr>
          <p:cNvSpPr/>
          <p:nvPr/>
        </p:nvSpPr>
        <p:spPr>
          <a:xfrm>
            <a:off x="10159396" y="3564767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10B668D4-C13B-188E-964D-403B990C400A}"/>
              </a:ext>
            </a:extLst>
          </p:cNvPr>
          <p:cNvSpPr/>
          <p:nvPr/>
        </p:nvSpPr>
        <p:spPr>
          <a:xfrm>
            <a:off x="10743393" y="3674878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ABFDFB29-D87E-10F7-67D3-A1EBD21917A7}"/>
              </a:ext>
            </a:extLst>
          </p:cNvPr>
          <p:cNvSpPr/>
          <p:nvPr/>
        </p:nvSpPr>
        <p:spPr>
          <a:xfrm>
            <a:off x="9641968" y="4334929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D6361D3F-3D77-6C32-57A4-183868EE9C81}"/>
              </a:ext>
            </a:extLst>
          </p:cNvPr>
          <p:cNvCxnSpPr>
            <a:stCxn id="363" idx="4"/>
            <a:endCxn id="348" idx="0"/>
          </p:cNvCxnSpPr>
          <p:nvPr/>
        </p:nvCxnSpPr>
        <p:spPr>
          <a:xfrm flipH="1">
            <a:off x="10159397" y="3682724"/>
            <a:ext cx="58978" cy="2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B038FDD-7B8C-B439-1DCE-67E9116D903E}"/>
              </a:ext>
            </a:extLst>
          </p:cNvPr>
          <p:cNvCxnSpPr>
            <a:cxnSpLocks/>
            <a:stCxn id="343" idx="1"/>
            <a:endCxn id="348" idx="5"/>
          </p:cNvCxnSpPr>
          <p:nvPr/>
        </p:nvCxnSpPr>
        <p:spPr>
          <a:xfrm flipH="1" flipV="1">
            <a:off x="10201101" y="4041155"/>
            <a:ext cx="170082" cy="20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6B0CC87-D27B-BDC0-EFF6-885D23630CF6}"/>
              </a:ext>
            </a:extLst>
          </p:cNvPr>
          <p:cNvCxnSpPr>
            <a:stCxn id="348" idx="7"/>
            <a:endCxn id="364" idx="2"/>
          </p:cNvCxnSpPr>
          <p:nvPr/>
        </p:nvCxnSpPr>
        <p:spPr>
          <a:xfrm flipV="1">
            <a:off x="10201101" y="3775561"/>
            <a:ext cx="559566" cy="18218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4BB863C-9857-80AC-B1CE-E7B7923CA0EF}"/>
              </a:ext>
            </a:extLst>
          </p:cNvPr>
          <p:cNvCxnSpPr>
            <a:cxnSpLocks/>
            <a:stCxn id="348" idx="3"/>
            <a:endCxn id="367" idx="7"/>
          </p:cNvCxnSpPr>
          <p:nvPr/>
        </p:nvCxnSpPr>
        <p:spPr>
          <a:xfrm flipH="1">
            <a:off x="9742651" y="4041155"/>
            <a:ext cx="375041" cy="31104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14F342C9-2670-9F52-B39C-6304BA5BA64A}"/>
              </a:ext>
            </a:extLst>
          </p:cNvPr>
          <p:cNvSpPr/>
          <p:nvPr/>
        </p:nvSpPr>
        <p:spPr>
          <a:xfrm>
            <a:off x="10711047" y="3386678"/>
            <a:ext cx="352189" cy="612376"/>
          </a:xfrm>
          <a:custGeom>
            <a:avLst/>
            <a:gdLst>
              <a:gd name="connsiteX0" fmla="*/ 0 w 670560"/>
              <a:gd name="connsiteY0" fmla="*/ 0 h 982980"/>
              <a:gd name="connsiteX1" fmla="*/ 220980 w 670560"/>
              <a:gd name="connsiteY1" fmla="*/ 251460 h 982980"/>
              <a:gd name="connsiteX2" fmla="*/ 594360 w 670560"/>
              <a:gd name="connsiteY2" fmla="*/ 312420 h 982980"/>
              <a:gd name="connsiteX3" fmla="*/ 571500 w 670560"/>
              <a:gd name="connsiteY3" fmla="*/ 640080 h 982980"/>
              <a:gd name="connsiteX4" fmla="*/ 670560 w 670560"/>
              <a:gd name="connsiteY4" fmla="*/ 982980 h 98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560" h="982980">
                <a:moveTo>
                  <a:pt x="0" y="0"/>
                </a:moveTo>
                <a:cubicBezTo>
                  <a:pt x="60960" y="99695"/>
                  <a:pt x="121920" y="199390"/>
                  <a:pt x="220980" y="251460"/>
                </a:cubicBezTo>
                <a:cubicBezTo>
                  <a:pt x="320040" y="303530"/>
                  <a:pt x="535940" y="247650"/>
                  <a:pt x="594360" y="312420"/>
                </a:cubicBezTo>
                <a:cubicBezTo>
                  <a:pt x="652780" y="377190"/>
                  <a:pt x="558800" y="528320"/>
                  <a:pt x="571500" y="640080"/>
                </a:cubicBezTo>
                <a:cubicBezTo>
                  <a:pt x="584200" y="751840"/>
                  <a:pt x="627380" y="867410"/>
                  <a:pt x="670560" y="98298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자유형: 도형 416">
            <a:extLst>
              <a:ext uri="{FF2B5EF4-FFF2-40B4-BE49-F238E27FC236}">
                <a16:creationId xmlns:a16="http://schemas.microsoft.com/office/drawing/2014/main" id="{FED551D3-F218-5C41-A63C-9EBEF53DB9DC}"/>
              </a:ext>
            </a:extLst>
          </p:cNvPr>
          <p:cNvSpPr/>
          <p:nvPr/>
        </p:nvSpPr>
        <p:spPr>
          <a:xfrm rot="9375969">
            <a:off x="9475355" y="4120433"/>
            <a:ext cx="352189" cy="612376"/>
          </a:xfrm>
          <a:custGeom>
            <a:avLst/>
            <a:gdLst>
              <a:gd name="connsiteX0" fmla="*/ 0 w 670560"/>
              <a:gd name="connsiteY0" fmla="*/ 0 h 982980"/>
              <a:gd name="connsiteX1" fmla="*/ 220980 w 670560"/>
              <a:gd name="connsiteY1" fmla="*/ 251460 h 982980"/>
              <a:gd name="connsiteX2" fmla="*/ 594360 w 670560"/>
              <a:gd name="connsiteY2" fmla="*/ 312420 h 982980"/>
              <a:gd name="connsiteX3" fmla="*/ 571500 w 670560"/>
              <a:gd name="connsiteY3" fmla="*/ 640080 h 982980"/>
              <a:gd name="connsiteX4" fmla="*/ 670560 w 670560"/>
              <a:gd name="connsiteY4" fmla="*/ 982980 h 98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560" h="982980">
                <a:moveTo>
                  <a:pt x="0" y="0"/>
                </a:moveTo>
                <a:cubicBezTo>
                  <a:pt x="60960" y="99695"/>
                  <a:pt x="121920" y="199390"/>
                  <a:pt x="220980" y="251460"/>
                </a:cubicBezTo>
                <a:cubicBezTo>
                  <a:pt x="320040" y="303530"/>
                  <a:pt x="535940" y="247650"/>
                  <a:pt x="594360" y="312420"/>
                </a:cubicBezTo>
                <a:cubicBezTo>
                  <a:pt x="652780" y="377190"/>
                  <a:pt x="558800" y="528320"/>
                  <a:pt x="571500" y="640080"/>
                </a:cubicBezTo>
                <a:cubicBezTo>
                  <a:pt x="584200" y="751840"/>
                  <a:pt x="627380" y="867410"/>
                  <a:pt x="670560" y="98298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F7B3BE9-320E-2A48-3D7E-260773CF1BD7}"/>
              </a:ext>
            </a:extLst>
          </p:cNvPr>
          <p:cNvSpPr txBox="1"/>
          <p:nvPr/>
        </p:nvSpPr>
        <p:spPr>
          <a:xfrm>
            <a:off x="6704086" y="516998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5347749-19D3-4AF4-355B-7E88464030CA}"/>
              </a:ext>
            </a:extLst>
          </p:cNvPr>
          <p:cNvSpPr txBox="1"/>
          <p:nvPr/>
        </p:nvSpPr>
        <p:spPr>
          <a:xfrm>
            <a:off x="7543612" y="427503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8AFAA271-3205-56B5-EB80-7C6DE5ACBCBD}"/>
              </a:ext>
            </a:extLst>
          </p:cNvPr>
          <p:cNvSpPr txBox="1"/>
          <p:nvPr/>
        </p:nvSpPr>
        <p:spPr>
          <a:xfrm>
            <a:off x="6731489" y="240064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3B6DA30D-834E-7F27-27FA-C05C1032692F}"/>
              </a:ext>
            </a:extLst>
          </p:cNvPr>
          <p:cNvSpPr txBox="1"/>
          <p:nvPr/>
        </p:nvSpPr>
        <p:spPr>
          <a:xfrm>
            <a:off x="7563097" y="342897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8E09E8-8F3F-5BE7-7A49-820C9F47DC7B}"/>
              </a:ext>
            </a:extLst>
          </p:cNvPr>
          <p:cNvSpPr txBox="1"/>
          <p:nvPr/>
        </p:nvSpPr>
        <p:spPr>
          <a:xfrm>
            <a:off x="7560398" y="3315938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~</a:t>
            </a:r>
            <a:endParaRPr lang="ko-KR" altLang="en-US" sz="1100" b="1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D3E7F5-0863-F7D4-A1B4-02AF96ED1A51}"/>
              </a:ext>
            </a:extLst>
          </p:cNvPr>
          <p:cNvSpPr txBox="1"/>
          <p:nvPr/>
        </p:nvSpPr>
        <p:spPr>
          <a:xfrm>
            <a:off x="6856291" y="228289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+</a:t>
            </a:r>
            <a:endParaRPr lang="ko-KR" altLang="en-US" sz="1200" b="1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858EA57-A77A-638B-C9D3-9DA0BA859F58}"/>
              </a:ext>
            </a:extLst>
          </p:cNvPr>
          <p:cNvSpPr txBox="1"/>
          <p:nvPr/>
        </p:nvSpPr>
        <p:spPr>
          <a:xfrm>
            <a:off x="7663948" y="333372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+</a:t>
            </a:r>
            <a:endParaRPr lang="ko-KR" altLang="en-US" sz="1200" b="1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9239D227-0A57-DD24-C269-45693C72D3DB}"/>
              </a:ext>
            </a:extLst>
          </p:cNvPr>
          <p:cNvSpPr txBox="1"/>
          <p:nvPr/>
        </p:nvSpPr>
        <p:spPr>
          <a:xfrm>
            <a:off x="7657025" y="4169476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-</a:t>
            </a:r>
            <a:endParaRPr lang="ko-KR" altLang="en-US" sz="1200" b="1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37BD6A8-4C7D-76F4-DD60-15DA9C74707C}"/>
              </a:ext>
            </a:extLst>
          </p:cNvPr>
          <p:cNvSpPr/>
          <p:nvPr/>
        </p:nvSpPr>
        <p:spPr>
          <a:xfrm>
            <a:off x="10353909" y="4226333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7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Method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Embedding generation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CDEFE2-71C9-F6F6-8BFE-86A9658BE3E1}"/>
              </a:ext>
            </a:extLst>
          </p:cNvPr>
          <p:cNvSpPr/>
          <p:nvPr/>
        </p:nvSpPr>
        <p:spPr>
          <a:xfrm>
            <a:off x="790583" y="1654191"/>
            <a:ext cx="1107219" cy="8474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DF0DDD-C775-4541-6E88-10B320EC9194}"/>
              </a:ext>
            </a:extLst>
          </p:cNvPr>
          <p:cNvSpPr/>
          <p:nvPr/>
        </p:nvSpPr>
        <p:spPr>
          <a:xfrm>
            <a:off x="867039" y="2012847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DF5D69-65F4-89F7-2884-EC638280E097}"/>
              </a:ext>
            </a:extLst>
          </p:cNvPr>
          <p:cNvSpPr/>
          <p:nvPr/>
        </p:nvSpPr>
        <p:spPr>
          <a:xfrm>
            <a:off x="867039" y="1868924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B86400-D17D-668B-37F2-05F271A06AE5}"/>
              </a:ext>
            </a:extLst>
          </p:cNvPr>
          <p:cNvSpPr/>
          <p:nvPr/>
        </p:nvSpPr>
        <p:spPr>
          <a:xfrm>
            <a:off x="867039" y="1730137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7F601E-4FB7-98E5-ABD4-9442C90E7834}"/>
              </a:ext>
            </a:extLst>
          </p:cNvPr>
          <p:cNvSpPr/>
          <p:nvPr/>
        </p:nvSpPr>
        <p:spPr>
          <a:xfrm>
            <a:off x="867039" y="2151921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45F784-533B-9EB2-1969-2C59354125AA}"/>
              </a:ext>
            </a:extLst>
          </p:cNvPr>
          <p:cNvSpPr/>
          <p:nvPr/>
        </p:nvSpPr>
        <p:spPr>
          <a:xfrm>
            <a:off x="867039" y="2289628"/>
            <a:ext cx="117957" cy="11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333AEF-6B72-9383-2796-24184DD40B40}"/>
              </a:ext>
            </a:extLst>
          </p:cNvPr>
          <p:cNvSpPr/>
          <p:nvPr/>
        </p:nvSpPr>
        <p:spPr>
          <a:xfrm rot="5400000">
            <a:off x="1707184" y="1734325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0327BA-E268-FA53-0F23-FD0DE5EA428D}"/>
              </a:ext>
            </a:extLst>
          </p:cNvPr>
          <p:cNvSpPr/>
          <p:nvPr/>
        </p:nvSpPr>
        <p:spPr>
          <a:xfrm rot="5400000">
            <a:off x="1595647" y="1734325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DCE717-1796-7985-05E9-FF7F5D024BC9}"/>
              </a:ext>
            </a:extLst>
          </p:cNvPr>
          <p:cNvSpPr/>
          <p:nvPr/>
        </p:nvSpPr>
        <p:spPr>
          <a:xfrm rot="5400000">
            <a:off x="1485419" y="1734325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513E2B-0396-183B-CE6B-D360A6E09D67}"/>
              </a:ext>
            </a:extLst>
          </p:cNvPr>
          <p:cNvSpPr/>
          <p:nvPr/>
        </p:nvSpPr>
        <p:spPr>
          <a:xfrm rot="5400000">
            <a:off x="1375191" y="1734325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D89125-41BE-7B84-F112-7D7570B4AB7A}"/>
              </a:ext>
            </a:extLst>
          </p:cNvPr>
          <p:cNvSpPr/>
          <p:nvPr/>
        </p:nvSpPr>
        <p:spPr>
          <a:xfrm rot="5400000">
            <a:off x="1259288" y="1734325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4F92F9-5361-FB92-5C3B-975D5B669628}"/>
              </a:ext>
            </a:extLst>
          </p:cNvPr>
          <p:cNvSpPr/>
          <p:nvPr/>
        </p:nvSpPr>
        <p:spPr>
          <a:xfrm rot="5400000">
            <a:off x="1149060" y="1734325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DA7E28-93D2-519F-7052-7CA659B3FF3C}"/>
              </a:ext>
            </a:extLst>
          </p:cNvPr>
          <p:cNvSpPr/>
          <p:nvPr/>
        </p:nvSpPr>
        <p:spPr>
          <a:xfrm rot="5400000">
            <a:off x="1038832" y="1734325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136383-2C97-25B2-0F4E-698E394066B0}"/>
              </a:ext>
            </a:extLst>
          </p:cNvPr>
          <p:cNvSpPr/>
          <p:nvPr/>
        </p:nvSpPr>
        <p:spPr>
          <a:xfrm rot="5400000">
            <a:off x="1707184" y="1886106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808493-75D5-8B11-4162-D9218E9002FC}"/>
              </a:ext>
            </a:extLst>
          </p:cNvPr>
          <p:cNvSpPr/>
          <p:nvPr/>
        </p:nvSpPr>
        <p:spPr>
          <a:xfrm rot="5400000">
            <a:off x="1595647" y="1886106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A3F7C8-768A-4538-0259-D1F27DA559E5}"/>
              </a:ext>
            </a:extLst>
          </p:cNvPr>
          <p:cNvSpPr/>
          <p:nvPr/>
        </p:nvSpPr>
        <p:spPr>
          <a:xfrm rot="5400000">
            <a:off x="1485419" y="1886106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2857AB-E2B3-86B3-31B2-501BC736C1C5}"/>
              </a:ext>
            </a:extLst>
          </p:cNvPr>
          <p:cNvSpPr/>
          <p:nvPr/>
        </p:nvSpPr>
        <p:spPr>
          <a:xfrm rot="5400000">
            <a:off x="1375191" y="1886106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939C2E-805E-4475-035F-9F8F2D26E881}"/>
              </a:ext>
            </a:extLst>
          </p:cNvPr>
          <p:cNvSpPr/>
          <p:nvPr/>
        </p:nvSpPr>
        <p:spPr>
          <a:xfrm rot="5400000">
            <a:off x="1259288" y="1886106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463FB2-F719-0F24-4DC5-05401E11C689}"/>
              </a:ext>
            </a:extLst>
          </p:cNvPr>
          <p:cNvSpPr/>
          <p:nvPr/>
        </p:nvSpPr>
        <p:spPr>
          <a:xfrm rot="5400000">
            <a:off x="1149060" y="1886106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540B54-BEEB-2C22-752F-14AFAFC4BEC3}"/>
              </a:ext>
            </a:extLst>
          </p:cNvPr>
          <p:cNvSpPr/>
          <p:nvPr/>
        </p:nvSpPr>
        <p:spPr>
          <a:xfrm rot="5400000">
            <a:off x="1038832" y="1886106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03C3-4824-DA29-2A97-2184801182EE}"/>
              </a:ext>
            </a:extLst>
          </p:cNvPr>
          <p:cNvSpPr/>
          <p:nvPr/>
        </p:nvSpPr>
        <p:spPr>
          <a:xfrm rot="5400000">
            <a:off x="1707184" y="202454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8AC911-12B0-07FA-DB4B-59A25A03D583}"/>
              </a:ext>
            </a:extLst>
          </p:cNvPr>
          <p:cNvSpPr/>
          <p:nvPr/>
        </p:nvSpPr>
        <p:spPr>
          <a:xfrm rot="5400000">
            <a:off x="1595647" y="2024548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85407D-88CE-A18E-ABA1-2D99075C8D15}"/>
              </a:ext>
            </a:extLst>
          </p:cNvPr>
          <p:cNvSpPr/>
          <p:nvPr/>
        </p:nvSpPr>
        <p:spPr>
          <a:xfrm rot="5400000">
            <a:off x="1485419" y="202454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51BEC1-63F8-2440-C939-6E1F74E80856}"/>
              </a:ext>
            </a:extLst>
          </p:cNvPr>
          <p:cNvSpPr/>
          <p:nvPr/>
        </p:nvSpPr>
        <p:spPr>
          <a:xfrm rot="5400000">
            <a:off x="1375191" y="202454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321CF7-FA08-061A-2A46-821A489C408D}"/>
              </a:ext>
            </a:extLst>
          </p:cNvPr>
          <p:cNvSpPr/>
          <p:nvPr/>
        </p:nvSpPr>
        <p:spPr>
          <a:xfrm rot="5400000">
            <a:off x="1259288" y="202454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193B20-31B0-0F9D-6423-9D97C608AB77}"/>
              </a:ext>
            </a:extLst>
          </p:cNvPr>
          <p:cNvSpPr/>
          <p:nvPr/>
        </p:nvSpPr>
        <p:spPr>
          <a:xfrm rot="5400000">
            <a:off x="1149060" y="2024548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21E466-C329-DE54-C8CA-9B63BFAB8C13}"/>
              </a:ext>
            </a:extLst>
          </p:cNvPr>
          <p:cNvSpPr/>
          <p:nvPr/>
        </p:nvSpPr>
        <p:spPr>
          <a:xfrm rot="5400000">
            <a:off x="1038832" y="202454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375162-7DAE-1857-5516-34752CC77F83}"/>
              </a:ext>
            </a:extLst>
          </p:cNvPr>
          <p:cNvSpPr/>
          <p:nvPr/>
        </p:nvSpPr>
        <p:spPr>
          <a:xfrm rot="5400000">
            <a:off x="1707184" y="2182327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EB2F27-AE18-B939-F438-E7D63BE85E95}"/>
              </a:ext>
            </a:extLst>
          </p:cNvPr>
          <p:cNvSpPr/>
          <p:nvPr/>
        </p:nvSpPr>
        <p:spPr>
          <a:xfrm rot="5400000">
            <a:off x="1595647" y="2182327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A8E70A-9A90-6DD5-0D6C-48D5E845028D}"/>
              </a:ext>
            </a:extLst>
          </p:cNvPr>
          <p:cNvSpPr/>
          <p:nvPr/>
        </p:nvSpPr>
        <p:spPr>
          <a:xfrm rot="5400000">
            <a:off x="1485419" y="2182327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F00DB2-486B-61F8-1CA3-010BD7E5FB79}"/>
              </a:ext>
            </a:extLst>
          </p:cNvPr>
          <p:cNvSpPr/>
          <p:nvPr/>
        </p:nvSpPr>
        <p:spPr>
          <a:xfrm rot="5400000">
            <a:off x="1375191" y="2182327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0D83CA-10E2-D97B-A84D-0160E1CB9F4A}"/>
              </a:ext>
            </a:extLst>
          </p:cNvPr>
          <p:cNvSpPr/>
          <p:nvPr/>
        </p:nvSpPr>
        <p:spPr>
          <a:xfrm rot="5400000">
            <a:off x="1259288" y="218232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994B2A-5140-6803-C5E0-9789F74A8493}"/>
              </a:ext>
            </a:extLst>
          </p:cNvPr>
          <p:cNvSpPr/>
          <p:nvPr/>
        </p:nvSpPr>
        <p:spPr>
          <a:xfrm rot="5400000">
            <a:off x="1149060" y="2182327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3AE9E8-D798-4C12-1BFA-3EC269A3A4A4}"/>
              </a:ext>
            </a:extLst>
          </p:cNvPr>
          <p:cNvSpPr/>
          <p:nvPr/>
        </p:nvSpPr>
        <p:spPr>
          <a:xfrm rot="5400000">
            <a:off x="1038832" y="218232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B1B9B9-A31A-39E8-6AAE-BEB6C735AE3D}"/>
              </a:ext>
            </a:extLst>
          </p:cNvPr>
          <p:cNvSpPr/>
          <p:nvPr/>
        </p:nvSpPr>
        <p:spPr>
          <a:xfrm rot="5400000">
            <a:off x="1707184" y="231583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123A2D-F602-3456-5C93-6AC3B5461B4D}"/>
              </a:ext>
            </a:extLst>
          </p:cNvPr>
          <p:cNvSpPr/>
          <p:nvPr/>
        </p:nvSpPr>
        <p:spPr>
          <a:xfrm rot="5400000">
            <a:off x="1595647" y="2315837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1FF4F5-1AAE-3393-4444-2C1C712DDDD2}"/>
              </a:ext>
            </a:extLst>
          </p:cNvPr>
          <p:cNvSpPr/>
          <p:nvPr/>
        </p:nvSpPr>
        <p:spPr>
          <a:xfrm rot="5400000">
            <a:off x="1485419" y="2315837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D1C3E1-E6A9-9DC3-90BD-554EE413DE22}"/>
              </a:ext>
            </a:extLst>
          </p:cNvPr>
          <p:cNvSpPr/>
          <p:nvPr/>
        </p:nvSpPr>
        <p:spPr>
          <a:xfrm rot="5400000">
            <a:off x="1375191" y="2315837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9B0E73-EA5D-3BC7-0AD4-3A1D172CBC7D}"/>
              </a:ext>
            </a:extLst>
          </p:cNvPr>
          <p:cNvSpPr/>
          <p:nvPr/>
        </p:nvSpPr>
        <p:spPr>
          <a:xfrm rot="5400000">
            <a:off x="1259288" y="231583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A69ED3-280E-CC25-FDF9-A3013F862272}"/>
              </a:ext>
            </a:extLst>
          </p:cNvPr>
          <p:cNvSpPr/>
          <p:nvPr/>
        </p:nvSpPr>
        <p:spPr>
          <a:xfrm rot="5400000">
            <a:off x="1149060" y="2315837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9AD620-84E7-4914-F295-8039DCB0F2B3}"/>
              </a:ext>
            </a:extLst>
          </p:cNvPr>
          <p:cNvSpPr/>
          <p:nvPr/>
        </p:nvSpPr>
        <p:spPr>
          <a:xfrm rot="5400000">
            <a:off x="1038832" y="2315837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EF8F-A314-C8CD-622A-16D351F89F93}"/>
              </a:ext>
            </a:extLst>
          </p:cNvPr>
          <p:cNvSpPr txBox="1"/>
          <p:nvPr/>
        </p:nvSpPr>
        <p:spPr>
          <a:xfrm>
            <a:off x="1883228" y="1853474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FC1E3F-0A5E-9427-D3EC-E7BEF682BA95}"/>
              </a:ext>
            </a:extLst>
          </p:cNvPr>
          <p:cNvSpPr txBox="1"/>
          <p:nvPr/>
        </p:nvSpPr>
        <p:spPr>
          <a:xfrm>
            <a:off x="2008030" y="17357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+</a:t>
            </a:r>
            <a:endParaRPr lang="ko-KR" altLang="en-US" sz="1200" b="1"/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3FBE2D2E-C020-3794-07CC-25B0A6E06C56}"/>
              </a:ext>
            </a:extLst>
          </p:cNvPr>
          <p:cNvSpPr/>
          <p:nvPr/>
        </p:nvSpPr>
        <p:spPr>
          <a:xfrm>
            <a:off x="790583" y="4175537"/>
            <a:ext cx="1107219" cy="847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4FD1CEEE-B02C-FCA5-C0CD-CE29E0D46E8C}"/>
              </a:ext>
            </a:extLst>
          </p:cNvPr>
          <p:cNvSpPr/>
          <p:nvPr/>
        </p:nvSpPr>
        <p:spPr>
          <a:xfrm>
            <a:off x="867039" y="4540262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6F4991D-2EB5-2B26-6230-AEE7975C6587}"/>
              </a:ext>
            </a:extLst>
          </p:cNvPr>
          <p:cNvSpPr/>
          <p:nvPr/>
        </p:nvSpPr>
        <p:spPr>
          <a:xfrm>
            <a:off x="867039" y="4396339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6FE7BC9F-42CB-73F2-4410-DF4DC8D40442}"/>
              </a:ext>
            </a:extLst>
          </p:cNvPr>
          <p:cNvSpPr/>
          <p:nvPr/>
        </p:nvSpPr>
        <p:spPr>
          <a:xfrm>
            <a:off x="867039" y="4257552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313C4B3-B51A-CE88-8BC8-EC5DDD1D0DA0}"/>
              </a:ext>
            </a:extLst>
          </p:cNvPr>
          <p:cNvSpPr/>
          <p:nvPr/>
        </p:nvSpPr>
        <p:spPr>
          <a:xfrm>
            <a:off x="867039" y="4679336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86841B-83BA-2A44-1514-03876832F7AC}"/>
              </a:ext>
            </a:extLst>
          </p:cNvPr>
          <p:cNvSpPr/>
          <p:nvPr/>
        </p:nvSpPr>
        <p:spPr>
          <a:xfrm>
            <a:off x="867039" y="4817043"/>
            <a:ext cx="117957" cy="1179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2B5E548-1399-D059-2BCE-F3B0AE0C0FB1}"/>
              </a:ext>
            </a:extLst>
          </p:cNvPr>
          <p:cNvSpPr/>
          <p:nvPr/>
        </p:nvSpPr>
        <p:spPr>
          <a:xfrm rot="5400000">
            <a:off x="1698526" y="4261417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3458FA8-4DD8-D639-A98B-25372319806D}"/>
              </a:ext>
            </a:extLst>
          </p:cNvPr>
          <p:cNvSpPr/>
          <p:nvPr/>
        </p:nvSpPr>
        <p:spPr>
          <a:xfrm rot="5400000">
            <a:off x="1586989" y="4261417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651820A-6B56-20C8-B1D5-1564074748D6}"/>
              </a:ext>
            </a:extLst>
          </p:cNvPr>
          <p:cNvSpPr/>
          <p:nvPr/>
        </p:nvSpPr>
        <p:spPr>
          <a:xfrm rot="5400000">
            <a:off x="1476760" y="4261417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22E8589-2106-CBDC-9692-EF45980678E3}"/>
              </a:ext>
            </a:extLst>
          </p:cNvPr>
          <p:cNvSpPr/>
          <p:nvPr/>
        </p:nvSpPr>
        <p:spPr>
          <a:xfrm rot="5400000">
            <a:off x="1366532" y="4261417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9F47339-C5F6-253A-5AAA-4D96C67ABC5B}"/>
              </a:ext>
            </a:extLst>
          </p:cNvPr>
          <p:cNvSpPr/>
          <p:nvPr/>
        </p:nvSpPr>
        <p:spPr>
          <a:xfrm rot="5400000">
            <a:off x="1250630" y="4261417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F3BD000-F92D-9186-0A0A-B2D604AD27DE}"/>
              </a:ext>
            </a:extLst>
          </p:cNvPr>
          <p:cNvSpPr/>
          <p:nvPr/>
        </p:nvSpPr>
        <p:spPr>
          <a:xfrm rot="5400000">
            <a:off x="1140402" y="4261417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C642B391-9263-23B8-D102-949653ACC311}"/>
              </a:ext>
            </a:extLst>
          </p:cNvPr>
          <p:cNvSpPr/>
          <p:nvPr/>
        </p:nvSpPr>
        <p:spPr>
          <a:xfrm rot="5400000">
            <a:off x="1030173" y="426141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C37F728-0BCD-E637-2AAD-82D382155644}"/>
              </a:ext>
            </a:extLst>
          </p:cNvPr>
          <p:cNvSpPr/>
          <p:nvPr/>
        </p:nvSpPr>
        <p:spPr>
          <a:xfrm rot="5400000">
            <a:off x="1698526" y="4404068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CE35D65-CDB8-C0B7-3838-233F110DBFCB}"/>
              </a:ext>
            </a:extLst>
          </p:cNvPr>
          <p:cNvSpPr/>
          <p:nvPr/>
        </p:nvSpPr>
        <p:spPr>
          <a:xfrm rot="5400000">
            <a:off x="1586989" y="4404068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668A7AC-2ED2-096B-CAF7-9283B02BEEFF}"/>
              </a:ext>
            </a:extLst>
          </p:cNvPr>
          <p:cNvSpPr/>
          <p:nvPr/>
        </p:nvSpPr>
        <p:spPr>
          <a:xfrm rot="5400000">
            <a:off x="1476760" y="4404068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E328F1F-991A-0D9D-4E3C-018A4A6BFA35}"/>
              </a:ext>
            </a:extLst>
          </p:cNvPr>
          <p:cNvSpPr/>
          <p:nvPr/>
        </p:nvSpPr>
        <p:spPr>
          <a:xfrm rot="5400000">
            <a:off x="1366532" y="440406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CB966AF5-A525-7DFC-5B1A-E28C704DEBDC}"/>
              </a:ext>
            </a:extLst>
          </p:cNvPr>
          <p:cNvSpPr/>
          <p:nvPr/>
        </p:nvSpPr>
        <p:spPr>
          <a:xfrm rot="5400000">
            <a:off x="1250630" y="4404068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B578D270-222A-8773-FE5F-475D33F2C461}"/>
              </a:ext>
            </a:extLst>
          </p:cNvPr>
          <p:cNvSpPr/>
          <p:nvPr/>
        </p:nvSpPr>
        <p:spPr>
          <a:xfrm rot="5400000">
            <a:off x="1140402" y="4404068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07C3473-3B08-F046-2BB7-5B764DAE4F73}"/>
              </a:ext>
            </a:extLst>
          </p:cNvPr>
          <p:cNvSpPr/>
          <p:nvPr/>
        </p:nvSpPr>
        <p:spPr>
          <a:xfrm rot="5400000">
            <a:off x="1030173" y="4404068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3B50AA9-86CC-D733-B73B-DEB2A64908DB}"/>
              </a:ext>
            </a:extLst>
          </p:cNvPr>
          <p:cNvSpPr/>
          <p:nvPr/>
        </p:nvSpPr>
        <p:spPr>
          <a:xfrm rot="5400000">
            <a:off x="1698526" y="4545060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F9F705E2-D224-3948-18F5-09574F758F6F}"/>
              </a:ext>
            </a:extLst>
          </p:cNvPr>
          <p:cNvSpPr/>
          <p:nvPr/>
        </p:nvSpPr>
        <p:spPr>
          <a:xfrm rot="5400000">
            <a:off x="1586989" y="4545060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4B9239-9D13-E604-C32E-D03A3487C666}"/>
              </a:ext>
            </a:extLst>
          </p:cNvPr>
          <p:cNvSpPr/>
          <p:nvPr/>
        </p:nvSpPr>
        <p:spPr>
          <a:xfrm rot="5400000">
            <a:off x="1476760" y="4545060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A7C8D8D7-1291-4341-C3AC-C4FCB1C9B465}"/>
              </a:ext>
            </a:extLst>
          </p:cNvPr>
          <p:cNvSpPr/>
          <p:nvPr/>
        </p:nvSpPr>
        <p:spPr>
          <a:xfrm rot="5400000">
            <a:off x="1366532" y="4545060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47549CC-64A2-5B43-E17A-9311A44112AD}"/>
              </a:ext>
            </a:extLst>
          </p:cNvPr>
          <p:cNvSpPr/>
          <p:nvPr/>
        </p:nvSpPr>
        <p:spPr>
          <a:xfrm rot="5400000">
            <a:off x="1250630" y="4545060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B9911C9-1AEA-59AC-0D11-FC10A16E7517}"/>
              </a:ext>
            </a:extLst>
          </p:cNvPr>
          <p:cNvSpPr/>
          <p:nvPr/>
        </p:nvSpPr>
        <p:spPr>
          <a:xfrm rot="5400000">
            <a:off x="1140402" y="4545060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7D17711-B403-DACD-E876-89FF443F3EC8}"/>
              </a:ext>
            </a:extLst>
          </p:cNvPr>
          <p:cNvSpPr/>
          <p:nvPr/>
        </p:nvSpPr>
        <p:spPr>
          <a:xfrm rot="5400000">
            <a:off x="1030173" y="4545060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A157D4D0-0016-E746-72CA-0FEF6655A7F0}"/>
              </a:ext>
            </a:extLst>
          </p:cNvPr>
          <p:cNvSpPr/>
          <p:nvPr/>
        </p:nvSpPr>
        <p:spPr>
          <a:xfrm rot="5400000">
            <a:off x="1698526" y="4683200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E9E9368-C507-7732-8FF0-F601FE616D38}"/>
              </a:ext>
            </a:extLst>
          </p:cNvPr>
          <p:cNvSpPr/>
          <p:nvPr/>
        </p:nvSpPr>
        <p:spPr>
          <a:xfrm rot="5400000">
            <a:off x="1586989" y="4683200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10F651C-A575-C68C-F2E3-8D56075C5621}"/>
              </a:ext>
            </a:extLst>
          </p:cNvPr>
          <p:cNvSpPr/>
          <p:nvPr/>
        </p:nvSpPr>
        <p:spPr>
          <a:xfrm rot="5400000">
            <a:off x="1476760" y="4683200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71F3FAC-8BE2-79E1-AC96-013E2B339027}"/>
              </a:ext>
            </a:extLst>
          </p:cNvPr>
          <p:cNvSpPr/>
          <p:nvPr/>
        </p:nvSpPr>
        <p:spPr>
          <a:xfrm rot="5400000">
            <a:off x="1366532" y="4683200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BA63CE5-B8A4-B5FE-73F0-8EDE3CBE3F82}"/>
              </a:ext>
            </a:extLst>
          </p:cNvPr>
          <p:cNvSpPr/>
          <p:nvPr/>
        </p:nvSpPr>
        <p:spPr>
          <a:xfrm rot="5400000">
            <a:off x="1250630" y="4683200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F412979A-416C-A405-CE71-7ADAC2B5B5D8}"/>
              </a:ext>
            </a:extLst>
          </p:cNvPr>
          <p:cNvSpPr/>
          <p:nvPr/>
        </p:nvSpPr>
        <p:spPr>
          <a:xfrm rot="5400000">
            <a:off x="1140402" y="4683200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72419858-EB83-D066-80A1-783942E8C37C}"/>
              </a:ext>
            </a:extLst>
          </p:cNvPr>
          <p:cNvSpPr/>
          <p:nvPr/>
        </p:nvSpPr>
        <p:spPr>
          <a:xfrm rot="5400000">
            <a:off x="1030173" y="4683200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E5B37CDB-9980-329E-80F0-A18719C5210B}"/>
              </a:ext>
            </a:extLst>
          </p:cNvPr>
          <p:cNvSpPr/>
          <p:nvPr/>
        </p:nvSpPr>
        <p:spPr>
          <a:xfrm rot="5400000">
            <a:off x="1698526" y="4820907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44C0C250-56D5-9114-B841-8E61DE4C9AF4}"/>
              </a:ext>
            </a:extLst>
          </p:cNvPr>
          <p:cNvSpPr/>
          <p:nvPr/>
        </p:nvSpPr>
        <p:spPr>
          <a:xfrm rot="5400000">
            <a:off x="1586989" y="4820907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12CB4BB-6ADD-EA04-F63D-DAFF49A519EF}"/>
              </a:ext>
            </a:extLst>
          </p:cNvPr>
          <p:cNvSpPr/>
          <p:nvPr/>
        </p:nvSpPr>
        <p:spPr>
          <a:xfrm rot="5400000">
            <a:off x="1476760" y="4820907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7EF3D98-2220-8CF5-72CF-9C1CF3F8C2B1}"/>
              </a:ext>
            </a:extLst>
          </p:cNvPr>
          <p:cNvSpPr/>
          <p:nvPr/>
        </p:nvSpPr>
        <p:spPr>
          <a:xfrm rot="5400000">
            <a:off x="1366532" y="4820907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42D57453-A017-AC4B-CDDD-EAF67D41BE04}"/>
              </a:ext>
            </a:extLst>
          </p:cNvPr>
          <p:cNvSpPr/>
          <p:nvPr/>
        </p:nvSpPr>
        <p:spPr>
          <a:xfrm rot="5400000">
            <a:off x="1250630" y="4820907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4909913A-6721-B571-2182-EFFD3A124803}"/>
              </a:ext>
            </a:extLst>
          </p:cNvPr>
          <p:cNvSpPr/>
          <p:nvPr/>
        </p:nvSpPr>
        <p:spPr>
          <a:xfrm rot="5400000">
            <a:off x="1140402" y="4820907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550257D-08CD-2B61-B5E4-D8D2D48F722C}"/>
              </a:ext>
            </a:extLst>
          </p:cNvPr>
          <p:cNvSpPr/>
          <p:nvPr/>
        </p:nvSpPr>
        <p:spPr>
          <a:xfrm rot="5400000">
            <a:off x="1030173" y="4820907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03D440C-6148-1AB0-2963-2E16508C865D}"/>
              </a:ext>
            </a:extLst>
          </p:cNvPr>
          <p:cNvSpPr txBox="1"/>
          <p:nvPr/>
        </p:nvSpPr>
        <p:spPr>
          <a:xfrm>
            <a:off x="1873248" y="437445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F15E598-D162-F990-CF68-2A00EFF7370D}"/>
              </a:ext>
            </a:extLst>
          </p:cNvPr>
          <p:cNvSpPr txBox="1"/>
          <p:nvPr/>
        </p:nvSpPr>
        <p:spPr>
          <a:xfrm>
            <a:off x="1870549" y="4261417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~</a:t>
            </a:r>
            <a:endParaRPr lang="ko-KR" altLang="en-US" sz="1100" b="1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A653875-3738-51FF-154D-5E74BA547A8B}"/>
              </a:ext>
            </a:extLst>
          </p:cNvPr>
          <p:cNvSpPr txBox="1"/>
          <p:nvPr/>
        </p:nvSpPr>
        <p:spPr>
          <a:xfrm>
            <a:off x="1974099" y="427920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+</a:t>
            </a:r>
            <a:endParaRPr lang="ko-KR" altLang="en-US" sz="1200" b="1"/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E757C70F-A11C-0619-5CD2-3D81D2CCEF6C}"/>
              </a:ext>
            </a:extLst>
          </p:cNvPr>
          <p:cNvSpPr/>
          <p:nvPr/>
        </p:nvSpPr>
        <p:spPr>
          <a:xfrm>
            <a:off x="790583" y="5518816"/>
            <a:ext cx="1107219" cy="8474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014A73BC-B671-967D-C068-A9B795330F3A}"/>
              </a:ext>
            </a:extLst>
          </p:cNvPr>
          <p:cNvSpPr/>
          <p:nvPr/>
        </p:nvSpPr>
        <p:spPr>
          <a:xfrm>
            <a:off x="867039" y="5883541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8542671-CE15-9FE2-C10B-5A86B9E1B0E5}"/>
              </a:ext>
            </a:extLst>
          </p:cNvPr>
          <p:cNvSpPr/>
          <p:nvPr/>
        </p:nvSpPr>
        <p:spPr>
          <a:xfrm>
            <a:off x="867039" y="5739618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CB0175F8-0ED2-BD33-1A80-DE74363B1E76}"/>
              </a:ext>
            </a:extLst>
          </p:cNvPr>
          <p:cNvSpPr/>
          <p:nvPr/>
        </p:nvSpPr>
        <p:spPr>
          <a:xfrm>
            <a:off x="867039" y="5600831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AB4AF7C3-EE00-85D0-A0F2-43D0106844DA}"/>
              </a:ext>
            </a:extLst>
          </p:cNvPr>
          <p:cNvSpPr/>
          <p:nvPr/>
        </p:nvSpPr>
        <p:spPr>
          <a:xfrm>
            <a:off x="867039" y="6022615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3CA0A16E-8932-73E3-87F4-4C4BD8574048}"/>
              </a:ext>
            </a:extLst>
          </p:cNvPr>
          <p:cNvSpPr/>
          <p:nvPr/>
        </p:nvSpPr>
        <p:spPr>
          <a:xfrm>
            <a:off x="867039" y="6160322"/>
            <a:ext cx="117957" cy="1179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C5297C68-A29C-2D3B-2726-DBFDA5486333}"/>
              </a:ext>
            </a:extLst>
          </p:cNvPr>
          <p:cNvSpPr/>
          <p:nvPr/>
        </p:nvSpPr>
        <p:spPr>
          <a:xfrm rot="5400000">
            <a:off x="1698525" y="5604696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8A859B09-DEF8-E56E-90F3-DFD48102227E}"/>
              </a:ext>
            </a:extLst>
          </p:cNvPr>
          <p:cNvSpPr/>
          <p:nvPr/>
        </p:nvSpPr>
        <p:spPr>
          <a:xfrm rot="5400000">
            <a:off x="1586988" y="5604696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7F670F3-E228-06F9-6799-6F526243CC3E}"/>
              </a:ext>
            </a:extLst>
          </p:cNvPr>
          <p:cNvSpPr/>
          <p:nvPr/>
        </p:nvSpPr>
        <p:spPr>
          <a:xfrm rot="5400000">
            <a:off x="1476760" y="5604696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3F15469-029F-0F31-0B18-19B1F5D166C8}"/>
              </a:ext>
            </a:extLst>
          </p:cNvPr>
          <p:cNvSpPr/>
          <p:nvPr/>
        </p:nvSpPr>
        <p:spPr>
          <a:xfrm rot="5400000">
            <a:off x="1366532" y="5604696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434F99D-9B14-0D82-0AC0-3AA58B57A3A4}"/>
              </a:ext>
            </a:extLst>
          </p:cNvPr>
          <p:cNvSpPr/>
          <p:nvPr/>
        </p:nvSpPr>
        <p:spPr>
          <a:xfrm rot="5400000">
            <a:off x="1250629" y="5604696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221B3A89-D429-BCC1-F50D-41B015DD9259}"/>
              </a:ext>
            </a:extLst>
          </p:cNvPr>
          <p:cNvSpPr/>
          <p:nvPr/>
        </p:nvSpPr>
        <p:spPr>
          <a:xfrm rot="5400000">
            <a:off x="1140401" y="5604696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4F3EC817-8CD6-B012-AC0B-1C866950D36F}"/>
              </a:ext>
            </a:extLst>
          </p:cNvPr>
          <p:cNvSpPr/>
          <p:nvPr/>
        </p:nvSpPr>
        <p:spPr>
          <a:xfrm rot="5400000">
            <a:off x="1030173" y="5604696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93D6D6A-B6C3-1B97-3440-B33345DA9E82}"/>
              </a:ext>
            </a:extLst>
          </p:cNvPr>
          <p:cNvSpPr/>
          <p:nvPr/>
        </p:nvSpPr>
        <p:spPr>
          <a:xfrm rot="5400000">
            <a:off x="1698525" y="5747347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D810501-605C-ADF9-119C-4BB3D4AA3FD3}"/>
              </a:ext>
            </a:extLst>
          </p:cNvPr>
          <p:cNvSpPr/>
          <p:nvPr/>
        </p:nvSpPr>
        <p:spPr>
          <a:xfrm rot="5400000">
            <a:off x="1586988" y="5747347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A97DBE-A8FE-658F-CB8E-377358DF7F5D}"/>
              </a:ext>
            </a:extLst>
          </p:cNvPr>
          <p:cNvSpPr/>
          <p:nvPr/>
        </p:nvSpPr>
        <p:spPr>
          <a:xfrm rot="5400000">
            <a:off x="1476760" y="5747347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4C86669-0AA6-B1C1-DC24-A95EFF67E3D9}"/>
              </a:ext>
            </a:extLst>
          </p:cNvPr>
          <p:cNvSpPr/>
          <p:nvPr/>
        </p:nvSpPr>
        <p:spPr>
          <a:xfrm rot="5400000">
            <a:off x="1366532" y="5747347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5E1D16F3-8A7D-9764-7F78-BADCD430E443}"/>
              </a:ext>
            </a:extLst>
          </p:cNvPr>
          <p:cNvSpPr/>
          <p:nvPr/>
        </p:nvSpPr>
        <p:spPr>
          <a:xfrm rot="5400000">
            <a:off x="1250629" y="5747347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ECAE4D4-0D8F-B79F-8490-699C98BC9B48}"/>
              </a:ext>
            </a:extLst>
          </p:cNvPr>
          <p:cNvSpPr/>
          <p:nvPr/>
        </p:nvSpPr>
        <p:spPr>
          <a:xfrm rot="5400000">
            <a:off x="1140401" y="5747347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25AE35D-9F48-4482-23CC-810424099C5E}"/>
              </a:ext>
            </a:extLst>
          </p:cNvPr>
          <p:cNvSpPr/>
          <p:nvPr/>
        </p:nvSpPr>
        <p:spPr>
          <a:xfrm rot="5400000">
            <a:off x="1030173" y="5747347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9B733D22-720D-AA96-4BE1-C330D6090D4F}"/>
              </a:ext>
            </a:extLst>
          </p:cNvPr>
          <p:cNvSpPr/>
          <p:nvPr/>
        </p:nvSpPr>
        <p:spPr>
          <a:xfrm rot="5400000">
            <a:off x="1698525" y="5888339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A351AA7C-3336-1FE3-6729-5C79DE490C57}"/>
              </a:ext>
            </a:extLst>
          </p:cNvPr>
          <p:cNvSpPr/>
          <p:nvPr/>
        </p:nvSpPr>
        <p:spPr>
          <a:xfrm rot="5400000">
            <a:off x="1586988" y="5888339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8C31CFF-3A1E-7F0B-BCE4-C6BBBCF48E57}"/>
              </a:ext>
            </a:extLst>
          </p:cNvPr>
          <p:cNvSpPr/>
          <p:nvPr/>
        </p:nvSpPr>
        <p:spPr>
          <a:xfrm rot="5400000">
            <a:off x="1476760" y="5888339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6A2F7FE-FBEB-E138-F306-F354CA5CCA00}"/>
              </a:ext>
            </a:extLst>
          </p:cNvPr>
          <p:cNvSpPr/>
          <p:nvPr/>
        </p:nvSpPr>
        <p:spPr>
          <a:xfrm rot="5400000">
            <a:off x="1366532" y="588833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F15F608-8FC7-FE5D-401C-6929207710CB}"/>
              </a:ext>
            </a:extLst>
          </p:cNvPr>
          <p:cNvSpPr/>
          <p:nvPr/>
        </p:nvSpPr>
        <p:spPr>
          <a:xfrm rot="5400000">
            <a:off x="1250629" y="5888339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8CBD4387-0957-E80E-3B31-C7F6AC762ADD}"/>
              </a:ext>
            </a:extLst>
          </p:cNvPr>
          <p:cNvSpPr/>
          <p:nvPr/>
        </p:nvSpPr>
        <p:spPr>
          <a:xfrm rot="5400000">
            <a:off x="1140401" y="5888339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1FC5093-8223-BB4B-981B-AF0A13B87E05}"/>
              </a:ext>
            </a:extLst>
          </p:cNvPr>
          <p:cNvSpPr/>
          <p:nvPr/>
        </p:nvSpPr>
        <p:spPr>
          <a:xfrm rot="5400000">
            <a:off x="1030173" y="588833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A11B78E-7096-5ADD-4156-DCB5EE1CBBCD}"/>
              </a:ext>
            </a:extLst>
          </p:cNvPr>
          <p:cNvSpPr/>
          <p:nvPr/>
        </p:nvSpPr>
        <p:spPr>
          <a:xfrm rot="5400000">
            <a:off x="1698525" y="602647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3CC8156-78B7-21CC-3A20-53292E6F5295}"/>
              </a:ext>
            </a:extLst>
          </p:cNvPr>
          <p:cNvSpPr/>
          <p:nvPr/>
        </p:nvSpPr>
        <p:spPr>
          <a:xfrm rot="5400000">
            <a:off x="1586988" y="6026479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89CE148F-5D2C-81F5-96D2-FBD223651364}"/>
              </a:ext>
            </a:extLst>
          </p:cNvPr>
          <p:cNvSpPr/>
          <p:nvPr/>
        </p:nvSpPr>
        <p:spPr>
          <a:xfrm rot="5400000">
            <a:off x="1476760" y="6026479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1A763F0D-C68F-E9D1-B8B0-0DD6175327AD}"/>
              </a:ext>
            </a:extLst>
          </p:cNvPr>
          <p:cNvSpPr/>
          <p:nvPr/>
        </p:nvSpPr>
        <p:spPr>
          <a:xfrm rot="5400000">
            <a:off x="1366532" y="6026479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F2B155C6-966C-1E63-2B73-7742EB494A1F}"/>
              </a:ext>
            </a:extLst>
          </p:cNvPr>
          <p:cNvSpPr/>
          <p:nvPr/>
        </p:nvSpPr>
        <p:spPr>
          <a:xfrm rot="5400000">
            <a:off x="1250629" y="6026479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3E14059F-1601-D969-2765-965EF1CC9A4E}"/>
              </a:ext>
            </a:extLst>
          </p:cNvPr>
          <p:cNvSpPr/>
          <p:nvPr/>
        </p:nvSpPr>
        <p:spPr>
          <a:xfrm rot="5400000">
            <a:off x="1140401" y="6026479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BC7FDB05-BC2C-81F0-2C05-B8C07DDCEAA7}"/>
              </a:ext>
            </a:extLst>
          </p:cNvPr>
          <p:cNvSpPr/>
          <p:nvPr/>
        </p:nvSpPr>
        <p:spPr>
          <a:xfrm rot="5400000">
            <a:off x="1030173" y="6026479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BC03AEA-A150-C070-29F7-C076B2CDBB2C}"/>
              </a:ext>
            </a:extLst>
          </p:cNvPr>
          <p:cNvSpPr/>
          <p:nvPr/>
        </p:nvSpPr>
        <p:spPr>
          <a:xfrm rot="5400000">
            <a:off x="1698525" y="6164186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8E005D58-BE5D-1F8D-C460-8E336EADE5D5}"/>
              </a:ext>
            </a:extLst>
          </p:cNvPr>
          <p:cNvSpPr/>
          <p:nvPr/>
        </p:nvSpPr>
        <p:spPr>
          <a:xfrm rot="5400000">
            <a:off x="1586988" y="6164186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8F9B925-3077-A141-E620-DAAAE5FB68A3}"/>
              </a:ext>
            </a:extLst>
          </p:cNvPr>
          <p:cNvSpPr/>
          <p:nvPr/>
        </p:nvSpPr>
        <p:spPr>
          <a:xfrm rot="5400000">
            <a:off x="1476760" y="6164186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BB27948E-AB67-5D3B-D3E9-C23BB720F8A9}"/>
              </a:ext>
            </a:extLst>
          </p:cNvPr>
          <p:cNvSpPr/>
          <p:nvPr/>
        </p:nvSpPr>
        <p:spPr>
          <a:xfrm rot="5400000">
            <a:off x="1366532" y="6164186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4B35EB1-B412-C460-36B8-0A87B7FC6003}"/>
              </a:ext>
            </a:extLst>
          </p:cNvPr>
          <p:cNvSpPr/>
          <p:nvPr/>
        </p:nvSpPr>
        <p:spPr>
          <a:xfrm rot="5400000">
            <a:off x="1250629" y="6164186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00D2DB89-9AFB-A927-2B89-2A8BB77E4791}"/>
              </a:ext>
            </a:extLst>
          </p:cNvPr>
          <p:cNvSpPr/>
          <p:nvPr/>
        </p:nvSpPr>
        <p:spPr>
          <a:xfrm rot="5400000">
            <a:off x="1140401" y="6164186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01AB9737-FA45-DB83-520E-ACE1D7D67339}"/>
              </a:ext>
            </a:extLst>
          </p:cNvPr>
          <p:cNvSpPr/>
          <p:nvPr/>
        </p:nvSpPr>
        <p:spPr>
          <a:xfrm rot="5400000">
            <a:off x="1030173" y="6164186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3D5CD79-5AC5-D7C4-BE0A-7D4F5F87B12C}"/>
              </a:ext>
            </a:extLst>
          </p:cNvPr>
          <p:cNvSpPr txBox="1"/>
          <p:nvPr/>
        </p:nvSpPr>
        <p:spPr>
          <a:xfrm>
            <a:off x="1858011" y="567035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14CA09C-5D01-6F2B-84E5-89D9CFC94F66}"/>
              </a:ext>
            </a:extLst>
          </p:cNvPr>
          <p:cNvSpPr txBox="1"/>
          <p:nvPr/>
        </p:nvSpPr>
        <p:spPr>
          <a:xfrm>
            <a:off x="1971424" y="5564804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-</a:t>
            </a:r>
            <a:endParaRPr lang="ko-KR" altLang="en-US" sz="1200" b="1"/>
          </a:p>
        </p:txBody>
      </p:sp>
      <p:sp>
        <p:nvSpPr>
          <p:cNvPr id="309" name="사각형: 둥근 모서리 308">
            <a:extLst>
              <a:ext uri="{FF2B5EF4-FFF2-40B4-BE49-F238E27FC236}">
                <a16:creationId xmlns:a16="http://schemas.microsoft.com/office/drawing/2014/main" id="{301EF22C-FEB1-AE49-5435-B6BF1E46B46A}"/>
              </a:ext>
            </a:extLst>
          </p:cNvPr>
          <p:cNvSpPr/>
          <p:nvPr/>
        </p:nvSpPr>
        <p:spPr>
          <a:xfrm>
            <a:off x="790583" y="2878869"/>
            <a:ext cx="1107219" cy="8474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31082139-7A7F-778F-7212-A24B003FB8B9}"/>
              </a:ext>
            </a:extLst>
          </p:cNvPr>
          <p:cNvSpPr/>
          <p:nvPr/>
        </p:nvSpPr>
        <p:spPr>
          <a:xfrm>
            <a:off x="867039" y="3243594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AD1A335B-92C6-FD02-750B-971B61EDC7EE}"/>
              </a:ext>
            </a:extLst>
          </p:cNvPr>
          <p:cNvSpPr/>
          <p:nvPr/>
        </p:nvSpPr>
        <p:spPr>
          <a:xfrm>
            <a:off x="867039" y="3099671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52027256-1368-B32D-80F2-CABE5D5F18A9}"/>
              </a:ext>
            </a:extLst>
          </p:cNvPr>
          <p:cNvSpPr/>
          <p:nvPr/>
        </p:nvSpPr>
        <p:spPr>
          <a:xfrm>
            <a:off x="867039" y="2960884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7780123F-E61E-AC6E-4C81-FAB7A678389E}"/>
              </a:ext>
            </a:extLst>
          </p:cNvPr>
          <p:cNvSpPr/>
          <p:nvPr/>
        </p:nvSpPr>
        <p:spPr>
          <a:xfrm>
            <a:off x="867039" y="3382668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6F65B61D-ECED-18CB-F53C-D3BBD68BAE60}"/>
              </a:ext>
            </a:extLst>
          </p:cNvPr>
          <p:cNvSpPr/>
          <p:nvPr/>
        </p:nvSpPr>
        <p:spPr>
          <a:xfrm>
            <a:off x="867039" y="3520375"/>
            <a:ext cx="117957" cy="1179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D89194FF-E92B-1C9C-5D0D-6B24B262CBB7}"/>
              </a:ext>
            </a:extLst>
          </p:cNvPr>
          <p:cNvSpPr/>
          <p:nvPr/>
        </p:nvSpPr>
        <p:spPr>
          <a:xfrm rot="5400000">
            <a:off x="1698525" y="2964749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031A9AD3-73D8-CEC2-0C6D-1E80CBBAC9DA}"/>
              </a:ext>
            </a:extLst>
          </p:cNvPr>
          <p:cNvSpPr/>
          <p:nvPr/>
        </p:nvSpPr>
        <p:spPr>
          <a:xfrm rot="5400000">
            <a:off x="1586988" y="2964749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41111073-D8CA-DC3D-F5A0-8D5205C80F60}"/>
              </a:ext>
            </a:extLst>
          </p:cNvPr>
          <p:cNvSpPr/>
          <p:nvPr/>
        </p:nvSpPr>
        <p:spPr>
          <a:xfrm rot="5400000">
            <a:off x="1476759" y="2964749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18698C46-CEF3-FDAC-81C0-8D6A7687BD10}"/>
              </a:ext>
            </a:extLst>
          </p:cNvPr>
          <p:cNvSpPr/>
          <p:nvPr/>
        </p:nvSpPr>
        <p:spPr>
          <a:xfrm rot="5400000">
            <a:off x="1366532" y="2964749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872FE918-8E3E-0B6F-C0A9-38D016AAC58E}"/>
              </a:ext>
            </a:extLst>
          </p:cNvPr>
          <p:cNvSpPr/>
          <p:nvPr/>
        </p:nvSpPr>
        <p:spPr>
          <a:xfrm rot="5400000">
            <a:off x="1250629" y="2964749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D086EDB5-7777-E1EA-C625-BAA13780C9B9}"/>
              </a:ext>
            </a:extLst>
          </p:cNvPr>
          <p:cNvSpPr/>
          <p:nvPr/>
        </p:nvSpPr>
        <p:spPr>
          <a:xfrm rot="5400000">
            <a:off x="1140401" y="2964749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2118FE65-45BB-2407-4BB7-49F6A2EE89F6}"/>
              </a:ext>
            </a:extLst>
          </p:cNvPr>
          <p:cNvSpPr/>
          <p:nvPr/>
        </p:nvSpPr>
        <p:spPr>
          <a:xfrm rot="5400000">
            <a:off x="1030173" y="2964749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FA17D452-8A40-4D36-ADA4-7114FE31F66D}"/>
              </a:ext>
            </a:extLst>
          </p:cNvPr>
          <p:cNvSpPr/>
          <p:nvPr/>
        </p:nvSpPr>
        <p:spPr>
          <a:xfrm rot="5400000">
            <a:off x="1698525" y="3107400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6A1C4A24-0F0C-406A-3B0F-2B785E86C29A}"/>
              </a:ext>
            </a:extLst>
          </p:cNvPr>
          <p:cNvSpPr/>
          <p:nvPr/>
        </p:nvSpPr>
        <p:spPr>
          <a:xfrm rot="5400000">
            <a:off x="1586988" y="3107400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54F88D63-1133-63BE-F5F6-0F580505D4BE}"/>
              </a:ext>
            </a:extLst>
          </p:cNvPr>
          <p:cNvSpPr/>
          <p:nvPr/>
        </p:nvSpPr>
        <p:spPr>
          <a:xfrm rot="5400000">
            <a:off x="1476759" y="3107400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D420473A-EE4B-B67F-92F7-6A4283ECCB27}"/>
              </a:ext>
            </a:extLst>
          </p:cNvPr>
          <p:cNvSpPr/>
          <p:nvPr/>
        </p:nvSpPr>
        <p:spPr>
          <a:xfrm rot="5400000">
            <a:off x="1366532" y="3107400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B2987FFC-8586-51DC-2AC6-0486F51C490C}"/>
              </a:ext>
            </a:extLst>
          </p:cNvPr>
          <p:cNvSpPr/>
          <p:nvPr/>
        </p:nvSpPr>
        <p:spPr>
          <a:xfrm rot="5400000">
            <a:off x="1250629" y="3107400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20707504-BC14-3D88-2216-6EF21D728C82}"/>
              </a:ext>
            </a:extLst>
          </p:cNvPr>
          <p:cNvSpPr/>
          <p:nvPr/>
        </p:nvSpPr>
        <p:spPr>
          <a:xfrm rot="5400000">
            <a:off x="1140401" y="3107400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9AB441D3-FAB1-9DB3-51CF-4EB3611C0831}"/>
              </a:ext>
            </a:extLst>
          </p:cNvPr>
          <p:cNvSpPr/>
          <p:nvPr/>
        </p:nvSpPr>
        <p:spPr>
          <a:xfrm rot="5400000">
            <a:off x="1030173" y="3107400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DF7EB4F5-6CE9-FB41-616B-3CF747040F51}"/>
              </a:ext>
            </a:extLst>
          </p:cNvPr>
          <p:cNvSpPr/>
          <p:nvPr/>
        </p:nvSpPr>
        <p:spPr>
          <a:xfrm rot="5400000">
            <a:off x="1698525" y="3248392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B612B4E-2F6F-8F3C-BAFB-74EEE8D8AE68}"/>
              </a:ext>
            </a:extLst>
          </p:cNvPr>
          <p:cNvSpPr/>
          <p:nvPr/>
        </p:nvSpPr>
        <p:spPr>
          <a:xfrm rot="5400000">
            <a:off x="1586988" y="3248392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3AA19DA-939A-50C1-708C-F2E044482ACE}"/>
              </a:ext>
            </a:extLst>
          </p:cNvPr>
          <p:cNvSpPr/>
          <p:nvPr/>
        </p:nvSpPr>
        <p:spPr>
          <a:xfrm rot="5400000">
            <a:off x="1476759" y="3248392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735C8187-E39F-7590-319B-C601DFAEC900}"/>
              </a:ext>
            </a:extLst>
          </p:cNvPr>
          <p:cNvSpPr/>
          <p:nvPr/>
        </p:nvSpPr>
        <p:spPr>
          <a:xfrm rot="5400000">
            <a:off x="1366532" y="3248392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A05F306-338C-A669-8A70-4C7461050A0A}"/>
              </a:ext>
            </a:extLst>
          </p:cNvPr>
          <p:cNvSpPr/>
          <p:nvPr/>
        </p:nvSpPr>
        <p:spPr>
          <a:xfrm rot="5400000">
            <a:off x="1250629" y="3248392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9960C40E-9F78-DF7B-B519-30FE451E928E}"/>
              </a:ext>
            </a:extLst>
          </p:cNvPr>
          <p:cNvSpPr/>
          <p:nvPr/>
        </p:nvSpPr>
        <p:spPr>
          <a:xfrm rot="5400000">
            <a:off x="1140401" y="3248392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B9A3354-0FAB-EC1E-417D-F21959B47172}"/>
              </a:ext>
            </a:extLst>
          </p:cNvPr>
          <p:cNvSpPr/>
          <p:nvPr/>
        </p:nvSpPr>
        <p:spPr>
          <a:xfrm rot="5400000">
            <a:off x="1030173" y="3248392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31E0A284-F581-09B0-D004-BB72CB8DBF86}"/>
              </a:ext>
            </a:extLst>
          </p:cNvPr>
          <p:cNvSpPr/>
          <p:nvPr/>
        </p:nvSpPr>
        <p:spPr>
          <a:xfrm rot="5400000">
            <a:off x="1698525" y="3386532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E2B4B7E-615F-A958-B8B0-D38C8C27ACAC}"/>
              </a:ext>
            </a:extLst>
          </p:cNvPr>
          <p:cNvSpPr/>
          <p:nvPr/>
        </p:nvSpPr>
        <p:spPr>
          <a:xfrm rot="5400000">
            <a:off x="1586988" y="3386532"/>
            <a:ext cx="110228" cy="110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DF9CAD18-0203-0552-4D52-8D562472072F}"/>
              </a:ext>
            </a:extLst>
          </p:cNvPr>
          <p:cNvSpPr/>
          <p:nvPr/>
        </p:nvSpPr>
        <p:spPr>
          <a:xfrm rot="5400000">
            <a:off x="1476759" y="3386532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3F8E0760-84BD-B163-30A3-6958846EB4B6}"/>
              </a:ext>
            </a:extLst>
          </p:cNvPr>
          <p:cNvSpPr/>
          <p:nvPr/>
        </p:nvSpPr>
        <p:spPr>
          <a:xfrm rot="5400000">
            <a:off x="1366532" y="3386532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B98B4810-62BD-E50C-8D1F-ED3D02803191}"/>
              </a:ext>
            </a:extLst>
          </p:cNvPr>
          <p:cNvSpPr/>
          <p:nvPr/>
        </p:nvSpPr>
        <p:spPr>
          <a:xfrm rot="5400000">
            <a:off x="1250629" y="3386532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9645F141-3666-53B4-4478-C37221082632}"/>
              </a:ext>
            </a:extLst>
          </p:cNvPr>
          <p:cNvSpPr/>
          <p:nvPr/>
        </p:nvSpPr>
        <p:spPr>
          <a:xfrm rot="5400000">
            <a:off x="1140401" y="3386532"/>
            <a:ext cx="110228" cy="110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126B2660-685D-3CA3-4320-2B192BFFAA2F}"/>
              </a:ext>
            </a:extLst>
          </p:cNvPr>
          <p:cNvSpPr/>
          <p:nvPr/>
        </p:nvSpPr>
        <p:spPr>
          <a:xfrm rot="5400000">
            <a:off x="1030173" y="3386532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EB3C939E-BE11-AB1D-F2A2-FC4D31D4CC38}"/>
              </a:ext>
            </a:extLst>
          </p:cNvPr>
          <p:cNvSpPr/>
          <p:nvPr/>
        </p:nvSpPr>
        <p:spPr>
          <a:xfrm rot="5400000">
            <a:off x="1698525" y="3524239"/>
            <a:ext cx="110228" cy="1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FCFCF28B-BDA5-C1C7-0626-BC5D912EC8EE}"/>
              </a:ext>
            </a:extLst>
          </p:cNvPr>
          <p:cNvSpPr/>
          <p:nvPr/>
        </p:nvSpPr>
        <p:spPr>
          <a:xfrm rot="5400000">
            <a:off x="1586988" y="352423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B8DED000-BE96-E096-4EC2-8EA4E05B0897}"/>
              </a:ext>
            </a:extLst>
          </p:cNvPr>
          <p:cNvSpPr/>
          <p:nvPr/>
        </p:nvSpPr>
        <p:spPr>
          <a:xfrm rot="5400000">
            <a:off x="1476759" y="3524239"/>
            <a:ext cx="110228" cy="110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651862CA-0D9A-5D33-7AD8-A5B7073D7F27}"/>
              </a:ext>
            </a:extLst>
          </p:cNvPr>
          <p:cNvSpPr/>
          <p:nvPr/>
        </p:nvSpPr>
        <p:spPr>
          <a:xfrm rot="5400000">
            <a:off x="1366532" y="3524239"/>
            <a:ext cx="110228" cy="1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5DDDEEFD-12E8-4EF5-D22D-63E1DC416140}"/>
              </a:ext>
            </a:extLst>
          </p:cNvPr>
          <p:cNvSpPr/>
          <p:nvPr/>
        </p:nvSpPr>
        <p:spPr>
          <a:xfrm rot="5400000">
            <a:off x="1250629" y="3524239"/>
            <a:ext cx="110228" cy="110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9675EF5C-C8BE-10EF-8258-8C1F09D96828}"/>
              </a:ext>
            </a:extLst>
          </p:cNvPr>
          <p:cNvSpPr/>
          <p:nvPr/>
        </p:nvSpPr>
        <p:spPr>
          <a:xfrm rot="5400000">
            <a:off x="1140401" y="3524239"/>
            <a:ext cx="110228" cy="110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71A606D0-D313-D27C-5B55-83E468FC5730}"/>
              </a:ext>
            </a:extLst>
          </p:cNvPr>
          <p:cNvSpPr/>
          <p:nvPr/>
        </p:nvSpPr>
        <p:spPr>
          <a:xfrm rot="5400000">
            <a:off x="1030173" y="3524239"/>
            <a:ext cx="110228" cy="1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DF3E7B3-F8EF-3A07-0B52-1C2CD26915D1}"/>
              </a:ext>
            </a:extLst>
          </p:cNvPr>
          <p:cNvSpPr txBox="1"/>
          <p:nvPr/>
        </p:nvSpPr>
        <p:spPr>
          <a:xfrm>
            <a:off x="1855825" y="303193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H</a:t>
            </a:r>
            <a:endParaRPr lang="ko-KR" altLang="en-US" sz="1050" b="1"/>
          </a:p>
        </p:txBody>
      </p:sp>
      <p:sp>
        <p:nvSpPr>
          <p:cNvPr id="351" name="내용 개체 틀 2">
            <a:extLst>
              <a:ext uri="{FF2B5EF4-FFF2-40B4-BE49-F238E27FC236}">
                <a16:creationId xmlns:a16="http://schemas.microsoft.com/office/drawing/2014/main" id="{E46A605B-E045-B26F-9783-84A39073578D}"/>
              </a:ext>
            </a:extLst>
          </p:cNvPr>
          <p:cNvSpPr txBox="1">
            <a:spLocks/>
          </p:cNvSpPr>
          <p:nvPr/>
        </p:nvSpPr>
        <p:spPr>
          <a:xfrm>
            <a:off x="2446766" y="1244734"/>
            <a:ext cx="6177792" cy="5168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Positive Node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Feature Representation + Structural Information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Anchor Node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Feature Representation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Neighber Node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1-hop Node</a:t>
            </a:r>
            <a:r>
              <a:rPr lang="ko-KR" altLang="en-US"/>
              <a:t>들의 </a:t>
            </a:r>
            <a:r>
              <a:rPr lang="en-US" altLang="ko-KR"/>
              <a:t>Feature Representation </a:t>
            </a:r>
            <a:r>
              <a:rPr lang="ko-KR" altLang="en-US"/>
              <a:t>평균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400"/>
          </a:p>
          <a:p>
            <a:pPr lvl="1"/>
            <a:r>
              <a:rPr lang="en-US" altLang="ko-KR"/>
              <a:t>Sample Node ( Negative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N</a:t>
            </a:r>
            <a:r>
              <a:rPr lang="ko-KR" altLang="en-US"/>
              <a:t>개의 관계없는 노드들의 </a:t>
            </a:r>
            <a:r>
              <a:rPr lang="en-US" altLang="ko-KR"/>
              <a:t>Featrue Representation</a:t>
            </a:r>
            <a:r>
              <a:rPr lang="ko-KR" altLang="en-US"/>
              <a:t>을 </a:t>
            </a:r>
            <a:r>
              <a:rPr lang="en-US" altLang="ko-KR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8001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Method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5579874" cy="5360902"/>
          </a:xfrm>
        </p:spPr>
        <p:txBody>
          <a:bodyPr/>
          <a:lstStyle/>
          <a:p>
            <a:r>
              <a:rPr lang="en-US" altLang="ko-KR"/>
              <a:t>Triplet Loss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N</a:t>
            </a:r>
            <a:r>
              <a:rPr lang="ko-KR" altLang="en-US" b="1"/>
              <a:t>개의 </a:t>
            </a:r>
            <a:r>
              <a:rPr lang="en-US" altLang="ko-KR" b="1"/>
              <a:t>Negative sample</a:t>
            </a:r>
            <a:r>
              <a:rPr lang="ko-KR" altLang="en-US" b="1"/>
              <a:t>에 대한 확장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Loss : Structural Information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8D8D986-8F8A-BEE5-213C-1D9330DD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27" y="1528744"/>
            <a:ext cx="2114845" cy="25721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10053174-EEB8-BE36-3BD3-DF02B9B0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3" y="3021383"/>
            <a:ext cx="4091668" cy="61995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F914A20-8572-7487-D870-1B5D87A37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78" y="4876761"/>
            <a:ext cx="3658111" cy="63503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8AC3AE6-611D-C748-47FE-1334D162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428" y="4876761"/>
            <a:ext cx="3737561" cy="632974"/>
          </a:xfrm>
          <a:prstGeom prst="rect">
            <a:avLst/>
          </a:prstGeom>
        </p:spPr>
      </p:pic>
      <p:sp>
        <p:nvSpPr>
          <p:cNvPr id="227" name="내용 개체 틀 2">
            <a:extLst>
              <a:ext uri="{FF2B5EF4-FFF2-40B4-BE49-F238E27FC236}">
                <a16:creationId xmlns:a16="http://schemas.microsoft.com/office/drawing/2014/main" id="{766EA74F-530B-23F2-1E87-2DAAB96E24B2}"/>
              </a:ext>
            </a:extLst>
          </p:cNvPr>
          <p:cNvSpPr txBox="1">
            <a:spLocks/>
          </p:cNvSpPr>
          <p:nvPr/>
        </p:nvSpPr>
        <p:spPr>
          <a:xfrm>
            <a:off x="5999499" y="1528744"/>
            <a:ext cx="5579874" cy="482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Loss : Neighber Information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Method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990F613-663C-4B47-0E36-B15F6669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4" y="4081937"/>
            <a:ext cx="3772426" cy="27256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442E878-F585-3A35-74E9-6F00F2D5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04" y="5385328"/>
            <a:ext cx="4026893" cy="58083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6422F3D-182B-5A1E-2D74-7D6A89E6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589" y="5513487"/>
            <a:ext cx="3289771" cy="362433"/>
          </a:xfrm>
          <a:prstGeom prst="rect">
            <a:avLst/>
          </a:prstGeom>
        </p:spPr>
      </p:pic>
      <p:sp>
        <p:nvSpPr>
          <p:cNvPr id="221" name="내용 개체 틀 2">
            <a:extLst>
              <a:ext uri="{FF2B5EF4-FFF2-40B4-BE49-F238E27FC236}">
                <a16:creationId xmlns:a16="http://schemas.microsoft.com/office/drawing/2014/main" id="{4433C2E7-81B8-9AAF-5892-076FBD84A9D5}"/>
              </a:ext>
            </a:extLst>
          </p:cNvPr>
          <p:cNvSpPr txBox="1">
            <a:spLocks/>
          </p:cNvSpPr>
          <p:nvPr/>
        </p:nvSpPr>
        <p:spPr>
          <a:xfrm>
            <a:off x="293876" y="3274791"/>
            <a:ext cx="5579874" cy="2919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Upper_bound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Loss : Upper_bound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BDC630E-FE29-6BA2-5800-01DA976EAAA1}"/>
              </a:ext>
            </a:extLst>
          </p:cNvPr>
          <p:cNvSpPr/>
          <p:nvPr/>
        </p:nvSpPr>
        <p:spPr>
          <a:xfrm>
            <a:off x="6902425" y="4923368"/>
            <a:ext cx="4356100" cy="1104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D6E3C7-AEC5-48EA-C59A-3C475C981A6F}"/>
              </a:ext>
            </a:extLst>
          </p:cNvPr>
          <p:cNvGrpSpPr/>
          <p:nvPr/>
        </p:nvGrpSpPr>
        <p:grpSpPr>
          <a:xfrm>
            <a:off x="2139835" y="1400608"/>
            <a:ext cx="7643624" cy="1480678"/>
            <a:chOff x="1119376" y="4613448"/>
            <a:chExt cx="4502150" cy="872130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44CB835-7B4A-C706-D77D-9FF000C2B8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9376" y="4976837"/>
              <a:ext cx="45021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411FC6F6-C7E7-7C9B-A097-51D43162EB81}"/>
                </a:ext>
              </a:extLst>
            </p:cNvPr>
            <p:cNvCxnSpPr>
              <a:cxnSpLocks/>
            </p:cNvCxnSpPr>
            <p:nvPr/>
          </p:nvCxnSpPr>
          <p:spPr>
            <a:xfrm>
              <a:off x="1453704" y="4871259"/>
              <a:ext cx="0" cy="2111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9E8B7AB1-06EB-39B2-E909-CD2DD5E3BAA7}"/>
                </a:ext>
              </a:extLst>
            </p:cNvPr>
            <p:cNvCxnSpPr>
              <a:cxnSpLocks/>
            </p:cNvCxnSpPr>
            <p:nvPr/>
          </p:nvCxnSpPr>
          <p:spPr>
            <a:xfrm>
              <a:off x="3339654" y="4871259"/>
              <a:ext cx="0" cy="2111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86C5524F-7223-6223-2A29-57B61435FB79}"/>
                </a:ext>
              </a:extLst>
            </p:cNvPr>
            <p:cNvCxnSpPr>
              <a:cxnSpLocks/>
            </p:cNvCxnSpPr>
            <p:nvPr/>
          </p:nvCxnSpPr>
          <p:spPr>
            <a:xfrm>
              <a:off x="5314504" y="4871259"/>
              <a:ext cx="0" cy="2111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2614347A-21D9-A3B3-F285-789C03EF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9822" y="4616824"/>
              <a:ext cx="547764" cy="204816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0E1EB231-9158-D7CA-BCCE-7CA244956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1008" y="4613448"/>
              <a:ext cx="557291" cy="190527"/>
            </a:xfrm>
            <a:prstGeom prst="rect">
              <a:avLst/>
            </a:prstGeom>
          </p:spPr>
        </p:pic>
        <p:sp>
          <p:nvSpPr>
            <p:cNvPr id="79" name="왼쪽 중괄호 78">
              <a:extLst>
                <a:ext uri="{FF2B5EF4-FFF2-40B4-BE49-F238E27FC236}">
                  <a16:creationId xmlns:a16="http://schemas.microsoft.com/office/drawing/2014/main" id="{56CFC36C-1F1D-7319-F744-2C3FC9BD0213}"/>
                </a:ext>
              </a:extLst>
            </p:cNvPr>
            <p:cNvSpPr/>
            <p:nvPr/>
          </p:nvSpPr>
          <p:spPr>
            <a:xfrm rot="16200000">
              <a:off x="2291904" y="4248516"/>
              <a:ext cx="209550" cy="188595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왼쪽 중괄호 224">
              <a:extLst>
                <a:ext uri="{FF2B5EF4-FFF2-40B4-BE49-F238E27FC236}">
                  <a16:creationId xmlns:a16="http://schemas.microsoft.com/office/drawing/2014/main" id="{2180CFA1-FBF5-B8BF-F49D-B1242FFD563E}"/>
                </a:ext>
              </a:extLst>
            </p:cNvPr>
            <p:cNvSpPr/>
            <p:nvPr/>
          </p:nvSpPr>
          <p:spPr>
            <a:xfrm rot="16200000">
              <a:off x="4222303" y="4204066"/>
              <a:ext cx="209550" cy="1974850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AA28EF9C-168A-BC82-324B-C43E8F243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03851" y="5286396"/>
              <a:ext cx="185655" cy="198458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7DA1A170-1728-1266-8445-775ED05C1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34251" y="5283216"/>
              <a:ext cx="154748" cy="202362"/>
            </a:xfrm>
            <a:prstGeom prst="rect">
              <a:avLst/>
            </a:prstGeom>
          </p:spPr>
        </p:pic>
      </p:grp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CCED1BB-E00C-B563-8CE5-C84F5A34EA20}"/>
              </a:ext>
            </a:extLst>
          </p:cNvPr>
          <p:cNvSpPr txBox="1">
            <a:spLocks/>
          </p:cNvSpPr>
          <p:nvPr/>
        </p:nvSpPr>
        <p:spPr>
          <a:xfrm>
            <a:off x="6552001" y="3724057"/>
            <a:ext cx="5579874" cy="246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최종 </a:t>
            </a:r>
            <a:r>
              <a:rPr lang="en-US" altLang="ko-KR"/>
              <a:t>Loss function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9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400" b="1"/>
              <a:t>실험</a:t>
            </a:r>
            <a:endParaRPr lang="en-US" altLang="ko-KR" sz="1400" b="1"/>
          </a:p>
          <a:p>
            <a:pPr lvl="1"/>
            <a:endParaRPr lang="en-US" altLang="ko-KR" sz="1100"/>
          </a:p>
          <a:p>
            <a:pPr lvl="1"/>
            <a:r>
              <a:rPr lang="ko-KR" altLang="en-US" sz="1100"/>
              <a:t>노드 분류</a:t>
            </a:r>
            <a:endParaRPr lang="en-US" altLang="ko-KR" sz="1100"/>
          </a:p>
          <a:p>
            <a:endParaRPr lang="en-US" altLang="ko-KR" sz="1400"/>
          </a:p>
          <a:p>
            <a:r>
              <a:rPr lang="ko-KR" altLang="en-US" sz="1400" b="1"/>
              <a:t>목적</a:t>
            </a:r>
            <a:endParaRPr lang="en-US" altLang="ko-KR" sz="1400" b="1"/>
          </a:p>
          <a:p>
            <a:pPr lvl="1"/>
            <a:endParaRPr lang="en-US" altLang="ko-KR" sz="1100"/>
          </a:p>
          <a:p>
            <a:pPr lvl="1"/>
            <a:r>
              <a:rPr lang="ko-KR" altLang="en-US" sz="1100"/>
              <a:t>모델</a:t>
            </a:r>
            <a:r>
              <a:rPr lang="en-US" altLang="ko-KR" sz="1100"/>
              <a:t>	:  </a:t>
            </a:r>
            <a:r>
              <a:rPr lang="ko-KR" altLang="en-US" sz="1100"/>
              <a:t>타 모델과 비교를 통한 노드의 효과성 및 효율성 증명</a:t>
            </a:r>
            <a:endParaRPr lang="en-US" altLang="ko-KR" sz="1100"/>
          </a:p>
          <a:p>
            <a:pPr lvl="1"/>
            <a:endParaRPr lang="en-US" altLang="ko-KR" sz="1100"/>
          </a:p>
          <a:p>
            <a:pPr lvl="1"/>
            <a:r>
              <a:rPr lang="ko-KR" altLang="en-US" sz="1100"/>
              <a:t>손실함수 </a:t>
            </a:r>
            <a:r>
              <a:rPr lang="en-US" altLang="ko-KR" sz="1100"/>
              <a:t>	:  </a:t>
            </a:r>
            <a:r>
              <a:rPr lang="ko-KR" altLang="en-US" sz="1100"/>
              <a:t>제안한 각 손실함수에 따른 손실함수 성능 증명</a:t>
            </a:r>
            <a:endParaRPr lang="en-US" altLang="ko-KR" sz="1100"/>
          </a:p>
          <a:p>
            <a:pPr lvl="1"/>
            <a:endParaRPr lang="en-US" altLang="ko-KR" sz="1100"/>
          </a:p>
          <a:p>
            <a:r>
              <a:rPr lang="ko-KR" altLang="en-US" sz="1400" b="1"/>
              <a:t>데이터 세트</a:t>
            </a:r>
            <a:endParaRPr lang="en-US" altLang="ko-KR" sz="1400" b="1"/>
          </a:p>
          <a:p>
            <a:pPr lvl="1"/>
            <a:endParaRPr lang="en-US" altLang="ko-KR" sz="1100"/>
          </a:p>
          <a:p>
            <a:pPr lvl="1"/>
            <a:r>
              <a:rPr lang="en-US" altLang="ko-KR" sz="1100"/>
              <a:t>3</a:t>
            </a:r>
            <a:r>
              <a:rPr lang="ko-KR" altLang="en-US" sz="1100"/>
              <a:t>개의 인용 네트워크 데이터 세트</a:t>
            </a:r>
            <a:r>
              <a:rPr lang="en-US" altLang="ko-KR" sz="1100"/>
              <a:t>		( Cora, Citeseer, and Pubmed )</a:t>
            </a:r>
          </a:p>
          <a:p>
            <a:pPr lvl="1"/>
            <a:endParaRPr lang="en-US" altLang="ko-KR" sz="1100"/>
          </a:p>
          <a:p>
            <a:pPr lvl="1"/>
            <a:r>
              <a:rPr lang="en-US" altLang="ko-KR" sz="1100"/>
              <a:t>2</a:t>
            </a:r>
            <a:r>
              <a:rPr lang="ko-KR" altLang="en-US" sz="1100"/>
              <a:t>개의 아마존 판매 데이터 세트</a:t>
            </a:r>
            <a:r>
              <a:rPr lang="en-US" altLang="ko-KR" sz="1100"/>
              <a:t>		( Photo, Computers )</a:t>
            </a:r>
          </a:p>
          <a:p>
            <a:pPr lvl="1"/>
            <a:endParaRPr lang="en-US" altLang="ko-KR" sz="1100"/>
          </a:p>
          <a:p>
            <a:pPr lvl="1"/>
            <a:r>
              <a:rPr lang="en-US" altLang="ko-KR" sz="1100"/>
              <a:t>3</a:t>
            </a:r>
            <a:r>
              <a:rPr lang="ko-KR" altLang="en-US" sz="1100"/>
              <a:t>개의 대규모 데이터 세트</a:t>
            </a:r>
            <a:r>
              <a:rPr lang="en-US" altLang="ko-KR" sz="1100"/>
              <a:t>		( Ogbn-arxiv, Ogbn-mag, Ogbn-products )</a:t>
            </a:r>
          </a:p>
          <a:p>
            <a:pPr lvl="1"/>
            <a:endParaRPr lang="en-US" altLang="ko-KR" sz="1100"/>
          </a:p>
          <a:p>
            <a:r>
              <a:rPr lang="ko-KR" altLang="en-US" sz="1400" b="1"/>
              <a:t>비교 모델</a:t>
            </a:r>
            <a:endParaRPr lang="en-US" altLang="ko-KR" sz="1100" b="1"/>
          </a:p>
          <a:p>
            <a:pPr lvl="1"/>
            <a:endParaRPr lang="en-US" altLang="ko-KR" sz="1100"/>
          </a:p>
          <a:p>
            <a:pPr lvl="1"/>
            <a:r>
              <a:rPr lang="en-US" altLang="ko-KR" sz="1100"/>
              <a:t>Raw Feature -&gt; Node classification </a:t>
            </a:r>
            <a:endParaRPr lang="ko-KR" altLang="en-US" sz="1100"/>
          </a:p>
          <a:p>
            <a:pPr marL="457200" lvl="1" indent="0">
              <a:buNone/>
            </a:pPr>
            <a:endParaRPr lang="en-US" altLang="ko-KR" sz="1100"/>
          </a:p>
          <a:p>
            <a:pPr lvl="1"/>
            <a:r>
              <a:rPr lang="en-US" altLang="ko-KR" sz="1100"/>
              <a:t>1</a:t>
            </a:r>
            <a:r>
              <a:rPr lang="ko-KR" altLang="en-US" sz="1100"/>
              <a:t>개의 전통적인 알고리즘</a:t>
            </a:r>
            <a:r>
              <a:rPr lang="en-US" altLang="ko-KR" sz="1100"/>
              <a:t>		( DeepWalk )</a:t>
            </a:r>
          </a:p>
          <a:p>
            <a:pPr lvl="1"/>
            <a:endParaRPr lang="en-US" altLang="ko-KR" sz="1100"/>
          </a:p>
          <a:p>
            <a:pPr lvl="1"/>
            <a:r>
              <a:rPr lang="en-US" altLang="ko-KR" sz="1100"/>
              <a:t>2</a:t>
            </a:r>
            <a:r>
              <a:rPr lang="ko-KR" altLang="en-US" sz="1100"/>
              <a:t>개의 준지도학습 알고리즘</a:t>
            </a:r>
            <a:r>
              <a:rPr lang="en-US" altLang="ko-KR" sz="1100"/>
              <a:t>		( GCN, GAT )</a:t>
            </a:r>
          </a:p>
          <a:p>
            <a:pPr lvl="1"/>
            <a:endParaRPr lang="en-US" altLang="ko-KR" sz="1100"/>
          </a:p>
          <a:p>
            <a:pPr lvl="1"/>
            <a:r>
              <a:rPr lang="en-US" altLang="ko-KR" sz="1100"/>
              <a:t>8</a:t>
            </a:r>
            <a:r>
              <a:rPr lang="ko-KR" altLang="en-US" sz="1100"/>
              <a:t>개의 비지도학습 알고리즘</a:t>
            </a:r>
            <a:r>
              <a:rPr lang="en-US" altLang="ko-KR" sz="1100"/>
              <a:t>		( GAE, VGAE, DGI, GMI, GRACE, MVGRL, GCA, GIC )</a:t>
            </a:r>
            <a:endParaRPr lang="ko-KR" altLang="en-US" sz="1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개의 데이터 세트에 대한 모든 함수의 분류 정확도</a:t>
            </a:r>
            <a:r>
              <a:rPr lang="en-US" altLang="ko-KR"/>
              <a:t> (%) 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실행 시간</a:t>
            </a:r>
            <a:r>
              <a:rPr lang="en-US" altLang="ko-KR"/>
              <a:t> (</a:t>
            </a:r>
            <a:r>
              <a:rPr lang="ko-KR" altLang="en-US"/>
              <a:t>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B3DC9-CC5B-4483-D83F-250642AD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32" y="2266950"/>
            <a:ext cx="7088328" cy="32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개의 데이터세트와 </a:t>
            </a:r>
            <a:r>
              <a:rPr lang="en-US" altLang="ko-KR"/>
              <a:t>3</a:t>
            </a:r>
            <a:r>
              <a:rPr lang="ko-KR" altLang="en-US"/>
              <a:t>개의 대규모 데이터 세트에 대한 모든 함수의 분류 정확도</a:t>
            </a:r>
            <a:r>
              <a:rPr lang="en-US" altLang="ko-KR"/>
              <a:t> (%) 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실행 시간</a:t>
            </a:r>
            <a:r>
              <a:rPr lang="en-US" altLang="ko-KR"/>
              <a:t> (</a:t>
            </a:r>
            <a:r>
              <a:rPr lang="ko-KR" altLang="en-US"/>
              <a:t>분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607372-31FE-B66B-3F82-1BE87B8D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62" y="2255379"/>
            <a:ext cx="6528296" cy="31020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34EEB-7C38-153D-DB87-025207F4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458" y="2448914"/>
            <a:ext cx="4310965" cy="2714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11D7E-EF3D-707E-31E3-B101522FD889}"/>
              </a:ext>
            </a:extLst>
          </p:cNvPr>
          <p:cNvSpPr txBox="1"/>
          <p:nvPr/>
        </p:nvSpPr>
        <p:spPr>
          <a:xfrm>
            <a:off x="8851900" y="2198258"/>
            <a:ext cx="1485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Ogbn-products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06923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데이터 세트에 대해 제안된 방법에서 각 구성 요소의 분류 정확도</a:t>
            </a:r>
            <a:r>
              <a:rPr lang="en-US" altLang="ko-KR"/>
              <a:t> (%)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CDA664-4896-0BA5-D737-F02DB3B3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45" y="2003933"/>
            <a:ext cx="9655956" cy="15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Negative node</a:t>
            </a:r>
            <a:r>
              <a:rPr lang="ko-KR" altLang="en-US" b="1"/>
              <a:t>에 대한 </a:t>
            </a:r>
            <a:r>
              <a:rPr lang="en-US" altLang="ko-KR" b="1"/>
              <a:t>random sampling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Triplet Loss</a:t>
            </a:r>
            <a:r>
              <a:rPr lang="ko-KR" altLang="en-US"/>
              <a:t>를 사용한 학습을 잘하기 위해서는 구분하기 어려운 </a:t>
            </a:r>
            <a:r>
              <a:rPr lang="en-US" altLang="ko-KR"/>
              <a:t>Negative sample</a:t>
            </a:r>
            <a:r>
              <a:rPr lang="ko-KR" altLang="en-US"/>
              <a:t>을 구하는 것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단순 시간 절약을 위한 </a:t>
            </a:r>
            <a:r>
              <a:rPr lang="en-US" altLang="ko-KR"/>
              <a:t>Random sampling </a:t>
            </a:r>
            <a:r>
              <a:rPr lang="ko-KR" altLang="en-US"/>
              <a:t>사용은 근거가 부족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FFB4A-E094-42B0-9162-C78E89C2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Paper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82EF5-55AD-4F41-8D7B-988ABF8F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200" y="995445"/>
            <a:ext cx="7279200" cy="53609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/>
              <a:t>Title</a:t>
            </a:r>
            <a:r>
              <a:rPr lang="en-US" altLang="ko-KR"/>
              <a:t>		: Simple Unsupervised Graph Representation Learning</a:t>
            </a:r>
          </a:p>
          <a:p>
            <a:endParaRPr lang="en-US" altLang="ko-KR"/>
          </a:p>
          <a:p>
            <a:r>
              <a:rPr lang="en-US" altLang="ko-KR" b="1"/>
              <a:t>Author</a:t>
            </a:r>
            <a:r>
              <a:rPr lang="en-US" altLang="ko-KR"/>
              <a:t>		: Yujie Mo, Liang Peng, Jie Xu, Xiaoshuang Shi, Xiaofeng Zhu</a:t>
            </a:r>
          </a:p>
          <a:p>
            <a:endParaRPr lang="en-US" altLang="ko-KR"/>
          </a:p>
          <a:p>
            <a:r>
              <a:rPr lang="en-US" altLang="ko-KR" b="1"/>
              <a:t>Published</a:t>
            </a:r>
            <a:r>
              <a:rPr lang="en-US" altLang="ko-KR"/>
              <a:t>	: AAAI Conference </a:t>
            </a:r>
            <a:r>
              <a:rPr lang="en-US" altLang="ko-KR" sz="1000" b="1">
                <a:solidFill>
                  <a:srgbClr val="FF0000"/>
                </a:solidFill>
              </a:rPr>
              <a:t>( IS_2020 : 11.37 )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Year</a:t>
            </a:r>
            <a:r>
              <a:rPr lang="en-US" altLang="ko-KR"/>
              <a:t>		: 2022</a:t>
            </a:r>
          </a:p>
          <a:p>
            <a:endParaRPr lang="en-US" altLang="ko-KR"/>
          </a:p>
          <a:p>
            <a:r>
              <a:rPr lang="en-US" altLang="ko-KR" b="1"/>
              <a:t>Citation</a:t>
            </a:r>
            <a:r>
              <a:rPr lang="en-US" altLang="ko-KR"/>
              <a:t>	: 1 </a:t>
            </a:r>
            <a:r>
              <a:rPr lang="en-US" altLang="ko-KR" sz="1000" b="1">
                <a:solidFill>
                  <a:srgbClr val="FF0000"/>
                </a:solidFill>
              </a:rPr>
              <a:t>( google scholar )</a:t>
            </a:r>
          </a:p>
          <a:p>
            <a:endParaRPr lang="en-US" altLang="ko-KR"/>
          </a:p>
          <a:p>
            <a:r>
              <a:rPr lang="en-US" altLang="ko-KR" b="1"/>
              <a:t>Overview</a:t>
            </a:r>
          </a:p>
          <a:p>
            <a:endParaRPr lang="en-US" altLang="ko-KR" b="1"/>
          </a:p>
          <a:p>
            <a:pPr lvl="1"/>
            <a:r>
              <a:rPr lang="ko-KR" altLang="en-US"/>
              <a:t>효과적이고 효율적인 간단한 비지도 그래프 표현 학습 방법을 제안한다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2"/>
            <a:r>
              <a:rPr lang="ko-KR" altLang="en-US"/>
              <a:t>그래프의 구조적 정보와 인접 정보를 각각 </a:t>
            </a:r>
            <a:r>
              <a:rPr lang="en-US" altLang="ko-KR"/>
              <a:t>triplet loss</a:t>
            </a:r>
            <a:r>
              <a:rPr lang="ko-KR" altLang="en-US"/>
              <a:t>를 통해 손실함수 계산 </a:t>
            </a:r>
            <a:r>
              <a:rPr lang="en-US" altLang="ko-KR" sz="1000" b="1">
                <a:solidFill>
                  <a:srgbClr val="FF0000"/>
                </a:solidFill>
              </a:rPr>
              <a:t>(</a:t>
            </a:r>
            <a:r>
              <a:rPr lang="ko-KR" altLang="en-US" sz="1000" b="1">
                <a:solidFill>
                  <a:srgbClr val="FF0000"/>
                </a:solidFill>
              </a:rPr>
              <a:t>효과적</a:t>
            </a:r>
            <a:r>
              <a:rPr lang="en-US" altLang="ko-KR" sz="1000" b="1">
                <a:solidFill>
                  <a:srgbClr val="FF0000"/>
                </a:solidFill>
              </a:rPr>
              <a:t>)</a:t>
            </a:r>
          </a:p>
          <a:p>
            <a:pPr lvl="2"/>
            <a:endParaRPr lang="en-US" altLang="ko-KR" b="1">
              <a:solidFill>
                <a:srgbClr val="FF0000"/>
              </a:solidFill>
            </a:endParaRPr>
          </a:p>
          <a:p>
            <a:pPr lvl="2"/>
            <a:r>
              <a:rPr lang="ko-KR" altLang="en-US"/>
              <a:t>데이터 증대 및 판별자 제거 후 저차원 임베딩 출력 </a:t>
            </a:r>
            <a:r>
              <a:rPr lang="en-US" altLang="ko-KR" sz="1000" b="1">
                <a:solidFill>
                  <a:srgbClr val="FF0000"/>
                </a:solidFill>
              </a:rPr>
              <a:t>(</a:t>
            </a:r>
            <a:r>
              <a:rPr lang="ko-KR" altLang="en-US" sz="1000" b="1">
                <a:solidFill>
                  <a:srgbClr val="FF0000"/>
                </a:solidFill>
              </a:rPr>
              <a:t>효율적</a:t>
            </a:r>
            <a:r>
              <a:rPr lang="en-US" altLang="ko-KR" sz="1000" b="1">
                <a:solidFill>
                  <a:srgbClr val="FF0000"/>
                </a:solidFill>
              </a:rPr>
              <a:t>)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endParaRPr lang="en-US" altLang="ko-KR"/>
          </a:p>
          <a:p>
            <a:pPr lvl="1"/>
            <a:r>
              <a:rPr lang="ko-KR" altLang="en-US"/>
              <a:t>제안한 방법을 실험한 결과 </a:t>
            </a:r>
            <a:r>
              <a:rPr lang="en-US" altLang="ko-KR"/>
              <a:t>State-Of-The-Art </a:t>
            </a:r>
            <a:r>
              <a:rPr lang="ko-KR" altLang="en-US"/>
              <a:t>결과를 달성했다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BB27A-E58D-435A-A893-5DE3812C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E4B6B8-9764-4237-BE80-3ECC4533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0" y="995443"/>
            <a:ext cx="3824299" cy="50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Contribution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Without data augmentation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Data augmentation </a:t>
            </a:r>
            <a:r>
              <a:rPr lang="ko-KR" altLang="en-US"/>
              <a:t>없이 </a:t>
            </a:r>
            <a:r>
              <a:rPr lang="en-US" altLang="ko-KR"/>
              <a:t>Node Feature</a:t>
            </a:r>
            <a:r>
              <a:rPr lang="ko-KR" altLang="en-US"/>
              <a:t>와 </a:t>
            </a:r>
            <a:r>
              <a:rPr lang="en-US" altLang="ko-KR"/>
              <a:t>Adjacency Matrix</a:t>
            </a:r>
            <a:r>
              <a:rPr lang="ko-KR" altLang="en-US"/>
              <a:t>를 조합하여 데이터 생성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 b="1"/>
              <a:t>Fast encoding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GCN </a:t>
            </a:r>
            <a:r>
              <a:rPr lang="ko-KR" altLang="en-US"/>
              <a:t>대신 </a:t>
            </a:r>
            <a:r>
              <a:rPr lang="en-US" altLang="ko-KR"/>
              <a:t>MLP</a:t>
            </a:r>
            <a:r>
              <a:rPr lang="ko-KR" altLang="en-US"/>
              <a:t>를 조합함으로써 빠른 </a:t>
            </a:r>
            <a:r>
              <a:rPr lang="en-US" altLang="ko-KR"/>
              <a:t>encoding </a:t>
            </a:r>
            <a:r>
              <a:rPr lang="ko-KR" altLang="en-US"/>
              <a:t>속도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 b="1"/>
              <a:t>Low-dimensional embeddings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다른 타 모델은 일반적으로 </a:t>
            </a:r>
            <a:r>
              <a:rPr lang="en-US" altLang="ko-KR"/>
              <a:t>512 </a:t>
            </a:r>
            <a:r>
              <a:rPr lang="ko-KR" altLang="en-US"/>
              <a:t>차원의 벡터 사이즈를 필요하지만</a:t>
            </a:r>
            <a:r>
              <a:rPr lang="en-US" altLang="ko-KR"/>
              <a:t>, </a:t>
            </a:r>
            <a:r>
              <a:rPr lang="ko-KR" altLang="en-US"/>
              <a:t>제안한 모델은 </a:t>
            </a:r>
            <a:r>
              <a:rPr lang="en-US" altLang="ko-KR"/>
              <a:t>128</a:t>
            </a:r>
            <a:r>
              <a:rPr lang="ko-KR" altLang="en-US"/>
              <a:t>차원이면 충분함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 b="1"/>
              <a:t>Contrastive loss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Discriminator</a:t>
            </a:r>
            <a:r>
              <a:rPr lang="ko-KR" altLang="en-US"/>
              <a:t>를 사용하여 발생되는 시간 손실을 해결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data (X)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Label (y)</a:t>
            </a:r>
            <a:r>
              <a:rPr lang="ko-KR" altLang="en-US" dirty="0"/>
              <a:t> 가 쌍으로 주어지고</a:t>
            </a:r>
            <a:r>
              <a:rPr lang="en-US" altLang="ko-KR" dirty="0"/>
              <a:t>, </a:t>
            </a:r>
            <a:r>
              <a:rPr lang="ko-KR" altLang="en-US" dirty="0"/>
              <a:t>이 사이의 관계를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한계점</a:t>
            </a:r>
            <a:endParaRPr lang="en-US" altLang="ko-KR" dirty="0"/>
          </a:p>
          <a:p>
            <a:pPr lvl="1"/>
            <a:r>
              <a:rPr lang="ko-KR" altLang="en-US" b="1" u="sng" dirty="0"/>
              <a:t>양질의 레이블 정보를 충분히 얻는 것은 매우 어려움</a:t>
            </a:r>
            <a:endParaRPr lang="en-US" altLang="ko-KR" b="1" u="sng" dirty="0"/>
          </a:p>
          <a:p>
            <a:pPr lvl="1"/>
            <a:r>
              <a:rPr lang="ko-KR" altLang="en-US" b="1" u="sng" dirty="0"/>
              <a:t>레이블링에 많은 시간과 비용이 소모되며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작업자의 편향된 지식에 의존</a:t>
            </a:r>
            <a:endParaRPr lang="en-US" altLang="ko-KR" b="1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033781-1FFA-B146-E372-D6D6D7F8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93" y="2892046"/>
            <a:ext cx="8406107" cy="3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Self-Supervised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data (X) </a:t>
            </a:r>
            <a:r>
              <a:rPr lang="ko-KR" altLang="en-US" dirty="0"/>
              <a:t>에서 쉽게 얻을 수 있는 정보를 활용해서 특징을 학습하고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downstream task</a:t>
            </a:r>
            <a:r>
              <a:rPr lang="ko-KR" altLang="en-US" dirty="0"/>
              <a:t>에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u="sng" dirty="0"/>
              <a:t>데이터의 </a:t>
            </a:r>
            <a:r>
              <a:rPr lang="en-US" altLang="ko-KR" b="1" u="sng" dirty="0"/>
              <a:t>Label</a:t>
            </a:r>
            <a:r>
              <a:rPr lang="ko-KR" altLang="en-US" b="1" u="sng" dirty="0"/>
              <a:t>이 소량인 경우에도 학습 성능을 극대화가 가능</a:t>
            </a:r>
            <a:endParaRPr lang="en-US" altLang="ko-KR" b="1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2562B7-37ED-9A1E-EBE9-CE19046D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66" y="2258797"/>
            <a:ext cx="10116962" cy="39820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909-5DB5-7635-D5E3-B233E9908E2D}"/>
              </a:ext>
            </a:extLst>
          </p:cNvPr>
          <p:cNvSpPr/>
          <p:nvPr/>
        </p:nvSpPr>
        <p:spPr>
          <a:xfrm>
            <a:off x="10101600" y="5767200"/>
            <a:ext cx="918528" cy="4736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Pretext 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/>
              <a:t>특징 추출을 위해 사전에 문제를 정의하고 </a:t>
            </a:r>
            <a:r>
              <a:rPr lang="en-US" altLang="ko-KR" b="1" u="sng"/>
              <a:t>label</a:t>
            </a:r>
            <a:r>
              <a:rPr lang="ko-KR" altLang="en-US" b="1" u="sng"/>
              <a:t>을 직접 생성하여 모델 학습</a:t>
            </a:r>
            <a:endParaRPr lang="en-US" altLang="ko-KR" dirty="0"/>
          </a:p>
          <a:p>
            <a:pPr lvl="1"/>
            <a:endParaRPr lang="en-US" altLang="ko-KR" b="1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AB48FD-91A1-A993-B0BD-0A72A538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36" y="2083118"/>
            <a:ext cx="981211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7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Constractive Learning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1027691"/>
            <a:ext cx="11713640" cy="5360902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E6A3BC-96E2-3413-EED9-71A9FB1D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8" y="4487032"/>
            <a:ext cx="1114753" cy="11471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CF01F7-D76E-0600-E29E-7236966E7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38" y="1958319"/>
            <a:ext cx="1114753" cy="1102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2A61F8-AE60-5E24-FC28-F98D5B0D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81202" y="1375224"/>
            <a:ext cx="866684" cy="8567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CFC1BB-A464-7CC4-391E-607F76E6B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1203" y="2623141"/>
            <a:ext cx="866683" cy="8567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DF65E0-899B-1928-ECB4-DBF9D038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281204" y="5339958"/>
            <a:ext cx="866682" cy="8919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2145C3-9644-FE8E-968F-0EB24FFD28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81204" y="3996954"/>
            <a:ext cx="866682" cy="891903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8D9418A-3EE5-FFEF-36A5-A95E8A9EBA3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1599791" y="1803614"/>
            <a:ext cx="681411" cy="705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DABEDFB-9A26-CD49-98CF-C55569735B3A}"/>
              </a:ext>
            </a:extLst>
          </p:cNvPr>
          <p:cNvCxnSpPr>
            <a:stCxn id="10" idx="3"/>
            <a:endCxn id="14" idx="3"/>
          </p:cNvCxnSpPr>
          <p:nvPr/>
        </p:nvCxnSpPr>
        <p:spPr>
          <a:xfrm>
            <a:off x="1599791" y="2509326"/>
            <a:ext cx="681412" cy="542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59FD16D-8C99-5424-D8B5-3CFDD825991E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1599791" y="4442906"/>
            <a:ext cx="681413" cy="617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840AC58-87F3-0C65-0B08-7838DE53F1F2}"/>
              </a:ext>
            </a:extLst>
          </p:cNvPr>
          <p:cNvCxnSpPr>
            <a:stCxn id="8" idx="3"/>
            <a:endCxn id="15" idx="3"/>
          </p:cNvCxnSpPr>
          <p:nvPr/>
        </p:nvCxnSpPr>
        <p:spPr>
          <a:xfrm>
            <a:off x="1599791" y="5060629"/>
            <a:ext cx="681413" cy="725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잘린 위쪽 모서리 28">
            <a:extLst>
              <a:ext uri="{FF2B5EF4-FFF2-40B4-BE49-F238E27FC236}">
                <a16:creationId xmlns:a16="http://schemas.microsoft.com/office/drawing/2014/main" id="{E2C0DA79-2304-054A-EC19-243654BE38B6}"/>
              </a:ext>
            </a:extLst>
          </p:cNvPr>
          <p:cNvSpPr/>
          <p:nvPr/>
        </p:nvSpPr>
        <p:spPr>
          <a:xfrm rot="5400000">
            <a:off x="4029153" y="1412674"/>
            <a:ext cx="621864" cy="781879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/>
              <a:t>Encoder</a:t>
            </a:r>
            <a:endParaRPr lang="ko-KR" altLang="en-US" sz="1100"/>
          </a:p>
        </p:txBody>
      </p:sp>
      <p:sp>
        <p:nvSpPr>
          <p:cNvPr id="30" name="사각형: 잘린 위쪽 모서리 29">
            <a:extLst>
              <a:ext uri="{FF2B5EF4-FFF2-40B4-BE49-F238E27FC236}">
                <a16:creationId xmlns:a16="http://schemas.microsoft.com/office/drawing/2014/main" id="{836E72B2-4F11-84D8-A5BB-274843ECDCDD}"/>
              </a:ext>
            </a:extLst>
          </p:cNvPr>
          <p:cNvSpPr/>
          <p:nvPr/>
        </p:nvSpPr>
        <p:spPr>
          <a:xfrm rot="5400000">
            <a:off x="4029153" y="2660591"/>
            <a:ext cx="621864" cy="781879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/>
              <a:t>Encoder</a:t>
            </a:r>
            <a:endParaRPr lang="ko-KR" altLang="en-US" sz="1100"/>
          </a:p>
        </p:txBody>
      </p:sp>
      <p:sp>
        <p:nvSpPr>
          <p:cNvPr id="31" name="사각형: 잘린 위쪽 모서리 30">
            <a:extLst>
              <a:ext uri="{FF2B5EF4-FFF2-40B4-BE49-F238E27FC236}">
                <a16:creationId xmlns:a16="http://schemas.microsoft.com/office/drawing/2014/main" id="{AAAA78B4-ECC7-115B-7C25-83BDC30D0D38}"/>
              </a:ext>
            </a:extLst>
          </p:cNvPr>
          <p:cNvSpPr/>
          <p:nvPr/>
        </p:nvSpPr>
        <p:spPr>
          <a:xfrm rot="5400000">
            <a:off x="4029153" y="4068951"/>
            <a:ext cx="621864" cy="781879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/>
              <a:t>Encoder</a:t>
            </a:r>
            <a:endParaRPr lang="ko-KR" altLang="en-US" sz="1100"/>
          </a:p>
        </p:txBody>
      </p: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ED51DAA1-1777-6E57-F91D-1A5F4AD80296}"/>
              </a:ext>
            </a:extLst>
          </p:cNvPr>
          <p:cNvSpPr/>
          <p:nvPr/>
        </p:nvSpPr>
        <p:spPr>
          <a:xfrm rot="5400000">
            <a:off x="4029153" y="5394970"/>
            <a:ext cx="621864" cy="781879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/>
              <a:t>Encoder</a:t>
            </a:r>
            <a:endParaRPr lang="ko-KR" altLang="en-US" sz="11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BCC99D6-1582-946D-3A4B-C9493357F75F}"/>
              </a:ext>
            </a:extLst>
          </p:cNvPr>
          <p:cNvGrpSpPr/>
          <p:nvPr/>
        </p:nvGrpSpPr>
        <p:grpSpPr>
          <a:xfrm>
            <a:off x="5885447" y="1262270"/>
            <a:ext cx="152400" cy="1076458"/>
            <a:chOff x="5885447" y="1262270"/>
            <a:chExt cx="152400" cy="107645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F1D765F-ADF4-449E-EA26-AEDD4009403C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4926FBB-2A2A-A1DC-4DD7-259F50257C28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CF77E2-FD73-184C-0B02-E920F0F34FA2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0789C7-F20B-CA6A-1D56-77EC0C34127A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013C416-0368-E1E3-803F-B001EB537143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9153292-A476-F507-BE83-0BA35F893184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91FE9F-44B8-D0AC-F6E8-DD2133AB8645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7120298-FFED-85E2-8450-E6500D476362}"/>
              </a:ext>
            </a:extLst>
          </p:cNvPr>
          <p:cNvGrpSpPr/>
          <p:nvPr/>
        </p:nvGrpSpPr>
        <p:grpSpPr>
          <a:xfrm>
            <a:off x="5885447" y="2522103"/>
            <a:ext cx="152400" cy="1076458"/>
            <a:chOff x="5885447" y="1262270"/>
            <a:chExt cx="152400" cy="107645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4E49367-48A2-F974-9414-6EBFFCF766A8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5AF8C8-5209-2E3B-8E07-FD1041CC8C56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052674-5819-D628-C3EE-FFEBA212A031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5A65301-190E-C149-AF92-8FB98CA7C89D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1B6DE6-11F1-BBCB-5D8C-38DE867F2FC5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6B9E5BF-D272-48A2-A7F9-8F51F0E7809A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2B30CB0-AD9C-9ABA-CD74-BC15308CB297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A74FE38-E1B0-8514-1D4C-5FF066FD83A2}"/>
              </a:ext>
            </a:extLst>
          </p:cNvPr>
          <p:cNvGrpSpPr/>
          <p:nvPr/>
        </p:nvGrpSpPr>
        <p:grpSpPr>
          <a:xfrm>
            <a:off x="5885447" y="3904676"/>
            <a:ext cx="152400" cy="1076458"/>
            <a:chOff x="5885447" y="1262270"/>
            <a:chExt cx="152400" cy="107645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E14F50-F816-95A2-B44D-0735FB362063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FB32BF-E0F3-8360-FD26-3C984361C1E4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A153E54-67AE-35E9-FC82-4145BF292B5A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D9E725-1F55-EB9F-3A96-0DA92DD3D58E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CA530C6-C04D-4B21-E2B3-E0D65F9D5022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B1FC29-5F2F-6712-66EF-29A149121487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4AA4AE3-BE41-57CF-2FC0-B04CDBF4A0F3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09C43C7-66C9-9AF3-A435-BCD0795B718F}"/>
              </a:ext>
            </a:extLst>
          </p:cNvPr>
          <p:cNvGrpSpPr/>
          <p:nvPr/>
        </p:nvGrpSpPr>
        <p:grpSpPr>
          <a:xfrm>
            <a:off x="5885447" y="5247680"/>
            <a:ext cx="152400" cy="1076458"/>
            <a:chOff x="5885447" y="1262270"/>
            <a:chExt cx="152400" cy="107645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E85F63B-2BE4-F0A7-8EC4-2AEA1EB6F5EA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B07CE78-8AB7-F4B1-9B4F-C371E50E801D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5DE08D2-960F-1241-AAAD-65092B10877E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5ED57E-D0B6-A0F2-2968-34A60F0E7A69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5E4E02F-5FA2-AE6A-E262-450E669B814F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8028DB-C12A-7908-CE92-C623A441469E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820C5B-95A2-09FD-1157-E9B717183DA9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D559382-3F56-B515-A32E-F0C2AD6E3D2C}"/>
              </a:ext>
            </a:extLst>
          </p:cNvPr>
          <p:cNvCxnSpPr>
            <a:stCxn id="13" idx="3"/>
            <a:endCxn id="29" idx="1"/>
          </p:cNvCxnSpPr>
          <p:nvPr/>
        </p:nvCxnSpPr>
        <p:spPr>
          <a:xfrm>
            <a:off x="3147886" y="1803614"/>
            <a:ext cx="801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EFF831D-4F88-EAC7-21AB-939DDFED1715}"/>
              </a:ext>
            </a:extLst>
          </p:cNvPr>
          <p:cNvCxnSpPr>
            <a:stCxn id="14" idx="1"/>
            <a:endCxn id="30" idx="1"/>
          </p:cNvCxnSpPr>
          <p:nvPr/>
        </p:nvCxnSpPr>
        <p:spPr>
          <a:xfrm>
            <a:off x="3147886" y="3051530"/>
            <a:ext cx="801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7BF07D8-6C8A-AE89-25AB-5913456B2C03}"/>
              </a:ext>
            </a:extLst>
          </p:cNvPr>
          <p:cNvCxnSpPr>
            <a:stCxn id="19" idx="3"/>
            <a:endCxn id="31" idx="1"/>
          </p:cNvCxnSpPr>
          <p:nvPr/>
        </p:nvCxnSpPr>
        <p:spPr>
          <a:xfrm>
            <a:off x="3147886" y="4442906"/>
            <a:ext cx="801260" cy="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5D6B2D2-AB0A-1B62-EFA1-D5EC35F5E2CC}"/>
              </a:ext>
            </a:extLst>
          </p:cNvPr>
          <p:cNvCxnSpPr>
            <a:stCxn id="15" idx="1"/>
            <a:endCxn id="32" idx="1"/>
          </p:cNvCxnSpPr>
          <p:nvPr/>
        </p:nvCxnSpPr>
        <p:spPr>
          <a:xfrm>
            <a:off x="3147886" y="5785909"/>
            <a:ext cx="801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37C878C-D5A2-89DF-0B37-5BF6CACAFE99}"/>
              </a:ext>
            </a:extLst>
          </p:cNvPr>
          <p:cNvCxnSpPr>
            <a:stCxn id="29" idx="3"/>
            <a:endCxn id="36" idx="1"/>
          </p:cNvCxnSpPr>
          <p:nvPr/>
        </p:nvCxnSpPr>
        <p:spPr>
          <a:xfrm flipV="1">
            <a:off x="4731025" y="1797481"/>
            <a:ext cx="1154422" cy="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F8CB7E-1729-DD6B-111D-4FA664A98391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>
            <a:off x="4731025" y="3051531"/>
            <a:ext cx="1154422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9C6C5EB-1A7F-8DB5-8860-CC19231308E1}"/>
              </a:ext>
            </a:extLst>
          </p:cNvPr>
          <p:cNvCxnSpPr>
            <a:stCxn id="31" idx="3"/>
            <a:endCxn id="55" idx="1"/>
          </p:cNvCxnSpPr>
          <p:nvPr/>
        </p:nvCxnSpPr>
        <p:spPr>
          <a:xfrm flipV="1">
            <a:off x="4731025" y="4439887"/>
            <a:ext cx="1154422" cy="2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74982D9-B92A-B5E2-E26E-755649AC383E}"/>
              </a:ext>
            </a:extLst>
          </p:cNvPr>
          <p:cNvCxnSpPr>
            <a:stCxn id="32" idx="3"/>
            <a:endCxn id="71" idx="1"/>
          </p:cNvCxnSpPr>
          <p:nvPr/>
        </p:nvCxnSpPr>
        <p:spPr>
          <a:xfrm flipV="1">
            <a:off x="4731025" y="5782891"/>
            <a:ext cx="1154422" cy="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44443E7-0FC7-1836-28F7-EA2FC7F24D2E}"/>
              </a:ext>
            </a:extLst>
          </p:cNvPr>
          <p:cNvSpPr txBox="1"/>
          <p:nvPr/>
        </p:nvSpPr>
        <p:spPr>
          <a:xfrm>
            <a:off x="6937436" y="4301148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Negative pair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4E5F3E-3440-6458-EBC2-26F1A23FED07}"/>
              </a:ext>
            </a:extLst>
          </p:cNvPr>
          <p:cNvSpPr txBox="1"/>
          <p:nvPr/>
        </p:nvSpPr>
        <p:spPr>
          <a:xfrm>
            <a:off x="6937436" y="5630491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Negative pair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F5C94AC-BFB9-058B-21BE-CCE8A8F58699}"/>
              </a:ext>
            </a:extLst>
          </p:cNvPr>
          <p:cNvSpPr txBox="1"/>
          <p:nvPr/>
        </p:nvSpPr>
        <p:spPr>
          <a:xfrm>
            <a:off x="6937436" y="229659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</a:rPr>
              <a:t>Positive pair</a:t>
            </a:r>
            <a:endParaRPr lang="ko-KR" altLang="en-US" sz="1100">
              <a:solidFill>
                <a:schemeClr val="accent1"/>
              </a:solidFill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3B097C38-74DE-A8FE-CCF6-13ED9E36BD50}"/>
              </a:ext>
            </a:extLst>
          </p:cNvPr>
          <p:cNvSpPr/>
          <p:nvPr/>
        </p:nvSpPr>
        <p:spPr>
          <a:xfrm>
            <a:off x="8096148" y="3255233"/>
            <a:ext cx="450203" cy="841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F409263-338D-9A2F-FD9C-53578CF034F0}"/>
              </a:ext>
            </a:extLst>
          </p:cNvPr>
          <p:cNvCxnSpPr>
            <a:cxnSpLocks/>
          </p:cNvCxnSpPr>
          <p:nvPr/>
        </p:nvCxnSpPr>
        <p:spPr>
          <a:xfrm flipV="1">
            <a:off x="8991600" y="2033928"/>
            <a:ext cx="0" cy="3213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ACCA070-F4B6-83E6-5505-70C3E9B3561E}"/>
              </a:ext>
            </a:extLst>
          </p:cNvPr>
          <p:cNvCxnSpPr>
            <a:cxnSpLocks/>
          </p:cNvCxnSpPr>
          <p:nvPr/>
        </p:nvCxnSpPr>
        <p:spPr>
          <a:xfrm>
            <a:off x="8991600" y="5247680"/>
            <a:ext cx="28293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131">
            <a:extLst>
              <a:ext uri="{FF2B5EF4-FFF2-40B4-BE49-F238E27FC236}">
                <a16:creationId xmlns:a16="http://schemas.microsoft.com/office/drawing/2014/main" id="{B9F155E2-9D51-F2CE-B023-3853850F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25574" y="2941934"/>
            <a:ext cx="278814" cy="275627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0E4351E0-B7E2-B939-0ED0-A0D94ABFE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807190" y="4462320"/>
            <a:ext cx="278813" cy="275627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AB45AF7E-BF73-62E3-29E9-0240651CFE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18361" y="3188590"/>
            <a:ext cx="275182" cy="28319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B6836ECE-975C-F88E-612B-56197D8F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131087" y="3534301"/>
            <a:ext cx="275182" cy="283190"/>
          </a:xfrm>
          <a:prstGeom prst="rect">
            <a:avLst/>
          </a:prstGeom>
        </p:spPr>
      </p:pic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A01FAE54-658B-483E-7DDE-8765C40CDCD2}"/>
              </a:ext>
            </a:extLst>
          </p:cNvPr>
          <p:cNvCxnSpPr>
            <a:stCxn id="36" idx="3"/>
            <a:endCxn id="47" idx="3"/>
          </p:cNvCxnSpPr>
          <p:nvPr/>
        </p:nvCxnSpPr>
        <p:spPr>
          <a:xfrm>
            <a:off x="6037847" y="1797481"/>
            <a:ext cx="12700" cy="1259833"/>
          </a:xfrm>
          <a:prstGeom prst="curvedConnector3">
            <a:avLst>
              <a:gd name="adj1" fmla="val 600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327E6F0-63FA-F7ED-4456-08217852127C}"/>
              </a:ext>
            </a:extLst>
          </p:cNvPr>
          <p:cNvCxnSpPr>
            <a:cxnSpLocks/>
            <a:stCxn id="36" idx="3"/>
            <a:endCxn id="55" idx="3"/>
          </p:cNvCxnSpPr>
          <p:nvPr/>
        </p:nvCxnSpPr>
        <p:spPr>
          <a:xfrm>
            <a:off x="6037847" y="1797481"/>
            <a:ext cx="12700" cy="2642406"/>
          </a:xfrm>
          <a:prstGeom prst="curvedConnector3">
            <a:avLst>
              <a:gd name="adj1" fmla="val 610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E71CC06A-B89A-64EB-5BF8-313FEA689411}"/>
              </a:ext>
            </a:extLst>
          </p:cNvPr>
          <p:cNvCxnSpPr>
            <a:cxnSpLocks/>
            <a:stCxn id="36" idx="3"/>
            <a:endCxn id="71" idx="3"/>
          </p:cNvCxnSpPr>
          <p:nvPr/>
        </p:nvCxnSpPr>
        <p:spPr>
          <a:xfrm>
            <a:off x="6037847" y="1797481"/>
            <a:ext cx="12700" cy="3985410"/>
          </a:xfrm>
          <a:prstGeom prst="curvedConnector3">
            <a:avLst>
              <a:gd name="adj1" fmla="val 580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4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1.45833E-6 0.0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1237 -0.08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43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7851 0.0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23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03398 0.03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D</a:t>
            </a:r>
            <a:r>
              <a:rPr lang="en-US" altLang="ko-KR"/>
              <a:t>eep </a:t>
            </a:r>
            <a:r>
              <a:rPr lang="en-US" altLang="ko-KR">
                <a:solidFill>
                  <a:srgbClr val="FF0000"/>
                </a:solidFill>
              </a:rPr>
              <a:t>G</a:t>
            </a:r>
            <a:r>
              <a:rPr lang="en-US" altLang="ko-KR"/>
              <a:t>raph</a:t>
            </a:r>
            <a:r>
              <a:rPr lang="en-US" altLang="ko-KR">
                <a:solidFill>
                  <a:srgbClr val="FF0000"/>
                </a:solidFill>
              </a:rPr>
              <a:t> I</a:t>
            </a:r>
            <a:r>
              <a:rPr lang="en-US" altLang="ko-KR"/>
              <a:t>nfomax, ICLR 2019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CFBD75F1-A8E9-6500-9228-CB1575918C4C}"/>
              </a:ext>
            </a:extLst>
          </p:cNvPr>
          <p:cNvGrpSpPr/>
          <p:nvPr/>
        </p:nvGrpSpPr>
        <p:grpSpPr>
          <a:xfrm>
            <a:off x="3216736" y="3956389"/>
            <a:ext cx="2007574" cy="1435114"/>
            <a:chOff x="360202" y="2887200"/>
            <a:chExt cx="2412907" cy="1724866"/>
          </a:xfrm>
        </p:grpSpPr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8585B62C-A0E2-C5DE-5B20-98A10C63EF06}"/>
                </a:ext>
              </a:extLst>
            </p:cNvPr>
            <p:cNvGrpSpPr/>
            <p:nvPr/>
          </p:nvGrpSpPr>
          <p:grpSpPr>
            <a:xfrm>
              <a:off x="575338" y="2887200"/>
              <a:ext cx="1928792" cy="1586599"/>
              <a:chOff x="359338" y="2720852"/>
              <a:chExt cx="2419862" cy="1990547"/>
            </a:xfrm>
          </p:grpSpPr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BD706A37-23B9-04FB-C1A2-208511875EB3}"/>
                  </a:ext>
                </a:extLst>
              </p:cNvPr>
              <p:cNvSpPr/>
              <p:nvPr/>
            </p:nvSpPr>
            <p:spPr>
              <a:xfrm>
                <a:off x="1303200" y="35784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>
                <a:extLst>
                  <a:ext uri="{FF2B5EF4-FFF2-40B4-BE49-F238E27FC236}">
                    <a16:creationId xmlns:a16="http://schemas.microsoft.com/office/drawing/2014/main" id="{4565D41B-C9C3-E554-6B08-7EC8CFDAF3E4}"/>
                  </a:ext>
                </a:extLst>
              </p:cNvPr>
              <p:cNvSpPr/>
              <p:nvPr/>
            </p:nvSpPr>
            <p:spPr>
              <a:xfrm>
                <a:off x="1551600" y="2720852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C59A8764-BD8D-0D81-F895-C215B4E6D400}"/>
                  </a:ext>
                </a:extLst>
              </p:cNvPr>
              <p:cNvSpPr/>
              <p:nvPr/>
            </p:nvSpPr>
            <p:spPr>
              <a:xfrm>
                <a:off x="2282400" y="33300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>
                <a:extLst>
                  <a:ext uri="{FF2B5EF4-FFF2-40B4-BE49-F238E27FC236}">
                    <a16:creationId xmlns:a16="http://schemas.microsoft.com/office/drawing/2014/main" id="{787E35E4-8F6A-E757-A408-DAF274F9E6A0}"/>
                  </a:ext>
                </a:extLst>
              </p:cNvPr>
              <p:cNvSpPr/>
              <p:nvPr/>
            </p:nvSpPr>
            <p:spPr>
              <a:xfrm>
                <a:off x="1886400" y="4214599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>
                <a:extLst>
                  <a:ext uri="{FF2B5EF4-FFF2-40B4-BE49-F238E27FC236}">
                    <a16:creationId xmlns:a16="http://schemas.microsoft.com/office/drawing/2014/main" id="{6113B554-0E58-444B-77BD-71B4148DCCB1}"/>
                  </a:ext>
                </a:extLst>
              </p:cNvPr>
              <p:cNvSpPr/>
              <p:nvPr/>
            </p:nvSpPr>
            <p:spPr>
              <a:xfrm>
                <a:off x="359338" y="38268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EA3154CF-33C0-5DDE-4DF3-8E1E27A25F5D}"/>
                  </a:ext>
                </a:extLst>
              </p:cNvPr>
              <p:cNvCxnSpPr>
                <a:stCxn id="388" idx="6"/>
                <a:endCxn id="391" idx="1"/>
              </p:cNvCxnSpPr>
              <p:nvPr/>
            </p:nvCxnSpPr>
            <p:spPr>
              <a:xfrm>
                <a:off x="2048400" y="2969252"/>
                <a:ext cx="306755" cy="4335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457422BE-825C-EF2B-FBE3-538792088B5E}"/>
                  </a:ext>
                </a:extLst>
              </p:cNvPr>
              <p:cNvCxnSpPr>
                <a:cxnSpLocks/>
                <a:stCxn id="392" idx="1"/>
                <a:endCxn id="387" idx="5"/>
              </p:cNvCxnSpPr>
              <p:nvPr/>
            </p:nvCxnSpPr>
            <p:spPr>
              <a:xfrm flipH="1" flipV="1">
                <a:off x="1727245" y="4002445"/>
                <a:ext cx="231910" cy="284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 395">
                <a:extLst>
                  <a:ext uri="{FF2B5EF4-FFF2-40B4-BE49-F238E27FC236}">
                    <a16:creationId xmlns:a16="http://schemas.microsoft.com/office/drawing/2014/main" id="{4A02239E-67CB-6142-4A92-04874256329E}"/>
                  </a:ext>
                </a:extLst>
              </p:cNvPr>
              <p:cNvCxnSpPr>
                <a:cxnSpLocks/>
                <a:stCxn id="392" idx="0"/>
                <a:endCxn id="391" idx="3"/>
              </p:cNvCxnSpPr>
              <p:nvPr/>
            </p:nvCxnSpPr>
            <p:spPr>
              <a:xfrm flipV="1">
                <a:off x="2134800" y="3754045"/>
                <a:ext cx="220355" cy="460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C6270B3E-77C1-2724-0D46-C1DC99B61496}"/>
                  </a:ext>
                </a:extLst>
              </p:cNvPr>
              <p:cNvCxnSpPr>
                <a:cxnSpLocks/>
                <a:stCxn id="393" idx="5"/>
                <a:endCxn id="392" idx="2"/>
              </p:cNvCxnSpPr>
              <p:nvPr/>
            </p:nvCxnSpPr>
            <p:spPr>
              <a:xfrm>
                <a:off x="783383" y="4250845"/>
                <a:ext cx="1103017" cy="212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3A7D3D1-AD19-E7BA-6958-DFE602879BCE}"/>
                </a:ext>
              </a:extLst>
            </p:cNvPr>
            <p:cNvGrpSpPr/>
            <p:nvPr/>
          </p:nvGrpSpPr>
          <p:grpSpPr>
            <a:xfrm rot="16200000">
              <a:off x="1655492" y="3107465"/>
              <a:ext cx="78309" cy="553128"/>
              <a:chOff x="5885447" y="1262270"/>
              <a:chExt cx="152400" cy="1076458"/>
            </a:xfrm>
          </p:grpSpPr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3F8DC00E-03EE-58CA-9451-4003135E5284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C9ADA9F4-3974-C0FE-89B1-82DDFF47FBFD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BB1A01F9-BBB6-9CDD-7D89-54E2F64993F9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907338FC-F4EB-EB8A-0535-28C4E8F420A2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B773D3B2-4A22-1077-EB1E-8A22B24A2A98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B6C49128-021D-3A9D-504E-C3B737D0F5FA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31CD2017-9896-9874-72DD-51B4B9CBD18C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8F7C5F50-AEFE-3610-EA2A-13158D10BAD1}"/>
                </a:ext>
              </a:extLst>
            </p:cNvPr>
            <p:cNvGrpSpPr/>
            <p:nvPr/>
          </p:nvGrpSpPr>
          <p:grpSpPr>
            <a:xfrm rot="16200000">
              <a:off x="2457390" y="3578534"/>
              <a:ext cx="78309" cy="553128"/>
              <a:chOff x="5885447" y="1262270"/>
              <a:chExt cx="152400" cy="1076458"/>
            </a:xfrm>
          </p:grpSpPr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81A033BD-E6AC-DDC9-D883-CDDC27E6DFC6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9E1E2F4-AFEF-33CE-E3EE-2E814A4766B8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C84FCAFA-EBEF-29ED-1165-432A3495D8F9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FD6DE2E0-372A-0E70-FC59-8664644137C0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D0B89A17-C29C-9F5D-85B7-5FC97E220B05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046C33B-C9DD-C01D-216A-536D6BBF0D48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89BD94F5-7965-6545-5734-465F798A9189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7A4E19C1-CEE6-56F7-1915-BF933318D220}"/>
                </a:ext>
              </a:extLst>
            </p:cNvPr>
            <p:cNvGrpSpPr/>
            <p:nvPr/>
          </p:nvGrpSpPr>
          <p:grpSpPr>
            <a:xfrm rot="16200000">
              <a:off x="2087909" y="4296348"/>
              <a:ext cx="78309" cy="553128"/>
              <a:chOff x="5885447" y="1262270"/>
              <a:chExt cx="152400" cy="1076458"/>
            </a:xfrm>
          </p:grpSpPr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159E745C-E64E-399B-E17E-77CFBE72D85E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DB911A81-5E88-A762-0291-2D869C81AA0C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3A75D0A-C332-CB83-331E-C159261CBFA0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F5D8E7C0-8000-1A4D-DAF5-34D64722491C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30630B51-683D-C915-35A8-4E7E24AF874F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B44B6299-2344-CA16-8DB1-AE0AF47F6773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B2D8BA74-DFEE-BA34-9B8C-F3A45595D9A7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E3E4708C-17D6-416B-4D17-2AE9AFFE92F2}"/>
                </a:ext>
              </a:extLst>
            </p:cNvPr>
            <p:cNvGrpSpPr/>
            <p:nvPr/>
          </p:nvGrpSpPr>
          <p:grpSpPr>
            <a:xfrm rot="16200000">
              <a:off x="1422948" y="3770669"/>
              <a:ext cx="78309" cy="553128"/>
              <a:chOff x="5885447" y="1262270"/>
              <a:chExt cx="152400" cy="1076458"/>
            </a:xfrm>
          </p:grpSpPr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4C7129D4-6C7F-6795-1972-FDB40301B05A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E588C9F7-61F5-CB23-F971-5E1B9286FFE0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70295DA0-551A-EC51-8A04-64353AFA7577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BC38917C-5419-4A8A-C492-0DEC5E8CA3B2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211B2151-63E7-B86F-9C9D-7B1C583B4A35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E6C7897A-CF43-CF95-583C-C80683AF2F5D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2E4C8BBE-2320-D6BF-B7A8-EB63D3F381DD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732BB7F6-ADC7-EDA7-B120-D7678337E514}"/>
                </a:ext>
              </a:extLst>
            </p:cNvPr>
            <p:cNvGrpSpPr/>
            <p:nvPr/>
          </p:nvGrpSpPr>
          <p:grpSpPr>
            <a:xfrm rot="16200000">
              <a:off x="597611" y="3983628"/>
              <a:ext cx="78309" cy="553128"/>
              <a:chOff x="5885447" y="1262270"/>
              <a:chExt cx="152400" cy="1076458"/>
            </a:xfrm>
          </p:grpSpPr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5FC93C1F-E82C-6109-4BCB-CE8897C5E19F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B54C1A-4051-8C33-397A-66A73FE5D07D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88453C2-42F1-5C17-DE42-40F1AC61F766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BEF9B3D-54C2-C6BA-853D-ED77C3D1EDB3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CABF37D0-8652-9876-2042-1E464B4A8DC5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EC298C06-1ED1-961F-9E43-F87E7E0F9EB2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A75A0C7A-8ACD-CF77-BE39-88F14914011A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0C5A2C44-CB54-164A-E961-D8DA6CAD7072}"/>
              </a:ext>
            </a:extLst>
          </p:cNvPr>
          <p:cNvGrpSpPr/>
          <p:nvPr/>
        </p:nvGrpSpPr>
        <p:grpSpPr>
          <a:xfrm>
            <a:off x="597161" y="2403939"/>
            <a:ext cx="2007574" cy="1435114"/>
            <a:chOff x="360202" y="2887200"/>
            <a:chExt cx="2412907" cy="1724866"/>
          </a:xfrm>
        </p:grpSpPr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9ECDF64F-9FEA-3A4B-6FF3-CC33CA508D47}"/>
                </a:ext>
              </a:extLst>
            </p:cNvPr>
            <p:cNvGrpSpPr/>
            <p:nvPr/>
          </p:nvGrpSpPr>
          <p:grpSpPr>
            <a:xfrm>
              <a:off x="575338" y="2887200"/>
              <a:ext cx="1928792" cy="1586599"/>
              <a:chOff x="359338" y="2720852"/>
              <a:chExt cx="2419862" cy="1990547"/>
            </a:xfrm>
          </p:grpSpPr>
          <p:sp>
            <p:nvSpPr>
              <p:cNvPr id="440" name="타원 439">
                <a:extLst>
                  <a:ext uri="{FF2B5EF4-FFF2-40B4-BE49-F238E27FC236}">
                    <a16:creationId xmlns:a16="http://schemas.microsoft.com/office/drawing/2014/main" id="{0C7D70F6-7B9C-063E-5483-140BD0FFA13C}"/>
                  </a:ext>
                </a:extLst>
              </p:cNvPr>
              <p:cNvSpPr/>
              <p:nvPr/>
            </p:nvSpPr>
            <p:spPr>
              <a:xfrm>
                <a:off x="1303200" y="35784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>
                <a:extLst>
                  <a:ext uri="{FF2B5EF4-FFF2-40B4-BE49-F238E27FC236}">
                    <a16:creationId xmlns:a16="http://schemas.microsoft.com/office/drawing/2014/main" id="{36F44BBF-FEB3-8152-F58A-3F664F6DF307}"/>
                  </a:ext>
                </a:extLst>
              </p:cNvPr>
              <p:cNvSpPr/>
              <p:nvPr/>
            </p:nvSpPr>
            <p:spPr>
              <a:xfrm>
                <a:off x="1551600" y="2720852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>
                <a:extLst>
                  <a:ext uri="{FF2B5EF4-FFF2-40B4-BE49-F238E27FC236}">
                    <a16:creationId xmlns:a16="http://schemas.microsoft.com/office/drawing/2014/main" id="{09664DB4-3711-8F5D-0178-01718FC73957}"/>
                  </a:ext>
                </a:extLst>
              </p:cNvPr>
              <p:cNvSpPr/>
              <p:nvPr/>
            </p:nvSpPr>
            <p:spPr>
              <a:xfrm>
                <a:off x="2282400" y="33300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0BDD5A5E-8EA3-D1A5-B06E-C9554D0D6735}"/>
                  </a:ext>
                </a:extLst>
              </p:cNvPr>
              <p:cNvSpPr/>
              <p:nvPr/>
            </p:nvSpPr>
            <p:spPr>
              <a:xfrm>
                <a:off x="1886400" y="4214599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E5C93502-6528-844D-AF81-8D47F45908F1}"/>
                  </a:ext>
                </a:extLst>
              </p:cNvPr>
              <p:cNvSpPr/>
              <p:nvPr/>
            </p:nvSpPr>
            <p:spPr>
              <a:xfrm>
                <a:off x="359338" y="38268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1E334CC0-F00C-0AD2-42DF-EA4F44DED0E8}"/>
                  </a:ext>
                </a:extLst>
              </p:cNvPr>
              <p:cNvCxnSpPr>
                <a:stCxn id="441" idx="2"/>
                <a:endCxn id="444" idx="7"/>
              </p:cNvCxnSpPr>
              <p:nvPr/>
            </p:nvCxnSpPr>
            <p:spPr>
              <a:xfrm flipH="1">
                <a:off x="783383" y="2969252"/>
                <a:ext cx="768217" cy="9303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DB1A09F4-12A1-7FDC-1394-B4D6E3F61B02}"/>
                  </a:ext>
                </a:extLst>
              </p:cNvPr>
              <p:cNvCxnSpPr>
                <a:stCxn id="441" idx="6"/>
                <a:endCxn id="442" idx="1"/>
              </p:cNvCxnSpPr>
              <p:nvPr/>
            </p:nvCxnSpPr>
            <p:spPr>
              <a:xfrm>
                <a:off x="2048400" y="2969252"/>
                <a:ext cx="306755" cy="4335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BE5085C3-F568-B08B-46A1-FD52CA9BE84F}"/>
                  </a:ext>
                </a:extLst>
              </p:cNvPr>
              <p:cNvCxnSpPr>
                <a:cxnSpLocks/>
                <a:stCxn id="440" idx="6"/>
                <a:endCxn id="442" idx="2"/>
              </p:cNvCxnSpPr>
              <p:nvPr/>
            </p:nvCxnSpPr>
            <p:spPr>
              <a:xfrm flipV="1">
                <a:off x="1800000" y="3578400"/>
                <a:ext cx="482400" cy="248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7001AC1A-7161-723C-7723-0ADDD8BF7164}"/>
                  </a:ext>
                </a:extLst>
              </p:cNvPr>
              <p:cNvCxnSpPr>
                <a:cxnSpLocks/>
                <a:stCxn id="443" idx="1"/>
                <a:endCxn id="440" idx="5"/>
              </p:cNvCxnSpPr>
              <p:nvPr/>
            </p:nvCxnSpPr>
            <p:spPr>
              <a:xfrm flipH="1" flipV="1">
                <a:off x="1727245" y="4002445"/>
                <a:ext cx="231910" cy="284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2710511A-C614-3C61-2688-B343E35153AD}"/>
                  </a:ext>
                </a:extLst>
              </p:cNvPr>
              <p:cNvCxnSpPr>
                <a:cxnSpLocks/>
                <a:stCxn id="443" idx="0"/>
                <a:endCxn id="442" idx="3"/>
              </p:cNvCxnSpPr>
              <p:nvPr/>
            </p:nvCxnSpPr>
            <p:spPr>
              <a:xfrm flipV="1">
                <a:off x="2134800" y="3754045"/>
                <a:ext cx="220355" cy="460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B46997EB-C3A3-10B9-E69F-52CC145EF8CB}"/>
                  </a:ext>
                </a:extLst>
              </p:cNvPr>
              <p:cNvCxnSpPr>
                <a:cxnSpLocks/>
                <a:stCxn id="444" idx="5"/>
                <a:endCxn id="443" idx="2"/>
              </p:cNvCxnSpPr>
              <p:nvPr/>
            </p:nvCxnSpPr>
            <p:spPr>
              <a:xfrm>
                <a:off x="783383" y="4250845"/>
                <a:ext cx="1103017" cy="212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그룹 399">
              <a:extLst>
                <a:ext uri="{FF2B5EF4-FFF2-40B4-BE49-F238E27FC236}">
                  <a16:creationId xmlns:a16="http://schemas.microsoft.com/office/drawing/2014/main" id="{4A39DAEA-F3E9-5249-6A20-5E710D49AF48}"/>
                </a:ext>
              </a:extLst>
            </p:cNvPr>
            <p:cNvGrpSpPr/>
            <p:nvPr/>
          </p:nvGrpSpPr>
          <p:grpSpPr>
            <a:xfrm rot="16200000">
              <a:off x="1655492" y="3107465"/>
              <a:ext cx="78309" cy="553128"/>
              <a:chOff x="5885447" y="1262270"/>
              <a:chExt cx="152400" cy="1076458"/>
            </a:xfrm>
          </p:grpSpPr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CE92DF5D-3D39-0191-5AD9-0FB27D64E5B2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BF96273-86D5-B643-0BD9-BB14A466ABEB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0343905B-38E6-3C38-5E12-FFD8BD8CEF61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440CB3B2-2E70-B2FB-90EE-8FF31EF6E11E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ED14B750-E453-7904-C393-E6E420D5D22D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05B2A0A7-FD8D-A672-A966-A6330F4A1C8F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DD63C119-4669-382B-4A1B-71078E28C338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1" name="그룹 400">
              <a:extLst>
                <a:ext uri="{FF2B5EF4-FFF2-40B4-BE49-F238E27FC236}">
                  <a16:creationId xmlns:a16="http://schemas.microsoft.com/office/drawing/2014/main" id="{11164E2E-D2B6-25EE-A47C-897F9813B0B9}"/>
                </a:ext>
              </a:extLst>
            </p:cNvPr>
            <p:cNvGrpSpPr/>
            <p:nvPr/>
          </p:nvGrpSpPr>
          <p:grpSpPr>
            <a:xfrm rot="16200000">
              <a:off x="2457390" y="3578534"/>
              <a:ext cx="78309" cy="553128"/>
              <a:chOff x="5885447" y="1262270"/>
              <a:chExt cx="152400" cy="1076458"/>
            </a:xfrm>
          </p:grpSpPr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9101808-0914-4FFD-A700-45CF8194CCE8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EE566461-4B37-F0F7-DA76-294B0398C67E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4E9448FD-9A12-8287-D2EE-F9D93D0D634F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0C8A82AE-7850-137A-DA8C-766BA06CCEB8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4A3876CD-62B2-D464-ECA3-5A4AA5DD1C04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30673253-B72D-78F5-400D-BE63C6EF6D19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912BDA83-CD36-CA6B-6C88-94CC1A87BC82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6EE98361-F536-2F03-C487-88E93CA14041}"/>
                </a:ext>
              </a:extLst>
            </p:cNvPr>
            <p:cNvGrpSpPr/>
            <p:nvPr/>
          </p:nvGrpSpPr>
          <p:grpSpPr>
            <a:xfrm rot="16200000">
              <a:off x="2087909" y="4296348"/>
              <a:ext cx="78309" cy="553128"/>
              <a:chOff x="5885447" y="1262270"/>
              <a:chExt cx="152400" cy="1076458"/>
            </a:xfrm>
          </p:grpSpPr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CCB0D044-5D88-BABF-2C6E-AAA9EEA785A0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179B7949-FCB6-7D7F-51C1-3FB6A8F9B7A9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5D4A3B69-AEED-1EC7-819A-9BD13DC027D1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C7547A9E-B0B5-49AE-477D-0C48BCFB5BB0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99D75361-0816-3D34-E815-5B0DABF7C9CB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8E74D178-3242-A48B-49BD-03CB219D650B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48BC6FC3-2FA1-D492-6C60-8EFFE7FE148A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99CE613E-4D07-8CEE-51FE-22D926400792}"/>
                </a:ext>
              </a:extLst>
            </p:cNvPr>
            <p:cNvGrpSpPr/>
            <p:nvPr/>
          </p:nvGrpSpPr>
          <p:grpSpPr>
            <a:xfrm rot="16200000">
              <a:off x="1422948" y="3770669"/>
              <a:ext cx="78309" cy="553128"/>
              <a:chOff x="5885447" y="1262270"/>
              <a:chExt cx="152400" cy="1076458"/>
            </a:xfrm>
          </p:grpSpPr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1C8C0247-A32E-7CBE-FEBF-262A2BB8ADCF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B01B3E3C-AEC7-CEBD-F769-CDC9D4B47231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0F1E5224-B58F-0C0C-BB1F-FB69B7BF4BB8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5046F5A7-D4A3-5E67-3841-3326ECB0DFE1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0ABDC94-F751-9B39-5FE0-3566D2DAC4ED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574D7458-7DBC-C52D-7E68-5785392E67D0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AC067973-36B6-FB4B-A3B0-068C09D236BF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47FB05EA-B397-0E23-F92D-3BF21E55AE43}"/>
                </a:ext>
              </a:extLst>
            </p:cNvPr>
            <p:cNvGrpSpPr/>
            <p:nvPr/>
          </p:nvGrpSpPr>
          <p:grpSpPr>
            <a:xfrm rot="16200000">
              <a:off x="597611" y="3983628"/>
              <a:ext cx="78309" cy="553128"/>
              <a:chOff x="5885447" y="1262270"/>
              <a:chExt cx="152400" cy="1076458"/>
            </a:xfrm>
          </p:grpSpPr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A58F9B7F-BA57-D67A-4BA8-47D05BAA7826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18E88C7A-E547-7C60-825C-EC81AB54CA5C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FFDC03AD-7865-50E0-B765-13CA0445250B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8812826-E917-3FAE-A541-12C46618FE47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46F83BCE-77CB-5E18-2BB5-B893C1D3BDDB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0EF76C4B-2420-2C65-3615-63555437C957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9987E12D-1A4C-093D-AF0B-87973C5047A7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8BF2D914-F269-4A7D-8943-471095C06C32}"/>
              </a:ext>
            </a:extLst>
          </p:cNvPr>
          <p:cNvCxnSpPr>
            <a:cxnSpLocks/>
          </p:cNvCxnSpPr>
          <p:nvPr/>
        </p:nvCxnSpPr>
        <p:spPr>
          <a:xfrm>
            <a:off x="2132840" y="4126786"/>
            <a:ext cx="790638" cy="37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76E76CC5-B0A9-1B2E-5CAE-DC7C6AFE9D5F}"/>
              </a:ext>
            </a:extLst>
          </p:cNvPr>
          <p:cNvSpPr txBox="1"/>
          <p:nvPr/>
        </p:nvSpPr>
        <p:spPr>
          <a:xfrm>
            <a:off x="2318591" y="396010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/>
              <a:t>Remove edges</a:t>
            </a:r>
            <a:br>
              <a:rPr lang="en-US" altLang="ko-KR" sz="500" b="1"/>
            </a:br>
            <a:r>
              <a:rPr lang="en-US" altLang="ko-KR" sz="500" b="1"/>
              <a:t>Mask node features</a:t>
            </a:r>
            <a:endParaRPr lang="ko-KR" altLang="en-US" sz="500" b="1"/>
          </a:p>
        </p:txBody>
      </p: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DA047E3A-D6BD-AF9F-34BF-797AF3309BAE}"/>
              </a:ext>
            </a:extLst>
          </p:cNvPr>
          <p:cNvCxnSpPr>
            <a:cxnSpLocks/>
          </p:cNvCxnSpPr>
          <p:nvPr/>
        </p:nvCxnSpPr>
        <p:spPr>
          <a:xfrm>
            <a:off x="5504879" y="4688298"/>
            <a:ext cx="37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사각형: 잘린 위쪽 모서리 453">
            <a:extLst>
              <a:ext uri="{FF2B5EF4-FFF2-40B4-BE49-F238E27FC236}">
                <a16:creationId xmlns:a16="http://schemas.microsoft.com/office/drawing/2014/main" id="{C063D1B2-EDDC-5BBC-42C7-EBC5EE2682A6}"/>
              </a:ext>
            </a:extLst>
          </p:cNvPr>
          <p:cNvSpPr/>
          <p:nvPr/>
        </p:nvSpPr>
        <p:spPr>
          <a:xfrm rot="5400000">
            <a:off x="5945559" y="4479872"/>
            <a:ext cx="517400" cy="416854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GCN</a:t>
            </a:r>
            <a:endParaRPr lang="ko-KR" altLang="en-US" sz="900"/>
          </a:p>
        </p:txBody>
      </p: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55EB9694-26BC-7D42-5F6B-F5F503834151}"/>
              </a:ext>
            </a:extLst>
          </p:cNvPr>
          <p:cNvCxnSpPr>
            <a:cxnSpLocks/>
          </p:cNvCxnSpPr>
          <p:nvPr/>
        </p:nvCxnSpPr>
        <p:spPr>
          <a:xfrm>
            <a:off x="3216735" y="3077825"/>
            <a:ext cx="266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사각형: 잘린 위쪽 모서리 455">
            <a:extLst>
              <a:ext uri="{FF2B5EF4-FFF2-40B4-BE49-F238E27FC236}">
                <a16:creationId xmlns:a16="http://schemas.microsoft.com/office/drawing/2014/main" id="{0DAB6B73-B0D3-0056-CB84-BFD61BD9D691}"/>
              </a:ext>
            </a:extLst>
          </p:cNvPr>
          <p:cNvSpPr/>
          <p:nvPr/>
        </p:nvSpPr>
        <p:spPr>
          <a:xfrm rot="5400000">
            <a:off x="5945559" y="2869399"/>
            <a:ext cx="517400" cy="416854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GCN</a:t>
            </a:r>
            <a:endParaRPr lang="ko-KR" altLang="en-US" sz="9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0D223A-68FD-AE1B-C447-521FDB1C7044}"/>
              </a:ext>
            </a:extLst>
          </p:cNvPr>
          <p:cNvCxnSpPr/>
          <p:nvPr/>
        </p:nvCxnSpPr>
        <p:spPr>
          <a:xfrm>
            <a:off x="6544800" y="3077825"/>
            <a:ext cx="88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화살표 연결선 456">
            <a:extLst>
              <a:ext uri="{FF2B5EF4-FFF2-40B4-BE49-F238E27FC236}">
                <a16:creationId xmlns:a16="http://schemas.microsoft.com/office/drawing/2014/main" id="{B9BE79D0-F8A9-80DD-C41E-7EEB2B2B8A0C}"/>
              </a:ext>
            </a:extLst>
          </p:cNvPr>
          <p:cNvCxnSpPr/>
          <p:nvPr/>
        </p:nvCxnSpPr>
        <p:spPr>
          <a:xfrm>
            <a:off x="6544800" y="4688298"/>
            <a:ext cx="88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6DD824-DEA6-02A3-3BC5-986F292A0F10}"/>
              </a:ext>
            </a:extLst>
          </p:cNvPr>
          <p:cNvSpPr/>
          <p:nvPr/>
        </p:nvSpPr>
        <p:spPr>
          <a:xfrm>
            <a:off x="7536221" y="2661116"/>
            <a:ext cx="1358463" cy="733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Summary</a:t>
            </a:r>
          </a:p>
          <a:p>
            <a:pPr algn="ctr"/>
            <a:r>
              <a:rPr lang="en-US" altLang="ko-KR" sz="1200" b="1"/>
              <a:t>vector</a:t>
            </a:r>
            <a:endParaRPr lang="ko-KR" altLang="en-US" sz="1200" b="1"/>
          </a:p>
        </p:txBody>
      </p: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FB693D64-1FAD-03AC-601E-421E41FB926E}"/>
              </a:ext>
            </a:extLst>
          </p:cNvPr>
          <p:cNvCxnSpPr>
            <a:cxnSpLocks/>
          </p:cNvCxnSpPr>
          <p:nvPr/>
        </p:nvCxnSpPr>
        <p:spPr>
          <a:xfrm>
            <a:off x="9000000" y="3077825"/>
            <a:ext cx="3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화살표 연결선 459">
            <a:extLst>
              <a:ext uri="{FF2B5EF4-FFF2-40B4-BE49-F238E27FC236}">
                <a16:creationId xmlns:a16="http://schemas.microsoft.com/office/drawing/2014/main" id="{48217316-D79A-4287-ABDF-E5684E1D363F}"/>
              </a:ext>
            </a:extLst>
          </p:cNvPr>
          <p:cNvCxnSpPr>
            <a:cxnSpLocks/>
          </p:cNvCxnSpPr>
          <p:nvPr/>
        </p:nvCxnSpPr>
        <p:spPr>
          <a:xfrm>
            <a:off x="8990716" y="4688298"/>
            <a:ext cx="390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48B3F5AE-4257-2D32-9650-0A18024EEB4C}"/>
              </a:ext>
            </a:extLst>
          </p:cNvPr>
          <p:cNvSpPr/>
          <p:nvPr/>
        </p:nvSpPr>
        <p:spPr>
          <a:xfrm>
            <a:off x="7534994" y="4327195"/>
            <a:ext cx="1358463" cy="733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Summary</a:t>
            </a:r>
          </a:p>
          <a:p>
            <a:pPr algn="ctr"/>
            <a:r>
              <a:rPr lang="en-US" altLang="ko-KR" sz="1200" b="1"/>
              <a:t>vector</a:t>
            </a:r>
            <a:endParaRPr lang="ko-KR" altLang="en-US" sz="1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2E516-BCA9-BBFF-EB5C-EFED59F94FF4}"/>
              </a:ext>
            </a:extLst>
          </p:cNvPr>
          <p:cNvSpPr txBox="1"/>
          <p:nvPr/>
        </p:nvSpPr>
        <p:spPr>
          <a:xfrm>
            <a:off x="10745023" y="2904457"/>
            <a:ext cx="64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Real</a:t>
            </a:r>
            <a:endParaRPr lang="ko-KR" altLang="en-US" b="1"/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3F42B37D-807B-9F8B-C5F6-FBCD2F6B72ED}"/>
              </a:ext>
            </a:extLst>
          </p:cNvPr>
          <p:cNvSpPr txBox="1"/>
          <p:nvPr/>
        </p:nvSpPr>
        <p:spPr>
          <a:xfrm>
            <a:off x="10745023" y="451964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Fake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1E705-A3F9-FB0E-8006-317C2D6BFF93}"/>
              </a:ext>
            </a:extLst>
          </p:cNvPr>
          <p:cNvSpPr txBox="1"/>
          <p:nvPr/>
        </p:nvSpPr>
        <p:spPr>
          <a:xfrm>
            <a:off x="6621739" y="285423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Readout</a:t>
            </a:r>
            <a:endParaRPr lang="ko-KR" altLang="en-US" sz="1000"/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1A50C76-7093-A15B-456C-5BE251E659B0}"/>
              </a:ext>
            </a:extLst>
          </p:cNvPr>
          <p:cNvSpPr txBox="1"/>
          <p:nvPr/>
        </p:nvSpPr>
        <p:spPr>
          <a:xfrm>
            <a:off x="6621739" y="443698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Readout</a:t>
            </a:r>
            <a:endParaRPr lang="ko-KR" altLang="en-US" sz="1000"/>
          </a:p>
        </p:txBody>
      </p:sp>
      <p:cxnSp>
        <p:nvCxnSpPr>
          <p:cNvPr id="509" name="직선 화살표 연결선 508">
            <a:extLst>
              <a:ext uri="{FF2B5EF4-FFF2-40B4-BE49-F238E27FC236}">
                <a16:creationId xmlns:a16="http://schemas.microsoft.com/office/drawing/2014/main" id="{B48B9709-966B-BAB6-825C-45EC38AB3BCE}"/>
              </a:ext>
            </a:extLst>
          </p:cNvPr>
          <p:cNvCxnSpPr>
            <a:cxnSpLocks/>
          </p:cNvCxnSpPr>
          <p:nvPr/>
        </p:nvCxnSpPr>
        <p:spPr>
          <a:xfrm>
            <a:off x="10363423" y="3077825"/>
            <a:ext cx="3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직선 화살표 연결선 509">
            <a:extLst>
              <a:ext uri="{FF2B5EF4-FFF2-40B4-BE49-F238E27FC236}">
                <a16:creationId xmlns:a16="http://schemas.microsoft.com/office/drawing/2014/main" id="{5D0544C0-4686-DEC6-0DCD-45BD7B4E4025}"/>
              </a:ext>
            </a:extLst>
          </p:cNvPr>
          <p:cNvCxnSpPr>
            <a:cxnSpLocks/>
          </p:cNvCxnSpPr>
          <p:nvPr/>
        </p:nvCxnSpPr>
        <p:spPr>
          <a:xfrm>
            <a:off x="10354139" y="4688298"/>
            <a:ext cx="390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사각형: 잘린 위쪽 모서리 510">
            <a:extLst>
              <a:ext uri="{FF2B5EF4-FFF2-40B4-BE49-F238E27FC236}">
                <a16:creationId xmlns:a16="http://schemas.microsoft.com/office/drawing/2014/main" id="{A29A720E-DB78-7552-56FE-37EAD63DE412}"/>
              </a:ext>
            </a:extLst>
          </p:cNvPr>
          <p:cNvSpPr/>
          <p:nvPr/>
        </p:nvSpPr>
        <p:spPr>
          <a:xfrm rot="5400000">
            <a:off x="9627906" y="2644820"/>
            <a:ext cx="517400" cy="866012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Discriminator</a:t>
            </a:r>
            <a:endParaRPr lang="ko-KR" altLang="en-US" sz="900"/>
          </a:p>
        </p:txBody>
      </p:sp>
      <p:sp>
        <p:nvSpPr>
          <p:cNvPr id="512" name="사각형: 잘린 위쪽 모서리 511">
            <a:extLst>
              <a:ext uri="{FF2B5EF4-FFF2-40B4-BE49-F238E27FC236}">
                <a16:creationId xmlns:a16="http://schemas.microsoft.com/office/drawing/2014/main" id="{3DD4F893-6AF3-990A-6293-244C57E4B459}"/>
              </a:ext>
            </a:extLst>
          </p:cNvPr>
          <p:cNvSpPr/>
          <p:nvPr/>
        </p:nvSpPr>
        <p:spPr>
          <a:xfrm rot="5400000">
            <a:off x="9627906" y="4209071"/>
            <a:ext cx="517400" cy="866012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Discriminator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36530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Deep </a:t>
            </a:r>
            <a:r>
              <a:rPr lang="en-US" altLang="ko-KR">
                <a:solidFill>
                  <a:srgbClr val="FF0000"/>
                </a:solidFill>
              </a:rPr>
              <a:t>Gra</a:t>
            </a:r>
            <a:r>
              <a:rPr lang="en-US" altLang="ko-KR"/>
              <a:t>ph </a:t>
            </a:r>
            <a:r>
              <a:rPr lang="en-US" altLang="ko-KR">
                <a:solidFill>
                  <a:srgbClr val="FF0000"/>
                </a:solidFill>
              </a:rPr>
              <a:t>C</a:t>
            </a:r>
            <a:r>
              <a:rPr lang="en-US" altLang="ko-KR"/>
              <a:t>ontrastive R</a:t>
            </a:r>
            <a:r>
              <a:rPr lang="en-US" altLang="ko-KR">
                <a:solidFill>
                  <a:srgbClr val="FF0000"/>
                </a:solidFill>
              </a:rPr>
              <a:t>e</a:t>
            </a:r>
            <a:r>
              <a:rPr lang="en-US" altLang="ko-KR"/>
              <a:t>presentation Learning, ICML 2020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338" name="연결선: 구부러짐 337">
            <a:extLst>
              <a:ext uri="{FF2B5EF4-FFF2-40B4-BE49-F238E27FC236}">
                <a16:creationId xmlns:a16="http://schemas.microsoft.com/office/drawing/2014/main" id="{EAF7EA72-0FDD-09F6-B1D2-DE6C811E6CFD}"/>
              </a:ext>
            </a:extLst>
          </p:cNvPr>
          <p:cNvCxnSpPr>
            <a:cxnSpLocks/>
            <a:stCxn id="273" idx="0"/>
            <a:endCxn id="313" idx="0"/>
          </p:cNvCxnSpPr>
          <p:nvPr/>
        </p:nvCxnSpPr>
        <p:spPr>
          <a:xfrm>
            <a:off x="7507834" y="3002537"/>
            <a:ext cx="10567" cy="2220640"/>
          </a:xfrm>
          <a:prstGeom prst="curvedConnector3">
            <a:avLst>
              <a:gd name="adj1" fmla="val 340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34FD7CA1-FB78-9954-6878-F9734DF3A37A}"/>
              </a:ext>
            </a:extLst>
          </p:cNvPr>
          <p:cNvCxnSpPr>
            <a:cxnSpLocks/>
            <a:stCxn id="273" idx="0"/>
            <a:endCxn id="297" idx="0"/>
          </p:cNvCxnSpPr>
          <p:nvPr/>
        </p:nvCxnSpPr>
        <p:spPr>
          <a:xfrm>
            <a:off x="7507834" y="3002537"/>
            <a:ext cx="10567" cy="1894355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연결선: 구부러짐 360">
            <a:extLst>
              <a:ext uri="{FF2B5EF4-FFF2-40B4-BE49-F238E27FC236}">
                <a16:creationId xmlns:a16="http://schemas.microsoft.com/office/drawing/2014/main" id="{F02A47E2-9142-D69C-1583-7790D7B3FE7D}"/>
              </a:ext>
            </a:extLst>
          </p:cNvPr>
          <p:cNvCxnSpPr>
            <a:cxnSpLocks/>
            <a:stCxn id="273" idx="0"/>
            <a:endCxn id="305" idx="0"/>
          </p:cNvCxnSpPr>
          <p:nvPr/>
        </p:nvCxnSpPr>
        <p:spPr>
          <a:xfrm>
            <a:off x="7507834" y="3002537"/>
            <a:ext cx="10567" cy="2058452"/>
          </a:xfrm>
          <a:prstGeom prst="curvedConnector3">
            <a:avLst>
              <a:gd name="adj1" fmla="val 25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연결선: 구부러짐 361">
            <a:extLst>
              <a:ext uri="{FF2B5EF4-FFF2-40B4-BE49-F238E27FC236}">
                <a16:creationId xmlns:a16="http://schemas.microsoft.com/office/drawing/2014/main" id="{8085E9C8-766C-FD49-AEAD-E5934FAB6778}"/>
              </a:ext>
            </a:extLst>
          </p:cNvPr>
          <p:cNvCxnSpPr>
            <a:cxnSpLocks/>
            <a:stCxn id="273" idx="0"/>
            <a:endCxn id="321" idx="0"/>
          </p:cNvCxnSpPr>
          <p:nvPr/>
        </p:nvCxnSpPr>
        <p:spPr>
          <a:xfrm>
            <a:off x="7507834" y="3002537"/>
            <a:ext cx="10567" cy="2379548"/>
          </a:xfrm>
          <a:prstGeom prst="curvedConnector3">
            <a:avLst>
              <a:gd name="adj1" fmla="val 41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연결선: 구부러짐 362">
            <a:extLst>
              <a:ext uri="{FF2B5EF4-FFF2-40B4-BE49-F238E27FC236}">
                <a16:creationId xmlns:a16="http://schemas.microsoft.com/office/drawing/2014/main" id="{9265B8B7-F12D-3A3D-1ABF-C407092C54A1}"/>
              </a:ext>
            </a:extLst>
          </p:cNvPr>
          <p:cNvCxnSpPr>
            <a:cxnSpLocks/>
            <a:stCxn id="273" idx="0"/>
            <a:endCxn id="329" idx="0"/>
          </p:cNvCxnSpPr>
          <p:nvPr/>
        </p:nvCxnSpPr>
        <p:spPr>
          <a:xfrm>
            <a:off x="7507834" y="3002537"/>
            <a:ext cx="10567" cy="2537957"/>
          </a:xfrm>
          <a:prstGeom prst="curvedConnector3">
            <a:avLst>
              <a:gd name="adj1" fmla="val 500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624CBC3-DD91-530A-DD26-4C60DD798271}"/>
              </a:ext>
            </a:extLst>
          </p:cNvPr>
          <p:cNvGrpSpPr/>
          <p:nvPr/>
        </p:nvGrpSpPr>
        <p:grpSpPr>
          <a:xfrm>
            <a:off x="360203" y="3401017"/>
            <a:ext cx="2007574" cy="1435114"/>
            <a:chOff x="360202" y="2887200"/>
            <a:chExt cx="2412907" cy="172486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798049-D246-197C-1FAD-3685AE96FB41}"/>
                </a:ext>
              </a:extLst>
            </p:cNvPr>
            <p:cNvGrpSpPr/>
            <p:nvPr/>
          </p:nvGrpSpPr>
          <p:grpSpPr>
            <a:xfrm>
              <a:off x="575338" y="2887200"/>
              <a:ext cx="1928792" cy="1586599"/>
              <a:chOff x="359338" y="2720852"/>
              <a:chExt cx="2419862" cy="1990547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BCEE4C7-85B3-AEA4-B33D-3482853AACA5}"/>
                  </a:ext>
                </a:extLst>
              </p:cNvPr>
              <p:cNvSpPr/>
              <p:nvPr/>
            </p:nvSpPr>
            <p:spPr>
              <a:xfrm>
                <a:off x="1303200" y="35784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F6DDC87-3355-88F3-1FC6-A44D04987F01}"/>
                  </a:ext>
                </a:extLst>
              </p:cNvPr>
              <p:cNvSpPr/>
              <p:nvPr/>
            </p:nvSpPr>
            <p:spPr>
              <a:xfrm>
                <a:off x="1551600" y="2720852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F5D63B6-11F0-B0A9-F9CC-F5C69EB31FB1}"/>
                  </a:ext>
                </a:extLst>
              </p:cNvPr>
              <p:cNvSpPr/>
              <p:nvPr/>
            </p:nvSpPr>
            <p:spPr>
              <a:xfrm>
                <a:off x="2282400" y="33300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484165E-EB9A-AF91-CF4C-504C1458E6DE}"/>
                  </a:ext>
                </a:extLst>
              </p:cNvPr>
              <p:cNvSpPr/>
              <p:nvPr/>
            </p:nvSpPr>
            <p:spPr>
              <a:xfrm>
                <a:off x="1886400" y="4214599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96735F2-B9A9-D4F6-4959-82F4276A4ACA}"/>
                  </a:ext>
                </a:extLst>
              </p:cNvPr>
              <p:cNvSpPr/>
              <p:nvPr/>
            </p:nvSpPr>
            <p:spPr>
              <a:xfrm>
                <a:off x="359338" y="38268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B1FD71F-36CB-D766-44B9-134BC9EE3529}"/>
                  </a:ext>
                </a:extLst>
              </p:cNvPr>
              <p:cNvCxnSpPr>
                <a:stCxn id="7" idx="2"/>
                <a:endCxn id="10" idx="7"/>
              </p:cNvCxnSpPr>
              <p:nvPr/>
            </p:nvCxnSpPr>
            <p:spPr>
              <a:xfrm flipH="1">
                <a:off x="783383" y="2969252"/>
                <a:ext cx="768217" cy="9303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7E829A2-5CA5-C81B-AAB7-D8E57A0B384D}"/>
                  </a:ext>
                </a:extLst>
              </p:cNvPr>
              <p:cNvCxnSpPr>
                <a:stCxn id="7" idx="6"/>
                <a:endCxn id="8" idx="1"/>
              </p:cNvCxnSpPr>
              <p:nvPr/>
            </p:nvCxnSpPr>
            <p:spPr>
              <a:xfrm>
                <a:off x="2048400" y="2969252"/>
                <a:ext cx="306755" cy="4335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CB0521CE-D7B0-A693-2F5B-2776F8A325CA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1800000" y="3578400"/>
                <a:ext cx="482400" cy="248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022830D-C50F-6CCB-ED9F-5FB93776B38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1727245" y="4002445"/>
                <a:ext cx="231910" cy="284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C3B58E7-B64C-C670-DD51-79BCF4A6E180}"/>
                  </a:ext>
                </a:extLst>
              </p:cNvPr>
              <p:cNvCxnSpPr>
                <a:cxnSpLocks/>
                <a:stCxn id="9" idx="0"/>
                <a:endCxn id="8" idx="3"/>
              </p:cNvCxnSpPr>
              <p:nvPr/>
            </p:nvCxnSpPr>
            <p:spPr>
              <a:xfrm flipV="1">
                <a:off x="2134800" y="3754045"/>
                <a:ext cx="220355" cy="460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D0C40F8-2A54-A391-7ADC-2B6CD8C51110}"/>
                  </a:ext>
                </a:extLst>
              </p:cNvPr>
              <p:cNvCxnSpPr>
                <a:cxnSpLocks/>
                <a:stCxn id="10" idx="5"/>
                <a:endCxn id="9" idx="2"/>
              </p:cNvCxnSpPr>
              <p:nvPr/>
            </p:nvCxnSpPr>
            <p:spPr>
              <a:xfrm>
                <a:off x="783383" y="4250845"/>
                <a:ext cx="1103017" cy="212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107E8CE-09AD-2E3A-0DE9-C877A7AC314F}"/>
                </a:ext>
              </a:extLst>
            </p:cNvPr>
            <p:cNvGrpSpPr/>
            <p:nvPr/>
          </p:nvGrpSpPr>
          <p:grpSpPr>
            <a:xfrm rot="16200000">
              <a:off x="1655492" y="3107465"/>
              <a:ext cx="78309" cy="553128"/>
              <a:chOff x="5885447" y="1262270"/>
              <a:chExt cx="152400" cy="107645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F8C4FC48-C253-3512-AB94-980A220AC0B4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DD434F7-47F0-F69B-D11A-80E153BC5F7E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0150B53-CE21-FB88-9D2E-25137D665BCC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AD45FA6-76E4-0FA4-DE4C-53E859D91B42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D62A5BD6-1247-AA74-9A41-81546128FF75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C942AD-C423-F8DF-6EAD-ACD329826496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0083560-3681-0E9E-E78D-BE2662ED5373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9CB7E8B-FA45-4CA6-0B7E-65FE2A40C93C}"/>
                </a:ext>
              </a:extLst>
            </p:cNvPr>
            <p:cNvGrpSpPr/>
            <p:nvPr/>
          </p:nvGrpSpPr>
          <p:grpSpPr>
            <a:xfrm rot="16200000">
              <a:off x="2457390" y="3578534"/>
              <a:ext cx="78309" cy="553128"/>
              <a:chOff x="5885447" y="1262270"/>
              <a:chExt cx="152400" cy="1076458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B82AC9A-3E20-DDBE-7997-C1805035E4BF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8A67DC9-66E7-E864-CC4E-06CEC4CF8B4F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A8A77B4-ED82-B758-6100-3DB3FD0E7528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4A759BD-6004-F4B8-F2EF-BB3A182B36BC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564A75F-BED4-720A-270D-D90DDC5D97E6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5249FA4-345B-78A0-A610-6CD07489313C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C0A4D43-12CB-C603-466E-9866A6120D78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DBA6C5A-9C60-90F2-3B94-9355E4CEC8E4}"/>
                </a:ext>
              </a:extLst>
            </p:cNvPr>
            <p:cNvGrpSpPr/>
            <p:nvPr/>
          </p:nvGrpSpPr>
          <p:grpSpPr>
            <a:xfrm rot="16200000">
              <a:off x="2087909" y="4296348"/>
              <a:ext cx="78309" cy="553128"/>
              <a:chOff x="5885447" y="1262270"/>
              <a:chExt cx="152400" cy="1076458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C841C45-F938-1FEF-6527-8ECD688EB253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E4A8CC4-1322-58AC-96EF-3E7EC014E3C0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79F62C2-A3FF-233A-5405-84D8E76D6B96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A2D31EE-CFA8-55D4-3211-2ABDF3F31EBB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C9F249C4-70B1-BA03-8B3B-B7320A325A00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036A0B1-2CF9-2ACC-AE5D-6F7AEAE50310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DC44B24-267D-1580-EB59-74CC3F225B4D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9EE6AB3C-645B-2B07-A0E7-AD660C032FD3}"/>
                </a:ext>
              </a:extLst>
            </p:cNvPr>
            <p:cNvGrpSpPr/>
            <p:nvPr/>
          </p:nvGrpSpPr>
          <p:grpSpPr>
            <a:xfrm rot="16200000">
              <a:off x="1422948" y="3770669"/>
              <a:ext cx="78309" cy="553128"/>
              <a:chOff x="5885447" y="1262270"/>
              <a:chExt cx="152400" cy="1076458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7FB1540-72A0-B955-E987-8086A96AC836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7BE0F0E-B70B-25FF-DA39-68BEF2055C3E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781469-2AD8-4106-5201-E7E6C5AA8AC9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77D0404-B9FD-90BD-3113-8A9609408E6B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DCBA42C-3711-210C-6219-B3217C53EBE0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4E2E2F1-481C-A6A4-9C70-157A15A32A1E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0D0B2F9-4E32-AC5F-B753-B225FEA364F1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E02522F-3DA8-844A-5799-AEA66D020743}"/>
                </a:ext>
              </a:extLst>
            </p:cNvPr>
            <p:cNvGrpSpPr/>
            <p:nvPr/>
          </p:nvGrpSpPr>
          <p:grpSpPr>
            <a:xfrm rot="16200000">
              <a:off x="597611" y="3983628"/>
              <a:ext cx="78309" cy="553128"/>
              <a:chOff x="5885447" y="1262270"/>
              <a:chExt cx="152400" cy="1076458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42F6037-EFDB-AE3F-FC59-7102F4B0BD53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B0EECBC0-5DF4-BAD5-F90C-5B50F3A465EF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D180DA3-8C4E-206C-BDD1-C9D68451B7D6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AD64C2D-9D41-8B31-0103-EC502A9688DF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718E954-5F9A-2353-8186-73A9C757F7EF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87164567-0395-8ABA-0F37-0A524E8557E9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7A38A54-9611-0EB2-4975-ACF663A6A13E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8" name="타원 157">
            <a:extLst>
              <a:ext uri="{FF2B5EF4-FFF2-40B4-BE49-F238E27FC236}">
                <a16:creationId xmlns:a16="http://schemas.microsoft.com/office/drawing/2014/main" id="{02E81DBB-DC02-2158-BADD-E84F96691D19}"/>
              </a:ext>
            </a:extLst>
          </p:cNvPr>
          <p:cNvSpPr/>
          <p:nvPr/>
        </p:nvSpPr>
        <p:spPr>
          <a:xfrm>
            <a:off x="3695839" y="2928909"/>
            <a:ext cx="329464" cy="3294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92162AA-29DA-DAD9-126E-880B7FF4EADF}"/>
              </a:ext>
            </a:extLst>
          </p:cNvPr>
          <p:cNvSpPr/>
          <p:nvPr/>
        </p:nvSpPr>
        <p:spPr>
          <a:xfrm>
            <a:off x="3860571" y="2360208"/>
            <a:ext cx="329464" cy="329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9DFC0C8F-71FA-D024-9690-92E241C68658}"/>
              </a:ext>
            </a:extLst>
          </p:cNvPr>
          <p:cNvSpPr/>
          <p:nvPr/>
        </p:nvSpPr>
        <p:spPr>
          <a:xfrm>
            <a:off x="4345217" y="2764178"/>
            <a:ext cx="329464" cy="329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DA4164B-8D90-55B0-7A64-33958909EA4A}"/>
              </a:ext>
            </a:extLst>
          </p:cNvPr>
          <p:cNvSpPr/>
          <p:nvPr/>
        </p:nvSpPr>
        <p:spPr>
          <a:xfrm>
            <a:off x="4082601" y="3350818"/>
            <a:ext cx="329464" cy="329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F0857C1-79B1-2DC9-BEB1-5BEFE410017F}"/>
              </a:ext>
            </a:extLst>
          </p:cNvPr>
          <p:cNvSpPr/>
          <p:nvPr/>
        </p:nvSpPr>
        <p:spPr>
          <a:xfrm>
            <a:off x="3069897" y="3093641"/>
            <a:ext cx="329464" cy="329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795E6DC-751B-E562-0691-DCE59245FA49}"/>
              </a:ext>
            </a:extLst>
          </p:cNvPr>
          <p:cNvCxnSpPr>
            <a:stCxn id="159" idx="2"/>
            <a:endCxn id="162" idx="7"/>
          </p:cNvCxnSpPr>
          <p:nvPr/>
        </p:nvCxnSpPr>
        <p:spPr>
          <a:xfrm flipH="1">
            <a:off x="3351111" y="2524939"/>
            <a:ext cx="509459" cy="61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4AADCBC-FBA4-C7CE-0F9E-083E4A985167}"/>
              </a:ext>
            </a:extLst>
          </p:cNvPr>
          <p:cNvCxnSpPr>
            <a:stCxn id="159" idx="6"/>
            <a:endCxn id="160" idx="1"/>
          </p:cNvCxnSpPr>
          <p:nvPr/>
        </p:nvCxnSpPr>
        <p:spPr>
          <a:xfrm>
            <a:off x="4190034" y="2524939"/>
            <a:ext cx="203431" cy="28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C5AA3D9-94C2-8987-97A0-80E008232907}"/>
              </a:ext>
            </a:extLst>
          </p:cNvPr>
          <p:cNvCxnSpPr>
            <a:cxnSpLocks/>
            <a:stCxn id="158" idx="6"/>
            <a:endCxn id="160" idx="2"/>
          </p:cNvCxnSpPr>
          <p:nvPr/>
        </p:nvCxnSpPr>
        <p:spPr>
          <a:xfrm flipV="1">
            <a:off x="4025303" y="2928909"/>
            <a:ext cx="319914" cy="16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3EB52D3C-E79B-83BB-8E33-D49D35260735}"/>
              </a:ext>
            </a:extLst>
          </p:cNvPr>
          <p:cNvCxnSpPr>
            <a:cxnSpLocks/>
            <a:stCxn id="161" idx="0"/>
            <a:endCxn id="160" idx="3"/>
          </p:cNvCxnSpPr>
          <p:nvPr/>
        </p:nvCxnSpPr>
        <p:spPr>
          <a:xfrm flipV="1">
            <a:off x="4247333" y="3045392"/>
            <a:ext cx="146133" cy="305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타원 237">
            <a:extLst>
              <a:ext uri="{FF2B5EF4-FFF2-40B4-BE49-F238E27FC236}">
                <a16:creationId xmlns:a16="http://schemas.microsoft.com/office/drawing/2014/main" id="{D76D6F82-0703-196C-EDD9-A638CB25352E}"/>
              </a:ext>
            </a:extLst>
          </p:cNvPr>
          <p:cNvSpPr/>
          <p:nvPr/>
        </p:nvSpPr>
        <p:spPr>
          <a:xfrm>
            <a:off x="6424546" y="2939137"/>
            <a:ext cx="135690" cy="135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AD91D624-86E6-2B77-A3FB-FFD9BCE0F64F}"/>
              </a:ext>
            </a:extLst>
          </p:cNvPr>
          <p:cNvSpPr/>
          <p:nvPr/>
        </p:nvSpPr>
        <p:spPr>
          <a:xfrm>
            <a:off x="6424546" y="2773576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57E0A301-49C5-E9DD-B062-3753EACC9E41}"/>
              </a:ext>
            </a:extLst>
          </p:cNvPr>
          <p:cNvSpPr/>
          <p:nvPr/>
        </p:nvSpPr>
        <p:spPr>
          <a:xfrm>
            <a:off x="6424546" y="2613926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F2C1A30-3E63-6CF1-0EA1-9671D9046469}"/>
              </a:ext>
            </a:extLst>
          </p:cNvPr>
          <p:cNvSpPr/>
          <p:nvPr/>
        </p:nvSpPr>
        <p:spPr>
          <a:xfrm>
            <a:off x="6424546" y="3099118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D2828EA6-7D9A-3A10-A88C-1CD5D6884339}"/>
              </a:ext>
            </a:extLst>
          </p:cNvPr>
          <p:cNvSpPr/>
          <p:nvPr/>
        </p:nvSpPr>
        <p:spPr>
          <a:xfrm>
            <a:off x="6424546" y="3257527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4FDFB4D-6809-12A4-E1F3-96840078FB64}"/>
              </a:ext>
            </a:extLst>
          </p:cNvPr>
          <p:cNvSpPr/>
          <p:nvPr/>
        </p:nvSpPr>
        <p:spPr>
          <a:xfrm>
            <a:off x="6424546" y="5154258"/>
            <a:ext cx="135690" cy="135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7EFBD146-DCC6-A9F6-7EE4-45F30D5C05C5}"/>
              </a:ext>
            </a:extLst>
          </p:cNvPr>
          <p:cNvSpPr/>
          <p:nvPr/>
        </p:nvSpPr>
        <p:spPr>
          <a:xfrm>
            <a:off x="6424546" y="4988698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85BC562-C29D-C597-2DA6-A2D0B488AC9C}"/>
              </a:ext>
            </a:extLst>
          </p:cNvPr>
          <p:cNvSpPr/>
          <p:nvPr/>
        </p:nvSpPr>
        <p:spPr>
          <a:xfrm>
            <a:off x="6424546" y="4829047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9913E7CF-D440-5B45-B20C-12324B5FDE5C}"/>
              </a:ext>
            </a:extLst>
          </p:cNvPr>
          <p:cNvSpPr/>
          <p:nvPr/>
        </p:nvSpPr>
        <p:spPr>
          <a:xfrm>
            <a:off x="6424546" y="5314240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EF884629-6695-29C9-A6D4-D016243FCCB3}"/>
              </a:ext>
            </a:extLst>
          </p:cNvPr>
          <p:cNvSpPr/>
          <p:nvPr/>
        </p:nvSpPr>
        <p:spPr>
          <a:xfrm>
            <a:off x="6424546" y="5472649"/>
            <a:ext cx="135690" cy="13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F81B843-BDA1-C413-F7E2-06CD81A32EF8}"/>
              </a:ext>
            </a:extLst>
          </p:cNvPr>
          <p:cNvSpPr/>
          <p:nvPr/>
        </p:nvSpPr>
        <p:spPr>
          <a:xfrm rot="16200000">
            <a:off x="3771073" y="2741000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7C9ABAC-380B-8870-0BB3-AFA0DD1EC0EF}"/>
              </a:ext>
            </a:extLst>
          </p:cNvPr>
          <p:cNvSpPr/>
          <p:nvPr/>
        </p:nvSpPr>
        <p:spPr>
          <a:xfrm rot="16200000">
            <a:off x="3837002" y="2741000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D0B846-AA4E-61C9-4670-3E4B4864EE4D}"/>
              </a:ext>
            </a:extLst>
          </p:cNvPr>
          <p:cNvSpPr/>
          <p:nvPr/>
        </p:nvSpPr>
        <p:spPr>
          <a:xfrm rot="16200000">
            <a:off x="3902156" y="2741000"/>
            <a:ext cx="65154" cy="6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0AAD216-534D-6F41-5566-583FE1E66405}"/>
              </a:ext>
            </a:extLst>
          </p:cNvPr>
          <p:cNvSpPr/>
          <p:nvPr/>
        </p:nvSpPr>
        <p:spPr>
          <a:xfrm rot="16200000">
            <a:off x="3967311" y="2741000"/>
            <a:ext cx="65154" cy="651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C107341-454C-49DD-7B81-B8A0DF3CB090}"/>
              </a:ext>
            </a:extLst>
          </p:cNvPr>
          <p:cNvSpPr/>
          <p:nvPr/>
        </p:nvSpPr>
        <p:spPr>
          <a:xfrm rot="16200000">
            <a:off x="4035820" y="2741000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9E08FF-9D72-1B66-9A4F-6CBD58607452}"/>
              </a:ext>
            </a:extLst>
          </p:cNvPr>
          <p:cNvSpPr/>
          <p:nvPr/>
        </p:nvSpPr>
        <p:spPr>
          <a:xfrm rot="16200000">
            <a:off x="4100975" y="2741000"/>
            <a:ext cx="65154" cy="65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EEA168-1C6C-7B79-72CA-D83E543AC2F1}"/>
              </a:ext>
            </a:extLst>
          </p:cNvPr>
          <p:cNvSpPr/>
          <p:nvPr/>
        </p:nvSpPr>
        <p:spPr>
          <a:xfrm rot="16200000">
            <a:off x="4166129" y="2741000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685C650-5943-1933-4459-9CFB9BBDC1C5}"/>
              </a:ext>
            </a:extLst>
          </p:cNvPr>
          <p:cNvSpPr/>
          <p:nvPr/>
        </p:nvSpPr>
        <p:spPr>
          <a:xfrm rot="16200000">
            <a:off x="4438264" y="3132936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2287C0F-53BE-9CD0-DE71-990909DBA27C}"/>
              </a:ext>
            </a:extLst>
          </p:cNvPr>
          <p:cNvSpPr/>
          <p:nvPr/>
        </p:nvSpPr>
        <p:spPr>
          <a:xfrm rot="16200000">
            <a:off x="4504193" y="3132936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4976437-DA36-EB0F-0046-3C0A11A46A9C}"/>
              </a:ext>
            </a:extLst>
          </p:cNvPr>
          <p:cNvSpPr/>
          <p:nvPr/>
        </p:nvSpPr>
        <p:spPr>
          <a:xfrm rot="16200000">
            <a:off x="4569347" y="3132936"/>
            <a:ext cx="65154" cy="651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707655D-58C8-9798-EB6D-B95BF7403286}"/>
              </a:ext>
            </a:extLst>
          </p:cNvPr>
          <p:cNvSpPr/>
          <p:nvPr/>
        </p:nvSpPr>
        <p:spPr>
          <a:xfrm rot="16200000">
            <a:off x="4634501" y="3132936"/>
            <a:ext cx="65154" cy="6515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C8BDB5E-037B-14C9-5AD9-6BE2A1AC11D4}"/>
              </a:ext>
            </a:extLst>
          </p:cNvPr>
          <p:cNvSpPr/>
          <p:nvPr/>
        </p:nvSpPr>
        <p:spPr>
          <a:xfrm rot="16200000">
            <a:off x="4703011" y="3132936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FBE53C1-D5E8-E085-8867-8A2B4F4BEFE6}"/>
              </a:ext>
            </a:extLst>
          </p:cNvPr>
          <p:cNvSpPr/>
          <p:nvPr/>
        </p:nvSpPr>
        <p:spPr>
          <a:xfrm rot="16200000">
            <a:off x="4768165" y="3132936"/>
            <a:ext cx="65154" cy="65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04340A-6A18-5121-AAF0-D70C5625584E}"/>
              </a:ext>
            </a:extLst>
          </p:cNvPr>
          <p:cNvSpPr/>
          <p:nvPr/>
        </p:nvSpPr>
        <p:spPr>
          <a:xfrm rot="16200000">
            <a:off x="4833320" y="3132936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A2753A9-B75E-6F2D-C4E7-74C98129A632}"/>
              </a:ext>
            </a:extLst>
          </p:cNvPr>
          <p:cNvSpPr/>
          <p:nvPr/>
        </p:nvSpPr>
        <p:spPr>
          <a:xfrm rot="16200000">
            <a:off x="4130851" y="3730168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3F6E-C618-21D1-1527-B35F3DE24657}"/>
              </a:ext>
            </a:extLst>
          </p:cNvPr>
          <p:cNvSpPr/>
          <p:nvPr/>
        </p:nvSpPr>
        <p:spPr>
          <a:xfrm rot="16200000">
            <a:off x="4196779" y="3730168"/>
            <a:ext cx="65154" cy="651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EB16BBB-C901-8A88-4087-7EDBC66863BC}"/>
              </a:ext>
            </a:extLst>
          </p:cNvPr>
          <p:cNvSpPr/>
          <p:nvPr/>
        </p:nvSpPr>
        <p:spPr>
          <a:xfrm rot="16200000">
            <a:off x="4261934" y="3730168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8E4B76A-2DB9-80E3-BB20-B7D2736175A0}"/>
              </a:ext>
            </a:extLst>
          </p:cNvPr>
          <p:cNvSpPr/>
          <p:nvPr/>
        </p:nvSpPr>
        <p:spPr>
          <a:xfrm rot="16200000">
            <a:off x="4327088" y="3730168"/>
            <a:ext cx="65154" cy="651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41ED71E-ACD1-36C4-82E7-D5DE2BBF43B2}"/>
              </a:ext>
            </a:extLst>
          </p:cNvPr>
          <p:cNvSpPr/>
          <p:nvPr/>
        </p:nvSpPr>
        <p:spPr>
          <a:xfrm rot="16200000">
            <a:off x="4395598" y="3730168"/>
            <a:ext cx="65154" cy="65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EBDA19-5475-D5D2-A325-16022EDD3880}"/>
              </a:ext>
            </a:extLst>
          </p:cNvPr>
          <p:cNvSpPr/>
          <p:nvPr/>
        </p:nvSpPr>
        <p:spPr>
          <a:xfrm rot="16200000">
            <a:off x="4460752" y="3730168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7D30263-7C96-FD3E-4AA4-689F3B863D65}"/>
              </a:ext>
            </a:extLst>
          </p:cNvPr>
          <p:cNvSpPr/>
          <p:nvPr/>
        </p:nvSpPr>
        <p:spPr>
          <a:xfrm rot="16200000">
            <a:off x="4525906" y="3730168"/>
            <a:ext cx="65154" cy="651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FBB182B-B1E8-E69F-5E78-A036F34A9B98}"/>
              </a:ext>
            </a:extLst>
          </p:cNvPr>
          <p:cNvSpPr/>
          <p:nvPr/>
        </p:nvSpPr>
        <p:spPr>
          <a:xfrm rot="16200000">
            <a:off x="3577593" y="3292795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31B8C22-BE6D-6F2A-7E94-12ED987EDB97}"/>
              </a:ext>
            </a:extLst>
          </p:cNvPr>
          <p:cNvSpPr/>
          <p:nvPr/>
        </p:nvSpPr>
        <p:spPr>
          <a:xfrm rot="16200000">
            <a:off x="3643522" y="3292795"/>
            <a:ext cx="65154" cy="651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6ADBF9-6560-E251-86DB-9C71EFED2883}"/>
              </a:ext>
            </a:extLst>
          </p:cNvPr>
          <p:cNvSpPr/>
          <p:nvPr/>
        </p:nvSpPr>
        <p:spPr>
          <a:xfrm rot="16200000">
            <a:off x="3708676" y="3292795"/>
            <a:ext cx="65154" cy="651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7854C8E-50E3-0F05-4C2D-938560CA8FEC}"/>
              </a:ext>
            </a:extLst>
          </p:cNvPr>
          <p:cNvSpPr/>
          <p:nvPr/>
        </p:nvSpPr>
        <p:spPr>
          <a:xfrm rot="16200000">
            <a:off x="3773830" y="3292795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136325D-C1BC-81FC-5D34-8DE1B1277F8F}"/>
              </a:ext>
            </a:extLst>
          </p:cNvPr>
          <p:cNvSpPr/>
          <p:nvPr/>
        </p:nvSpPr>
        <p:spPr>
          <a:xfrm rot="16200000">
            <a:off x="3842340" y="3292795"/>
            <a:ext cx="65154" cy="651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4E7561A-A6B2-BE74-92E3-094D3B074494}"/>
              </a:ext>
            </a:extLst>
          </p:cNvPr>
          <p:cNvSpPr/>
          <p:nvPr/>
        </p:nvSpPr>
        <p:spPr>
          <a:xfrm rot="16200000">
            <a:off x="3907494" y="3292795"/>
            <a:ext cx="65154" cy="65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AA98C90-9E3A-B9D8-A9DB-7BFF878AD2C6}"/>
              </a:ext>
            </a:extLst>
          </p:cNvPr>
          <p:cNvSpPr/>
          <p:nvPr/>
        </p:nvSpPr>
        <p:spPr>
          <a:xfrm rot="16200000">
            <a:off x="3972649" y="3292795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DB03F5-F000-B073-C009-B0DAF2DB10E2}"/>
              </a:ext>
            </a:extLst>
          </p:cNvPr>
          <p:cNvSpPr/>
          <p:nvPr/>
        </p:nvSpPr>
        <p:spPr>
          <a:xfrm rot="16200000">
            <a:off x="2890901" y="3469980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E6E9D22-D7EE-B54B-9EBB-FDC86BC42ADA}"/>
              </a:ext>
            </a:extLst>
          </p:cNvPr>
          <p:cNvSpPr/>
          <p:nvPr/>
        </p:nvSpPr>
        <p:spPr>
          <a:xfrm rot="16200000">
            <a:off x="2956829" y="3469980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A8B9064-8F82-7C1F-DD89-CF4D9BEB5A38}"/>
              </a:ext>
            </a:extLst>
          </p:cNvPr>
          <p:cNvSpPr/>
          <p:nvPr/>
        </p:nvSpPr>
        <p:spPr>
          <a:xfrm rot="16200000">
            <a:off x="3021984" y="3469980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C1B9B8B-2679-BF5B-65C9-931B2FBDCA2D}"/>
              </a:ext>
            </a:extLst>
          </p:cNvPr>
          <p:cNvSpPr/>
          <p:nvPr/>
        </p:nvSpPr>
        <p:spPr>
          <a:xfrm rot="16200000">
            <a:off x="3087138" y="3469980"/>
            <a:ext cx="65154" cy="651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4C2D548-CC9C-E010-0AE5-D8E93FDC29C2}"/>
              </a:ext>
            </a:extLst>
          </p:cNvPr>
          <p:cNvSpPr/>
          <p:nvPr/>
        </p:nvSpPr>
        <p:spPr>
          <a:xfrm rot="16200000">
            <a:off x="3155648" y="3469980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AB7826-654D-A9A5-FFF5-5ADC68638698}"/>
              </a:ext>
            </a:extLst>
          </p:cNvPr>
          <p:cNvSpPr/>
          <p:nvPr/>
        </p:nvSpPr>
        <p:spPr>
          <a:xfrm rot="16200000">
            <a:off x="3220802" y="3469980"/>
            <a:ext cx="65154" cy="6515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729A285-2E22-BC43-2702-7BAC64BD7D0D}"/>
              </a:ext>
            </a:extLst>
          </p:cNvPr>
          <p:cNvSpPr/>
          <p:nvPr/>
        </p:nvSpPr>
        <p:spPr>
          <a:xfrm rot="16200000">
            <a:off x="3285956" y="3469980"/>
            <a:ext cx="65154" cy="6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A596B53-B224-96EB-45ED-F55EF3168EC2}"/>
              </a:ext>
            </a:extLst>
          </p:cNvPr>
          <p:cNvGrpSpPr/>
          <p:nvPr/>
        </p:nvGrpSpPr>
        <p:grpSpPr>
          <a:xfrm>
            <a:off x="2979136" y="4510789"/>
            <a:ext cx="2007574" cy="1435114"/>
            <a:chOff x="360202" y="2887200"/>
            <a:chExt cx="2412907" cy="1724866"/>
          </a:xfrm>
        </p:grpSpPr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E3D80552-2A87-5822-4CE3-65A1BA1301B0}"/>
                </a:ext>
              </a:extLst>
            </p:cNvPr>
            <p:cNvGrpSpPr/>
            <p:nvPr/>
          </p:nvGrpSpPr>
          <p:grpSpPr>
            <a:xfrm>
              <a:off x="575338" y="2887200"/>
              <a:ext cx="1928792" cy="1586599"/>
              <a:chOff x="359338" y="2720852"/>
              <a:chExt cx="2419862" cy="1990547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99133B4D-ED11-DD4A-AFBE-310030716007}"/>
                  </a:ext>
                </a:extLst>
              </p:cNvPr>
              <p:cNvSpPr/>
              <p:nvPr/>
            </p:nvSpPr>
            <p:spPr>
              <a:xfrm>
                <a:off x="1303200" y="35784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1753F23-1BEA-E776-4609-5C39909323C4}"/>
                  </a:ext>
                </a:extLst>
              </p:cNvPr>
              <p:cNvSpPr/>
              <p:nvPr/>
            </p:nvSpPr>
            <p:spPr>
              <a:xfrm>
                <a:off x="1551600" y="2720852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6547FCE3-C94B-ED4C-7F85-FFDDEE4521F2}"/>
                  </a:ext>
                </a:extLst>
              </p:cNvPr>
              <p:cNvSpPr/>
              <p:nvPr/>
            </p:nvSpPr>
            <p:spPr>
              <a:xfrm>
                <a:off x="2282400" y="33300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BDD79B86-3B3B-0174-9BBB-BB328ECF9FCD}"/>
                  </a:ext>
                </a:extLst>
              </p:cNvPr>
              <p:cNvSpPr/>
              <p:nvPr/>
            </p:nvSpPr>
            <p:spPr>
              <a:xfrm>
                <a:off x="1886400" y="4214599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CE148478-DE04-A815-1FD9-066C911F8B1D}"/>
                  </a:ext>
                </a:extLst>
              </p:cNvPr>
              <p:cNvSpPr/>
              <p:nvPr/>
            </p:nvSpPr>
            <p:spPr>
              <a:xfrm>
                <a:off x="359338" y="3826800"/>
                <a:ext cx="496800" cy="49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ED533A4A-5519-5808-BE65-E09EB8F4DEE0}"/>
                  </a:ext>
                </a:extLst>
              </p:cNvPr>
              <p:cNvCxnSpPr>
                <a:stCxn id="212" idx="6"/>
                <a:endCxn id="213" idx="1"/>
              </p:cNvCxnSpPr>
              <p:nvPr/>
            </p:nvCxnSpPr>
            <p:spPr>
              <a:xfrm>
                <a:off x="2048400" y="2969252"/>
                <a:ext cx="306755" cy="4335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55130FA4-9B91-AE68-7058-F1A5AC7BFF14}"/>
                  </a:ext>
                </a:extLst>
              </p:cNvPr>
              <p:cNvCxnSpPr>
                <a:cxnSpLocks/>
                <a:stCxn id="214" idx="1"/>
                <a:endCxn id="211" idx="5"/>
              </p:cNvCxnSpPr>
              <p:nvPr/>
            </p:nvCxnSpPr>
            <p:spPr>
              <a:xfrm flipH="1" flipV="1">
                <a:off x="1727245" y="4002445"/>
                <a:ext cx="231910" cy="2849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FE5C3299-EF1E-2308-8456-2D3B1BD2DF7C}"/>
                  </a:ext>
                </a:extLst>
              </p:cNvPr>
              <p:cNvCxnSpPr>
                <a:cxnSpLocks/>
                <a:stCxn id="214" idx="0"/>
                <a:endCxn id="213" idx="3"/>
              </p:cNvCxnSpPr>
              <p:nvPr/>
            </p:nvCxnSpPr>
            <p:spPr>
              <a:xfrm flipV="1">
                <a:off x="2134800" y="3754045"/>
                <a:ext cx="220355" cy="460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1A3E050-9A73-1FA4-61E8-24FEC6808D1B}"/>
                  </a:ext>
                </a:extLst>
              </p:cNvPr>
              <p:cNvCxnSpPr>
                <a:cxnSpLocks/>
                <a:stCxn id="215" idx="5"/>
                <a:endCxn id="214" idx="2"/>
              </p:cNvCxnSpPr>
              <p:nvPr/>
            </p:nvCxnSpPr>
            <p:spPr>
              <a:xfrm>
                <a:off x="783383" y="4250845"/>
                <a:ext cx="1103017" cy="212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8E406771-9EF9-B22D-0B8C-75DA34562051}"/>
                </a:ext>
              </a:extLst>
            </p:cNvPr>
            <p:cNvGrpSpPr/>
            <p:nvPr/>
          </p:nvGrpSpPr>
          <p:grpSpPr>
            <a:xfrm rot="16200000">
              <a:off x="1655492" y="3107465"/>
              <a:ext cx="78309" cy="553128"/>
              <a:chOff x="5885447" y="1262270"/>
              <a:chExt cx="152400" cy="1076458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8ACDBF7-C891-106F-D8C2-D9277B94F9B1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A2ACF0B8-F313-65F3-6385-E029EBB0BBB0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BC2A4AD5-A40B-281C-131F-F0E106E7B09F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1B901B2-1D80-B4F5-5CAA-0CDE753852CC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00C423EF-BACD-59CE-29B1-B6DA25DBE939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94AF7A38-B5E7-803A-DC44-6865AE7F8155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EF6FE568-6AA2-323A-3AB7-20A8F36F0761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2784DF6E-0FF4-0EE2-1501-E267F7C242A4}"/>
                </a:ext>
              </a:extLst>
            </p:cNvPr>
            <p:cNvGrpSpPr/>
            <p:nvPr/>
          </p:nvGrpSpPr>
          <p:grpSpPr>
            <a:xfrm rot="16200000">
              <a:off x="2457390" y="3578534"/>
              <a:ext cx="78309" cy="553128"/>
              <a:chOff x="5885447" y="1262270"/>
              <a:chExt cx="152400" cy="1076458"/>
            </a:xfrm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833E4652-6CE3-7C2E-15D0-DCBCBCE3EA17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E18F396-1185-98E7-173B-FFC48C78C5FA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29F2E446-7301-7FC4-90A8-EEBA11ED372F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D40CBE54-B8B1-43DA-00CB-E4B731CE2ADA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FF9D8E9-6578-4E30-5230-AD5474EC95A1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4099F73-E461-735E-D33F-A316BAA4883E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AEE09E8E-213A-6D98-121C-A38E386A1136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89CCDD4E-4331-B743-1D70-B023990F819F}"/>
                </a:ext>
              </a:extLst>
            </p:cNvPr>
            <p:cNvGrpSpPr/>
            <p:nvPr/>
          </p:nvGrpSpPr>
          <p:grpSpPr>
            <a:xfrm rot="16200000">
              <a:off x="2087909" y="4296348"/>
              <a:ext cx="78309" cy="553128"/>
              <a:chOff x="5885447" y="1262270"/>
              <a:chExt cx="152400" cy="1076458"/>
            </a:xfrm>
          </p:grpSpPr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3E37445-BAD7-84A9-3E6C-3C174139D918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F1A39385-1CDF-518B-4924-F8A3C638CD3B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8FE8D570-42D8-6EB3-4EC8-9C5DCE2B10C3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B3049C14-456C-AB3B-F59A-7E49431D2A30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1C06FC1E-1601-383C-F977-2A372801AE90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30006FE2-34D7-19BB-E3A4-883F3918FCBF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B77857B8-675B-A4CD-7956-42DFAA2289BB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373A2499-3CF1-F537-F471-C96B6C3DE2D1}"/>
                </a:ext>
              </a:extLst>
            </p:cNvPr>
            <p:cNvGrpSpPr/>
            <p:nvPr/>
          </p:nvGrpSpPr>
          <p:grpSpPr>
            <a:xfrm rot="16200000">
              <a:off x="1422948" y="3770669"/>
              <a:ext cx="78309" cy="553128"/>
              <a:chOff x="5885447" y="1262270"/>
              <a:chExt cx="152400" cy="1076458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0B6D888-E775-8AA5-4F19-48602664A59A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0C2903BE-3E0F-AABB-C6E8-05644B29C13D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9B216FD-9555-63B6-1A8F-4245761200DF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39E0D7C-238B-39BE-DE26-B9D895E550A2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707D789A-134D-ED17-7299-BD9E204DD121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5E464EC1-0783-D1E5-69EB-259FD27B35B9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A2F0F09-23ED-2B0A-462D-AEEFA7478B50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3148CBC-801D-E2E9-D8CB-CB554A5A5DCF}"/>
                </a:ext>
              </a:extLst>
            </p:cNvPr>
            <p:cNvGrpSpPr/>
            <p:nvPr/>
          </p:nvGrpSpPr>
          <p:grpSpPr>
            <a:xfrm rot="16200000">
              <a:off x="597611" y="3983628"/>
              <a:ext cx="78309" cy="553128"/>
              <a:chOff x="5885447" y="1262270"/>
              <a:chExt cx="152400" cy="1076458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4046EFC-1258-BBB9-ADE5-CF172E58C9A7}"/>
                  </a:ext>
                </a:extLst>
              </p:cNvPr>
              <p:cNvSpPr/>
              <p:nvPr/>
            </p:nvSpPr>
            <p:spPr>
              <a:xfrm>
                <a:off x="5885447" y="126227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4BFD7610-512B-668E-1EA3-19D53DEB780B}"/>
                  </a:ext>
                </a:extLst>
              </p:cNvPr>
              <p:cNvSpPr/>
              <p:nvPr/>
            </p:nvSpPr>
            <p:spPr>
              <a:xfrm>
                <a:off x="5885447" y="1416481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8DECB15F-194F-9E36-71A7-DAC161B012DC}"/>
                  </a:ext>
                </a:extLst>
              </p:cNvPr>
              <p:cNvSpPr/>
              <p:nvPr/>
            </p:nvSpPr>
            <p:spPr>
              <a:xfrm>
                <a:off x="5885447" y="1568881"/>
                <a:ext cx="152400" cy="152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280CFCA3-1F05-C790-ACA2-82E2458D6692}"/>
                  </a:ext>
                </a:extLst>
              </p:cNvPr>
              <p:cNvSpPr/>
              <p:nvPr/>
            </p:nvSpPr>
            <p:spPr>
              <a:xfrm>
                <a:off x="5885447" y="1721281"/>
                <a:ext cx="152400" cy="152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B0620BD8-CB20-A72A-C126-3A13AB323428}"/>
                  </a:ext>
                </a:extLst>
              </p:cNvPr>
              <p:cNvSpPr/>
              <p:nvPr/>
            </p:nvSpPr>
            <p:spPr>
              <a:xfrm>
                <a:off x="5885447" y="1881528"/>
                <a:ext cx="152400" cy="152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3378C66E-CC0F-DCD2-D2D8-797EDED45EBB}"/>
                  </a:ext>
                </a:extLst>
              </p:cNvPr>
              <p:cNvSpPr/>
              <p:nvPr/>
            </p:nvSpPr>
            <p:spPr>
              <a:xfrm>
                <a:off x="5885447" y="2033928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F82A00C-8B20-9492-9576-BE18E1DE2D3E}"/>
                  </a:ext>
                </a:extLst>
              </p:cNvPr>
              <p:cNvSpPr/>
              <p:nvPr/>
            </p:nvSpPr>
            <p:spPr>
              <a:xfrm>
                <a:off x="5885447" y="2186328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64BE0675-2EA3-1C1B-55F2-1E4831C101B8}"/>
              </a:ext>
            </a:extLst>
          </p:cNvPr>
          <p:cNvCxnSpPr/>
          <p:nvPr/>
        </p:nvCxnSpPr>
        <p:spPr>
          <a:xfrm flipV="1">
            <a:off x="2132840" y="3053870"/>
            <a:ext cx="875332" cy="39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0A13BDDE-37D2-85FF-1A74-2166FC929C89}"/>
              </a:ext>
            </a:extLst>
          </p:cNvPr>
          <p:cNvCxnSpPr>
            <a:cxnSpLocks/>
          </p:cNvCxnSpPr>
          <p:nvPr/>
        </p:nvCxnSpPr>
        <p:spPr>
          <a:xfrm>
            <a:off x="2132840" y="4681186"/>
            <a:ext cx="790638" cy="37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B86F6E45-5F09-B0AC-1F5A-9662D135913B}"/>
              </a:ext>
            </a:extLst>
          </p:cNvPr>
          <p:cNvSpPr txBox="1"/>
          <p:nvPr/>
        </p:nvSpPr>
        <p:spPr>
          <a:xfrm>
            <a:off x="1952665" y="2933484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/>
              <a:t>Remove edges</a:t>
            </a:r>
            <a:br>
              <a:rPr lang="en-US" altLang="ko-KR" sz="500" b="1"/>
            </a:br>
            <a:r>
              <a:rPr lang="en-US" altLang="ko-KR" sz="500" b="1"/>
              <a:t>Mask node features</a:t>
            </a:r>
            <a:endParaRPr lang="ko-KR" altLang="en-US" sz="500" b="1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204DEF6-2CC8-19ED-8ABA-01441CD8D099}"/>
              </a:ext>
            </a:extLst>
          </p:cNvPr>
          <p:cNvSpPr txBox="1"/>
          <p:nvPr/>
        </p:nvSpPr>
        <p:spPr>
          <a:xfrm>
            <a:off x="2318591" y="451450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/>
              <a:t>Remove edges</a:t>
            </a:r>
            <a:br>
              <a:rPr lang="en-US" altLang="ko-KR" sz="500" b="1"/>
            </a:br>
            <a:r>
              <a:rPr lang="en-US" altLang="ko-KR" sz="500" b="1"/>
              <a:t>Mask node features</a:t>
            </a:r>
            <a:endParaRPr lang="ko-KR" altLang="en-US" sz="500" b="1"/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EAB8ECE3-0DC4-A235-D76C-913112EC370E}"/>
              </a:ext>
            </a:extLst>
          </p:cNvPr>
          <p:cNvCxnSpPr>
            <a:cxnSpLocks/>
          </p:cNvCxnSpPr>
          <p:nvPr/>
        </p:nvCxnSpPr>
        <p:spPr>
          <a:xfrm>
            <a:off x="5020688" y="3011275"/>
            <a:ext cx="37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3FBB3E85-8609-2005-026E-91D0206C2CF7}"/>
              </a:ext>
            </a:extLst>
          </p:cNvPr>
          <p:cNvCxnSpPr>
            <a:cxnSpLocks/>
          </p:cNvCxnSpPr>
          <p:nvPr/>
        </p:nvCxnSpPr>
        <p:spPr>
          <a:xfrm>
            <a:off x="5020688" y="5206055"/>
            <a:ext cx="37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사각형: 잘린 위쪽 모서리 234">
            <a:extLst>
              <a:ext uri="{FF2B5EF4-FFF2-40B4-BE49-F238E27FC236}">
                <a16:creationId xmlns:a16="http://schemas.microsoft.com/office/drawing/2014/main" id="{86AC53A8-C817-79F8-F8BD-D03C6221A910}"/>
              </a:ext>
            </a:extLst>
          </p:cNvPr>
          <p:cNvSpPr/>
          <p:nvPr/>
        </p:nvSpPr>
        <p:spPr>
          <a:xfrm rot="5400000">
            <a:off x="5461368" y="2802848"/>
            <a:ext cx="517400" cy="416854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GCN</a:t>
            </a:r>
            <a:endParaRPr lang="ko-KR" altLang="en-US" sz="900"/>
          </a:p>
        </p:txBody>
      </p:sp>
      <p:sp>
        <p:nvSpPr>
          <p:cNvPr id="236" name="사각형: 잘린 위쪽 모서리 235">
            <a:extLst>
              <a:ext uri="{FF2B5EF4-FFF2-40B4-BE49-F238E27FC236}">
                <a16:creationId xmlns:a16="http://schemas.microsoft.com/office/drawing/2014/main" id="{DB429B46-53D7-62A9-1602-1388104A8897}"/>
              </a:ext>
            </a:extLst>
          </p:cNvPr>
          <p:cNvSpPr/>
          <p:nvPr/>
        </p:nvSpPr>
        <p:spPr>
          <a:xfrm rot="5400000">
            <a:off x="5461368" y="4997629"/>
            <a:ext cx="517400" cy="416854"/>
          </a:xfrm>
          <a:prstGeom prst="snip2SameRect">
            <a:avLst>
              <a:gd name="adj1" fmla="val 3290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900"/>
              <a:t>GCN</a:t>
            </a:r>
            <a:endParaRPr lang="ko-KR" altLang="en-US" sz="900"/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64F222EE-9AD4-8205-D24C-B89615CACAAB}"/>
              </a:ext>
            </a:extLst>
          </p:cNvPr>
          <p:cNvCxnSpPr>
            <a:cxnSpLocks/>
          </p:cNvCxnSpPr>
          <p:nvPr/>
        </p:nvCxnSpPr>
        <p:spPr>
          <a:xfrm>
            <a:off x="5976964" y="3011275"/>
            <a:ext cx="37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3F603AD9-17B0-65FF-EFF0-194068866EDC}"/>
              </a:ext>
            </a:extLst>
          </p:cNvPr>
          <p:cNvCxnSpPr>
            <a:cxnSpLocks/>
          </p:cNvCxnSpPr>
          <p:nvPr/>
        </p:nvCxnSpPr>
        <p:spPr>
          <a:xfrm>
            <a:off x="5976964" y="5206055"/>
            <a:ext cx="37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13A25CD-5FF9-B6E6-24D0-0BAB6C1187EB}"/>
              </a:ext>
            </a:extLst>
          </p:cNvPr>
          <p:cNvSpPr/>
          <p:nvPr/>
        </p:nvSpPr>
        <p:spPr>
          <a:xfrm rot="5400000">
            <a:off x="7381035" y="2605283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91234CA-7BEB-CE21-0618-D4A7467567E5}"/>
              </a:ext>
            </a:extLst>
          </p:cNvPr>
          <p:cNvSpPr/>
          <p:nvPr/>
        </p:nvSpPr>
        <p:spPr>
          <a:xfrm rot="5400000">
            <a:off x="7252730" y="2605283"/>
            <a:ext cx="126799" cy="126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552D7EC2-A392-E582-25AB-6E4DA19D50E2}"/>
              </a:ext>
            </a:extLst>
          </p:cNvPr>
          <p:cNvSpPr/>
          <p:nvPr/>
        </p:nvSpPr>
        <p:spPr>
          <a:xfrm rot="5400000">
            <a:off x="7125930" y="2605283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80EC9EC5-8930-9690-B806-22ECFCBFE2CB}"/>
              </a:ext>
            </a:extLst>
          </p:cNvPr>
          <p:cNvSpPr/>
          <p:nvPr/>
        </p:nvSpPr>
        <p:spPr>
          <a:xfrm rot="5400000">
            <a:off x="6999131" y="2605283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0D7EFC8-73BA-ECAD-B17A-56520B896B4E}"/>
              </a:ext>
            </a:extLst>
          </p:cNvPr>
          <p:cNvSpPr/>
          <p:nvPr/>
        </p:nvSpPr>
        <p:spPr>
          <a:xfrm rot="5400000">
            <a:off x="6865804" y="2605283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C7D790EF-97E5-8AE6-D004-307192C23BC4}"/>
              </a:ext>
            </a:extLst>
          </p:cNvPr>
          <p:cNvSpPr/>
          <p:nvPr/>
        </p:nvSpPr>
        <p:spPr>
          <a:xfrm rot="5400000">
            <a:off x="6739005" y="2605283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3EDD6A7-D874-53D6-0522-511C96AF3A2F}"/>
              </a:ext>
            </a:extLst>
          </p:cNvPr>
          <p:cNvSpPr/>
          <p:nvPr/>
        </p:nvSpPr>
        <p:spPr>
          <a:xfrm rot="5400000">
            <a:off x="6612205" y="2605283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EF62784-74B4-BDF9-DE31-64E2D5E25C16}"/>
              </a:ext>
            </a:extLst>
          </p:cNvPr>
          <p:cNvSpPr/>
          <p:nvPr/>
        </p:nvSpPr>
        <p:spPr>
          <a:xfrm rot="5400000">
            <a:off x="7381035" y="2779882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8248FE5-4D04-06FC-083F-19FA8BD3B5A1}"/>
              </a:ext>
            </a:extLst>
          </p:cNvPr>
          <p:cNvSpPr/>
          <p:nvPr/>
        </p:nvSpPr>
        <p:spPr>
          <a:xfrm rot="5400000">
            <a:off x="7252730" y="2779882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D79856DE-7B63-DF5D-87C9-D5EA53188942}"/>
              </a:ext>
            </a:extLst>
          </p:cNvPr>
          <p:cNvSpPr/>
          <p:nvPr/>
        </p:nvSpPr>
        <p:spPr>
          <a:xfrm rot="5400000">
            <a:off x="7125930" y="2779882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ECF98300-23C4-87F7-D1E9-7402ECB15318}"/>
              </a:ext>
            </a:extLst>
          </p:cNvPr>
          <p:cNvSpPr/>
          <p:nvPr/>
        </p:nvSpPr>
        <p:spPr>
          <a:xfrm rot="5400000">
            <a:off x="6999131" y="2779882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835B9B13-C96E-0DEE-24EA-358FB0049A68}"/>
              </a:ext>
            </a:extLst>
          </p:cNvPr>
          <p:cNvSpPr/>
          <p:nvPr/>
        </p:nvSpPr>
        <p:spPr>
          <a:xfrm rot="5400000">
            <a:off x="6865804" y="2779882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ADC3CC9-1F5E-7CB0-B884-D63045AFE982}"/>
              </a:ext>
            </a:extLst>
          </p:cNvPr>
          <p:cNvSpPr/>
          <p:nvPr/>
        </p:nvSpPr>
        <p:spPr>
          <a:xfrm rot="5400000">
            <a:off x="6739005" y="2779882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0E02C398-22D7-3A45-8669-4B9231144094}"/>
              </a:ext>
            </a:extLst>
          </p:cNvPr>
          <p:cNvSpPr/>
          <p:nvPr/>
        </p:nvSpPr>
        <p:spPr>
          <a:xfrm rot="5400000">
            <a:off x="6612205" y="2779882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5CDB06FF-89F8-A26C-A105-5FCDB5B8ABB9}"/>
              </a:ext>
            </a:extLst>
          </p:cNvPr>
          <p:cNvSpPr/>
          <p:nvPr/>
        </p:nvSpPr>
        <p:spPr>
          <a:xfrm rot="5400000">
            <a:off x="7381035" y="2939137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931E975-2E1F-D534-E497-6A3F7E9C7D06}"/>
              </a:ext>
            </a:extLst>
          </p:cNvPr>
          <p:cNvSpPr/>
          <p:nvPr/>
        </p:nvSpPr>
        <p:spPr>
          <a:xfrm rot="5400000">
            <a:off x="7252730" y="2939137"/>
            <a:ext cx="126799" cy="126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6B413E1-98FA-6FF9-0647-00B726C2FA7B}"/>
              </a:ext>
            </a:extLst>
          </p:cNvPr>
          <p:cNvSpPr/>
          <p:nvPr/>
        </p:nvSpPr>
        <p:spPr>
          <a:xfrm rot="5400000">
            <a:off x="7125930" y="2939137"/>
            <a:ext cx="126799" cy="12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FBF2F39B-5A24-E170-6D90-2339FB212AE0}"/>
              </a:ext>
            </a:extLst>
          </p:cNvPr>
          <p:cNvSpPr/>
          <p:nvPr/>
        </p:nvSpPr>
        <p:spPr>
          <a:xfrm rot="5400000">
            <a:off x="6999131" y="2939137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B7E4558-137B-3F9E-A8B4-5DE2745F4F02}"/>
              </a:ext>
            </a:extLst>
          </p:cNvPr>
          <p:cNvSpPr/>
          <p:nvPr/>
        </p:nvSpPr>
        <p:spPr>
          <a:xfrm rot="5400000">
            <a:off x="6865804" y="2939137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133651BB-A33F-FE4A-3347-349A22D76706}"/>
              </a:ext>
            </a:extLst>
          </p:cNvPr>
          <p:cNvSpPr/>
          <p:nvPr/>
        </p:nvSpPr>
        <p:spPr>
          <a:xfrm rot="5400000">
            <a:off x="6739005" y="2939137"/>
            <a:ext cx="126799" cy="126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3497391F-BCE4-E7E1-DA26-9E76A1864CA9}"/>
              </a:ext>
            </a:extLst>
          </p:cNvPr>
          <p:cNvSpPr/>
          <p:nvPr/>
        </p:nvSpPr>
        <p:spPr>
          <a:xfrm rot="5400000">
            <a:off x="6612205" y="2939137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B69720EF-1BD8-3BC8-1244-72D6C5BF172A}"/>
              </a:ext>
            </a:extLst>
          </p:cNvPr>
          <p:cNvSpPr/>
          <p:nvPr/>
        </p:nvSpPr>
        <p:spPr>
          <a:xfrm rot="5400000">
            <a:off x="7381035" y="3120636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42880AE2-DE37-97E4-BBF3-F7590C746D03}"/>
              </a:ext>
            </a:extLst>
          </p:cNvPr>
          <p:cNvSpPr/>
          <p:nvPr/>
        </p:nvSpPr>
        <p:spPr>
          <a:xfrm rot="5400000">
            <a:off x="7252730" y="3120636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B942997B-B463-2936-EFD0-A09291342E1C}"/>
              </a:ext>
            </a:extLst>
          </p:cNvPr>
          <p:cNvSpPr/>
          <p:nvPr/>
        </p:nvSpPr>
        <p:spPr>
          <a:xfrm rot="5400000">
            <a:off x="7125930" y="3120636"/>
            <a:ext cx="126799" cy="12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D30DEEF-26F7-2455-EA5A-3FF039A9E275}"/>
              </a:ext>
            </a:extLst>
          </p:cNvPr>
          <p:cNvSpPr/>
          <p:nvPr/>
        </p:nvSpPr>
        <p:spPr>
          <a:xfrm rot="5400000">
            <a:off x="6999131" y="3120636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F5534F5-B79C-3454-DB69-1EF8043DF8A6}"/>
              </a:ext>
            </a:extLst>
          </p:cNvPr>
          <p:cNvSpPr/>
          <p:nvPr/>
        </p:nvSpPr>
        <p:spPr>
          <a:xfrm rot="5400000">
            <a:off x="6865804" y="3120636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2DC471-4251-9CEB-9B61-EDB16E8267B5}"/>
              </a:ext>
            </a:extLst>
          </p:cNvPr>
          <p:cNvSpPr/>
          <p:nvPr/>
        </p:nvSpPr>
        <p:spPr>
          <a:xfrm rot="5400000">
            <a:off x="6739005" y="3120636"/>
            <a:ext cx="126799" cy="126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56A0058-9023-CB26-3475-7503E11CCA08}"/>
              </a:ext>
            </a:extLst>
          </p:cNvPr>
          <p:cNvSpPr/>
          <p:nvPr/>
        </p:nvSpPr>
        <p:spPr>
          <a:xfrm rot="5400000">
            <a:off x="6612205" y="3120636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3F6AB50-2DF9-AEEC-F216-58EDC0EB31B7}"/>
              </a:ext>
            </a:extLst>
          </p:cNvPr>
          <p:cNvSpPr/>
          <p:nvPr/>
        </p:nvSpPr>
        <p:spPr>
          <a:xfrm rot="5400000">
            <a:off x="7381035" y="3274218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B9104813-766C-6351-E815-9EC1D732DE27}"/>
              </a:ext>
            </a:extLst>
          </p:cNvPr>
          <p:cNvSpPr/>
          <p:nvPr/>
        </p:nvSpPr>
        <p:spPr>
          <a:xfrm rot="5400000">
            <a:off x="7252730" y="3274218"/>
            <a:ext cx="126799" cy="126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95920069-6FE1-3654-8410-9317BAF4A8EB}"/>
              </a:ext>
            </a:extLst>
          </p:cNvPr>
          <p:cNvSpPr/>
          <p:nvPr/>
        </p:nvSpPr>
        <p:spPr>
          <a:xfrm rot="5400000">
            <a:off x="7125930" y="3274218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8834CF2E-6D52-2424-0636-76823138663B}"/>
              </a:ext>
            </a:extLst>
          </p:cNvPr>
          <p:cNvSpPr/>
          <p:nvPr/>
        </p:nvSpPr>
        <p:spPr>
          <a:xfrm rot="5400000">
            <a:off x="6999131" y="3274218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A3EE6280-0864-3696-4796-719BED3C3679}"/>
              </a:ext>
            </a:extLst>
          </p:cNvPr>
          <p:cNvSpPr/>
          <p:nvPr/>
        </p:nvSpPr>
        <p:spPr>
          <a:xfrm rot="5400000">
            <a:off x="6865804" y="3274218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7D3E50B-0BAF-A325-80F9-36A1A8AAE310}"/>
              </a:ext>
            </a:extLst>
          </p:cNvPr>
          <p:cNvSpPr/>
          <p:nvPr/>
        </p:nvSpPr>
        <p:spPr>
          <a:xfrm rot="5400000">
            <a:off x="6739005" y="3274218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0ECFB924-5996-8FFB-ECB6-3A2408CBC5BD}"/>
              </a:ext>
            </a:extLst>
          </p:cNvPr>
          <p:cNvSpPr/>
          <p:nvPr/>
        </p:nvSpPr>
        <p:spPr>
          <a:xfrm rot="5400000">
            <a:off x="6612205" y="3274218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D193105-B880-0B90-4B52-8E49EB5094BB}"/>
              </a:ext>
            </a:extLst>
          </p:cNvPr>
          <p:cNvSpPr/>
          <p:nvPr/>
        </p:nvSpPr>
        <p:spPr>
          <a:xfrm rot="5400000">
            <a:off x="7381035" y="4833493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12C21F00-63A5-0756-7630-8AD7891B57DF}"/>
              </a:ext>
            </a:extLst>
          </p:cNvPr>
          <p:cNvSpPr/>
          <p:nvPr/>
        </p:nvSpPr>
        <p:spPr>
          <a:xfrm rot="5400000">
            <a:off x="7252730" y="4833493"/>
            <a:ext cx="126799" cy="126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3EE8B428-1D9C-C0BE-E745-2E86C57FAF12}"/>
              </a:ext>
            </a:extLst>
          </p:cNvPr>
          <p:cNvSpPr/>
          <p:nvPr/>
        </p:nvSpPr>
        <p:spPr>
          <a:xfrm rot="5400000">
            <a:off x="7125930" y="4833493"/>
            <a:ext cx="126799" cy="12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19AD90AE-0B12-1F4A-C40A-EA68D4FCED78}"/>
              </a:ext>
            </a:extLst>
          </p:cNvPr>
          <p:cNvSpPr/>
          <p:nvPr/>
        </p:nvSpPr>
        <p:spPr>
          <a:xfrm rot="5400000">
            <a:off x="6999131" y="4833493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82CC5333-CF2D-EDC2-298F-14993D83AC00}"/>
              </a:ext>
            </a:extLst>
          </p:cNvPr>
          <p:cNvSpPr/>
          <p:nvPr/>
        </p:nvSpPr>
        <p:spPr>
          <a:xfrm rot="5400000">
            <a:off x="6865804" y="4833493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12EC9730-21DA-8669-96C8-807B1B6F82C7}"/>
              </a:ext>
            </a:extLst>
          </p:cNvPr>
          <p:cNvSpPr/>
          <p:nvPr/>
        </p:nvSpPr>
        <p:spPr>
          <a:xfrm rot="5400000">
            <a:off x="6739005" y="4833493"/>
            <a:ext cx="126799" cy="126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42B7528E-CC5D-0230-C626-654B9F4355A0}"/>
              </a:ext>
            </a:extLst>
          </p:cNvPr>
          <p:cNvSpPr/>
          <p:nvPr/>
        </p:nvSpPr>
        <p:spPr>
          <a:xfrm rot="5400000">
            <a:off x="6612205" y="4833493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72B6D805-ACC3-1E1D-78B8-11891C123572}"/>
              </a:ext>
            </a:extLst>
          </p:cNvPr>
          <p:cNvSpPr/>
          <p:nvPr/>
        </p:nvSpPr>
        <p:spPr>
          <a:xfrm rot="5400000">
            <a:off x="7381035" y="4997589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A1FCED85-197D-F500-0302-3EB336545350}"/>
              </a:ext>
            </a:extLst>
          </p:cNvPr>
          <p:cNvSpPr/>
          <p:nvPr/>
        </p:nvSpPr>
        <p:spPr>
          <a:xfrm rot="5400000">
            <a:off x="7252730" y="4997589"/>
            <a:ext cx="126799" cy="126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5F6BEA05-25D5-8439-A12C-389A8E6BB7D0}"/>
              </a:ext>
            </a:extLst>
          </p:cNvPr>
          <p:cNvSpPr/>
          <p:nvPr/>
        </p:nvSpPr>
        <p:spPr>
          <a:xfrm rot="5400000">
            <a:off x="7125930" y="4997589"/>
            <a:ext cx="126799" cy="12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A1AE8AB-E375-5FDE-404E-6FE1F01AA3D6}"/>
              </a:ext>
            </a:extLst>
          </p:cNvPr>
          <p:cNvSpPr/>
          <p:nvPr/>
        </p:nvSpPr>
        <p:spPr>
          <a:xfrm rot="5400000">
            <a:off x="6999131" y="4997589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C98FA1E1-D219-CED2-BC12-D370D3089978}"/>
              </a:ext>
            </a:extLst>
          </p:cNvPr>
          <p:cNvSpPr/>
          <p:nvPr/>
        </p:nvSpPr>
        <p:spPr>
          <a:xfrm rot="5400000">
            <a:off x="6865804" y="4997589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EE553162-ED73-5514-1030-E8D45037FE04}"/>
              </a:ext>
            </a:extLst>
          </p:cNvPr>
          <p:cNvSpPr/>
          <p:nvPr/>
        </p:nvSpPr>
        <p:spPr>
          <a:xfrm rot="5400000">
            <a:off x="6739005" y="4997589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A30193E-0E14-046D-8DD4-497AA01423B9}"/>
              </a:ext>
            </a:extLst>
          </p:cNvPr>
          <p:cNvSpPr/>
          <p:nvPr/>
        </p:nvSpPr>
        <p:spPr>
          <a:xfrm rot="5400000">
            <a:off x="6612205" y="4997589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69147BAD-E82B-6E2C-1B7A-69141A8768A4}"/>
              </a:ext>
            </a:extLst>
          </p:cNvPr>
          <p:cNvSpPr/>
          <p:nvPr/>
        </p:nvSpPr>
        <p:spPr>
          <a:xfrm rot="5400000">
            <a:off x="7381035" y="5159777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B45A0E17-CA27-2EA0-281F-0C896CF377C3}"/>
              </a:ext>
            </a:extLst>
          </p:cNvPr>
          <p:cNvSpPr/>
          <p:nvPr/>
        </p:nvSpPr>
        <p:spPr>
          <a:xfrm rot="5400000">
            <a:off x="7252730" y="5159777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EBE33BE-1AAF-F398-CB6A-C72839AAE5D9}"/>
              </a:ext>
            </a:extLst>
          </p:cNvPr>
          <p:cNvSpPr/>
          <p:nvPr/>
        </p:nvSpPr>
        <p:spPr>
          <a:xfrm rot="5400000">
            <a:off x="7125930" y="5159777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C464CB8E-96A5-8B06-3F70-5B7C3ACA1F73}"/>
              </a:ext>
            </a:extLst>
          </p:cNvPr>
          <p:cNvSpPr/>
          <p:nvPr/>
        </p:nvSpPr>
        <p:spPr>
          <a:xfrm rot="5400000">
            <a:off x="6999131" y="5159777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C6A1C9DE-8955-C7CC-102A-D8765FC147DA}"/>
              </a:ext>
            </a:extLst>
          </p:cNvPr>
          <p:cNvSpPr/>
          <p:nvPr/>
        </p:nvSpPr>
        <p:spPr>
          <a:xfrm rot="5400000">
            <a:off x="6865804" y="5159777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978C2CF-F766-9411-E60B-17BAA451C8E9}"/>
              </a:ext>
            </a:extLst>
          </p:cNvPr>
          <p:cNvSpPr/>
          <p:nvPr/>
        </p:nvSpPr>
        <p:spPr>
          <a:xfrm rot="5400000">
            <a:off x="6739005" y="5159777"/>
            <a:ext cx="126799" cy="126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A96F2DF9-46C5-A28A-BBB2-15C6AA9410B6}"/>
              </a:ext>
            </a:extLst>
          </p:cNvPr>
          <p:cNvSpPr/>
          <p:nvPr/>
        </p:nvSpPr>
        <p:spPr>
          <a:xfrm rot="5400000">
            <a:off x="6612205" y="5159777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70F7F6A1-84B5-4EF8-D1AD-AF5B1439E8A9}"/>
              </a:ext>
            </a:extLst>
          </p:cNvPr>
          <p:cNvSpPr/>
          <p:nvPr/>
        </p:nvSpPr>
        <p:spPr>
          <a:xfrm rot="5400000">
            <a:off x="7381035" y="5318685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1F426D4-7E2D-9832-A235-13851EA89C03}"/>
              </a:ext>
            </a:extLst>
          </p:cNvPr>
          <p:cNvSpPr/>
          <p:nvPr/>
        </p:nvSpPr>
        <p:spPr>
          <a:xfrm rot="5400000">
            <a:off x="7252730" y="5318685"/>
            <a:ext cx="126799" cy="126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0465B8AE-CC47-D8EA-393D-AAB901290317}"/>
              </a:ext>
            </a:extLst>
          </p:cNvPr>
          <p:cNvSpPr/>
          <p:nvPr/>
        </p:nvSpPr>
        <p:spPr>
          <a:xfrm rot="5400000">
            <a:off x="7125930" y="5318685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81A17C37-6CAD-D6E9-5DC5-25CE70871399}"/>
              </a:ext>
            </a:extLst>
          </p:cNvPr>
          <p:cNvSpPr/>
          <p:nvPr/>
        </p:nvSpPr>
        <p:spPr>
          <a:xfrm rot="5400000">
            <a:off x="6999131" y="5318685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3033FC92-9673-EA8A-D4C5-55D4AC9762E7}"/>
              </a:ext>
            </a:extLst>
          </p:cNvPr>
          <p:cNvSpPr/>
          <p:nvPr/>
        </p:nvSpPr>
        <p:spPr>
          <a:xfrm rot="5400000">
            <a:off x="6865804" y="5318685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0B0FD22-DB9A-51D5-04AD-C3981E655D1E}"/>
              </a:ext>
            </a:extLst>
          </p:cNvPr>
          <p:cNvSpPr/>
          <p:nvPr/>
        </p:nvSpPr>
        <p:spPr>
          <a:xfrm rot="5400000">
            <a:off x="6739005" y="5318685"/>
            <a:ext cx="126799" cy="126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6E2BD97B-E2BB-851B-236A-A227ADCA4554}"/>
              </a:ext>
            </a:extLst>
          </p:cNvPr>
          <p:cNvSpPr/>
          <p:nvPr/>
        </p:nvSpPr>
        <p:spPr>
          <a:xfrm rot="5400000">
            <a:off x="6612205" y="5318685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27752099-CE12-1887-2519-8D72C303515B}"/>
              </a:ext>
            </a:extLst>
          </p:cNvPr>
          <p:cNvSpPr/>
          <p:nvPr/>
        </p:nvSpPr>
        <p:spPr>
          <a:xfrm rot="5400000">
            <a:off x="7381035" y="5477094"/>
            <a:ext cx="126799" cy="12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F9F828FE-D144-2460-85D4-5061CADAAA31}"/>
              </a:ext>
            </a:extLst>
          </p:cNvPr>
          <p:cNvSpPr/>
          <p:nvPr/>
        </p:nvSpPr>
        <p:spPr>
          <a:xfrm rot="5400000">
            <a:off x="7252730" y="5477094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EF44BE2A-DC12-6659-6F6E-1696FDA0E839}"/>
              </a:ext>
            </a:extLst>
          </p:cNvPr>
          <p:cNvSpPr/>
          <p:nvPr/>
        </p:nvSpPr>
        <p:spPr>
          <a:xfrm rot="5400000">
            <a:off x="7125930" y="5477094"/>
            <a:ext cx="126799" cy="12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67BFDB7B-47ED-6943-D261-D3087A9E645F}"/>
              </a:ext>
            </a:extLst>
          </p:cNvPr>
          <p:cNvSpPr/>
          <p:nvPr/>
        </p:nvSpPr>
        <p:spPr>
          <a:xfrm rot="5400000">
            <a:off x="6999131" y="5477094"/>
            <a:ext cx="126799" cy="1267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71CB945D-1E23-AE4C-A89A-AB11182096AE}"/>
              </a:ext>
            </a:extLst>
          </p:cNvPr>
          <p:cNvSpPr/>
          <p:nvPr/>
        </p:nvSpPr>
        <p:spPr>
          <a:xfrm rot="5400000">
            <a:off x="6865804" y="5477094"/>
            <a:ext cx="126799" cy="126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A1F17E7A-1284-C808-61BB-B7ADC46EB917}"/>
              </a:ext>
            </a:extLst>
          </p:cNvPr>
          <p:cNvSpPr/>
          <p:nvPr/>
        </p:nvSpPr>
        <p:spPr>
          <a:xfrm rot="5400000">
            <a:off x="6739005" y="5477094"/>
            <a:ext cx="126799" cy="12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5449605-3FCE-C64B-7667-D7F04A75C3E2}"/>
              </a:ext>
            </a:extLst>
          </p:cNvPr>
          <p:cNvSpPr/>
          <p:nvPr/>
        </p:nvSpPr>
        <p:spPr>
          <a:xfrm rot="5400000">
            <a:off x="6612205" y="5477094"/>
            <a:ext cx="126799" cy="12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2" name="연결선: 구부러짐 341">
            <a:extLst>
              <a:ext uri="{FF2B5EF4-FFF2-40B4-BE49-F238E27FC236}">
                <a16:creationId xmlns:a16="http://schemas.microsoft.com/office/drawing/2014/main" id="{B0DABD40-DD0B-90A9-D7A5-02B366C1988A}"/>
              </a:ext>
            </a:extLst>
          </p:cNvPr>
          <p:cNvCxnSpPr>
            <a:cxnSpLocks/>
            <a:stCxn id="265" idx="0"/>
            <a:endCxn id="273" idx="0"/>
          </p:cNvCxnSpPr>
          <p:nvPr/>
        </p:nvCxnSpPr>
        <p:spPr>
          <a:xfrm>
            <a:off x="7507834" y="2843282"/>
            <a:ext cx="10567" cy="159255"/>
          </a:xfrm>
          <a:prstGeom prst="curvedConnector3">
            <a:avLst>
              <a:gd name="adj1" fmla="val 1800000"/>
            </a:avLst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구부러짐 344">
            <a:extLst>
              <a:ext uri="{FF2B5EF4-FFF2-40B4-BE49-F238E27FC236}">
                <a16:creationId xmlns:a16="http://schemas.microsoft.com/office/drawing/2014/main" id="{9163F770-9E47-B0E6-887C-707129A88935}"/>
              </a:ext>
            </a:extLst>
          </p:cNvPr>
          <p:cNvCxnSpPr>
            <a:cxnSpLocks/>
            <a:stCxn id="257" idx="0"/>
            <a:endCxn id="273" idx="0"/>
          </p:cNvCxnSpPr>
          <p:nvPr/>
        </p:nvCxnSpPr>
        <p:spPr>
          <a:xfrm>
            <a:off x="7507834" y="2668682"/>
            <a:ext cx="10567" cy="333854"/>
          </a:xfrm>
          <a:prstGeom prst="curvedConnector3">
            <a:avLst>
              <a:gd name="adj1" fmla="val 1800000"/>
            </a:avLst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81D9F0F6-5E57-5909-E941-3F2C592281DA}"/>
              </a:ext>
            </a:extLst>
          </p:cNvPr>
          <p:cNvCxnSpPr>
            <a:cxnSpLocks/>
            <a:stCxn id="273" idx="0"/>
            <a:endCxn id="281" idx="0"/>
          </p:cNvCxnSpPr>
          <p:nvPr/>
        </p:nvCxnSpPr>
        <p:spPr>
          <a:xfrm>
            <a:off x="7507834" y="3002537"/>
            <a:ext cx="10567" cy="181499"/>
          </a:xfrm>
          <a:prstGeom prst="curvedConnector3">
            <a:avLst>
              <a:gd name="adj1" fmla="val 1800000"/>
            </a:avLst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52C27CAF-AA2C-12F2-5CA9-06C1399248D4}"/>
              </a:ext>
            </a:extLst>
          </p:cNvPr>
          <p:cNvCxnSpPr>
            <a:cxnSpLocks/>
            <a:stCxn id="273" idx="0"/>
            <a:endCxn id="289" idx="0"/>
          </p:cNvCxnSpPr>
          <p:nvPr/>
        </p:nvCxnSpPr>
        <p:spPr>
          <a:xfrm>
            <a:off x="7507834" y="3002537"/>
            <a:ext cx="10567" cy="335081"/>
          </a:xfrm>
          <a:prstGeom prst="curvedConnector3">
            <a:avLst>
              <a:gd name="adj1" fmla="val 1800000"/>
            </a:avLst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4" name="그림 373">
            <a:extLst>
              <a:ext uri="{FF2B5EF4-FFF2-40B4-BE49-F238E27FC236}">
                <a16:creationId xmlns:a16="http://schemas.microsoft.com/office/drawing/2014/main" id="{F8FCA0BD-64D1-22A9-CC19-D32FE403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617" y="4366181"/>
            <a:ext cx="3292204" cy="740415"/>
          </a:xfrm>
          <a:prstGeom prst="rect">
            <a:avLst/>
          </a:prstGeom>
        </p:spPr>
      </p:pic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72AFE0B1-42BD-5265-5800-2001DA2EBA85}"/>
              </a:ext>
            </a:extLst>
          </p:cNvPr>
          <p:cNvCxnSpPr/>
          <p:nvPr/>
        </p:nvCxnSpPr>
        <p:spPr>
          <a:xfrm>
            <a:off x="8841600" y="2796835"/>
            <a:ext cx="58909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416E4722-3B5C-F0DA-E953-8B08733B9289}"/>
              </a:ext>
            </a:extLst>
          </p:cNvPr>
          <p:cNvCxnSpPr/>
          <p:nvPr/>
        </p:nvCxnSpPr>
        <p:spPr>
          <a:xfrm>
            <a:off x="8841600" y="2991371"/>
            <a:ext cx="589099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BDAD33CF-C3D5-546C-DBED-4E39B92E3599}"/>
              </a:ext>
            </a:extLst>
          </p:cNvPr>
          <p:cNvCxnSpPr/>
          <p:nvPr/>
        </p:nvCxnSpPr>
        <p:spPr>
          <a:xfrm>
            <a:off x="8841600" y="3179705"/>
            <a:ext cx="589099" cy="0"/>
          </a:xfrm>
          <a:prstGeom prst="straightConnector1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F5723874-85F5-8DB6-C850-5D5951BA7416}"/>
              </a:ext>
            </a:extLst>
          </p:cNvPr>
          <p:cNvSpPr txBox="1"/>
          <p:nvPr/>
        </p:nvSpPr>
        <p:spPr>
          <a:xfrm>
            <a:off x="9539458" y="264277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Positive pair</a:t>
            </a:r>
            <a:endParaRPr lang="ko-KR" altLang="en-US" sz="1100" b="1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DC39ECF-9962-A794-C466-215CA065FF46}"/>
              </a:ext>
            </a:extLst>
          </p:cNvPr>
          <p:cNvSpPr txBox="1"/>
          <p:nvPr/>
        </p:nvSpPr>
        <p:spPr>
          <a:xfrm>
            <a:off x="9539458" y="2844952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Negative pair ( inter-view )</a:t>
            </a:r>
            <a:endParaRPr lang="ko-KR" altLang="en-US" sz="1100" b="1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CE496B4D-5129-EB11-41D8-09A46B11D39D}"/>
              </a:ext>
            </a:extLst>
          </p:cNvPr>
          <p:cNvSpPr txBox="1"/>
          <p:nvPr/>
        </p:nvSpPr>
        <p:spPr>
          <a:xfrm>
            <a:off x="9539458" y="3053870"/>
            <a:ext cx="2015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Negative pair ( intra-view )</a:t>
            </a:r>
            <a:endParaRPr lang="ko-KR" altLang="en-US" sz="1100" b="1"/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E0263565-FD4C-33B0-7CC7-0B0F63B87A0F}"/>
              </a:ext>
            </a:extLst>
          </p:cNvPr>
          <p:cNvSpPr/>
          <p:nvPr/>
        </p:nvSpPr>
        <p:spPr>
          <a:xfrm>
            <a:off x="8389937" y="2613926"/>
            <a:ext cx="3589443" cy="736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1DADBC5D-0DAA-F49B-2F16-E6E4C6DE83A1}"/>
              </a:ext>
            </a:extLst>
          </p:cNvPr>
          <p:cNvSpPr/>
          <p:nvPr/>
        </p:nvSpPr>
        <p:spPr>
          <a:xfrm>
            <a:off x="8389937" y="4299181"/>
            <a:ext cx="3589443" cy="896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FC291FE-3584-117F-B2BD-D717EBE0C596}"/>
              </a:ext>
            </a:extLst>
          </p:cNvPr>
          <p:cNvSpPr txBox="1"/>
          <p:nvPr/>
        </p:nvSpPr>
        <p:spPr>
          <a:xfrm>
            <a:off x="9743497" y="4123975"/>
            <a:ext cx="104227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Loss function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3416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656</Words>
  <Application>Microsoft Office PowerPoint</Application>
  <PresentationFormat>와이드스크린</PresentationFormat>
  <Paragraphs>243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Paper</vt:lpstr>
      <vt:lpstr>Contribution</vt:lpstr>
      <vt:lpstr>Supervised Learning</vt:lpstr>
      <vt:lpstr>Self-Supervised Learning</vt:lpstr>
      <vt:lpstr>Pretext task</vt:lpstr>
      <vt:lpstr>Constractive Learning</vt:lpstr>
      <vt:lpstr>Related Work</vt:lpstr>
      <vt:lpstr>Related Work</vt:lpstr>
      <vt:lpstr>Proposed Model</vt:lpstr>
      <vt:lpstr>Method</vt:lpstr>
      <vt:lpstr>Method</vt:lpstr>
      <vt:lpstr>Method</vt:lpstr>
      <vt:lpstr>Experiments</vt:lpstr>
      <vt:lpstr>Experiments</vt:lpstr>
      <vt:lpstr>Experiments</vt:lpstr>
      <vt:lpstr>Experiments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정남규</cp:lastModifiedBy>
  <cp:revision>101</cp:revision>
  <dcterms:created xsi:type="dcterms:W3CDTF">2021-09-12T04:18:05Z</dcterms:created>
  <dcterms:modified xsi:type="dcterms:W3CDTF">2022-05-22T07:23:12Z</dcterms:modified>
</cp:coreProperties>
</file>