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3" r:id="rId3"/>
    <p:sldId id="264" r:id="rId4"/>
    <p:sldId id="276" r:id="rId5"/>
    <p:sldId id="277" r:id="rId6"/>
    <p:sldId id="267" r:id="rId7"/>
    <p:sldId id="265" r:id="rId8"/>
    <p:sldId id="266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6838A-E1B4-4CC3-993B-B9B6552C91EC}" v="159" dt="2022-08-17T09:07:26.866"/>
    <p1510:client id="{ED8FDD90-94B3-48CC-AECA-703426B77F63}" v="237" dt="2022-08-17T13:23:09.4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Kihoon" userId="3fabf05e-f515-4018-a4ee-ca1b7dd4238a" providerId="ADAL" clId="{A84E6994-61DF-4A07-955B-C5257C0CBE9D}"/>
    <pc:docChg chg="addSld delSld modSld">
      <pc:chgData name="LeeKihoon" userId="3fabf05e-f515-4018-a4ee-ca1b7dd4238a" providerId="ADAL" clId="{A84E6994-61DF-4A07-955B-C5257C0CBE9D}" dt="2022-08-11T05:06:43.854" v="26" actId="1076"/>
      <pc:docMkLst>
        <pc:docMk/>
      </pc:docMkLst>
      <pc:sldChg chg="del">
        <pc:chgData name="LeeKihoon" userId="3fabf05e-f515-4018-a4ee-ca1b7dd4238a" providerId="ADAL" clId="{A84E6994-61DF-4A07-955B-C5257C0CBE9D}" dt="2022-08-11T05:05:50.039" v="6" actId="47"/>
        <pc:sldMkLst>
          <pc:docMk/>
          <pc:sldMk cId="2327584697" sldId="258"/>
        </pc:sldMkLst>
      </pc:sldChg>
      <pc:sldChg chg="addSp delSp modSp mod">
        <pc:chgData name="LeeKihoon" userId="3fabf05e-f515-4018-a4ee-ca1b7dd4238a" providerId="ADAL" clId="{A84E6994-61DF-4A07-955B-C5257C0CBE9D}" dt="2022-08-11T05:06:43.854" v="26" actId="1076"/>
        <pc:sldMkLst>
          <pc:docMk/>
          <pc:sldMk cId="58952929" sldId="263"/>
        </pc:sldMkLst>
        <pc:spChg chg="add del">
          <ac:chgData name="LeeKihoon" userId="3fabf05e-f515-4018-a4ee-ca1b7dd4238a" providerId="ADAL" clId="{A84E6994-61DF-4A07-955B-C5257C0CBE9D}" dt="2022-08-11T05:05:58.268" v="9" actId="478"/>
          <ac:spMkLst>
            <pc:docMk/>
            <pc:sldMk cId="58952929" sldId="263"/>
            <ac:spMk id="2" creationId="{6A497CC8-A56C-4D25-AEFB-E01F20F69499}"/>
          </ac:spMkLst>
        </pc:spChg>
        <pc:spChg chg="add del">
          <ac:chgData name="LeeKihoon" userId="3fabf05e-f515-4018-a4ee-ca1b7dd4238a" providerId="ADAL" clId="{A84E6994-61DF-4A07-955B-C5257C0CBE9D}" dt="2022-08-11T05:05:56.018" v="8" actId="478"/>
          <ac:spMkLst>
            <pc:docMk/>
            <pc:sldMk cId="58952929" sldId="263"/>
            <ac:spMk id="4" creationId="{360AAB2D-429D-4067-AD32-ADE9BB53ECFD}"/>
          </ac:spMkLst>
        </pc:spChg>
        <pc:spChg chg="add mod">
          <ac:chgData name="LeeKihoon" userId="3fabf05e-f515-4018-a4ee-ca1b7dd4238a" providerId="ADAL" clId="{A84E6994-61DF-4A07-955B-C5257C0CBE9D}" dt="2022-08-11T05:06:43.854" v="26" actId="1076"/>
          <ac:spMkLst>
            <pc:docMk/>
            <pc:sldMk cId="58952929" sldId="263"/>
            <ac:spMk id="5" creationId="{C6365661-4B0C-8B47-0617-436D21699936}"/>
          </ac:spMkLst>
        </pc:spChg>
        <pc:spChg chg="add del">
          <ac:chgData name="LeeKihoon" userId="3fabf05e-f515-4018-a4ee-ca1b7dd4238a" providerId="ADAL" clId="{A84E6994-61DF-4A07-955B-C5257C0CBE9D}" dt="2022-08-11T05:05:58.268" v="9" actId="478"/>
          <ac:spMkLst>
            <pc:docMk/>
            <pc:sldMk cId="58952929" sldId="263"/>
            <ac:spMk id="6" creationId="{8BCB4C77-EB97-428F-825D-1B1FFBBC29EF}"/>
          </ac:spMkLst>
        </pc:spChg>
        <pc:spChg chg="add del">
          <ac:chgData name="LeeKihoon" userId="3fabf05e-f515-4018-a4ee-ca1b7dd4238a" providerId="ADAL" clId="{A84E6994-61DF-4A07-955B-C5257C0CBE9D}" dt="2022-08-11T05:05:58.268" v="9" actId="478"/>
          <ac:spMkLst>
            <pc:docMk/>
            <pc:sldMk cId="58952929" sldId="263"/>
            <ac:spMk id="7" creationId="{EF746B9F-A1AA-4C27-B36F-298F30728806}"/>
          </ac:spMkLst>
        </pc:spChg>
        <pc:spChg chg="add del">
          <ac:chgData name="LeeKihoon" userId="3fabf05e-f515-4018-a4ee-ca1b7dd4238a" providerId="ADAL" clId="{A84E6994-61DF-4A07-955B-C5257C0CBE9D}" dt="2022-08-11T05:05:58.268" v="9" actId="478"/>
          <ac:spMkLst>
            <pc:docMk/>
            <pc:sldMk cId="58952929" sldId="263"/>
            <ac:spMk id="8" creationId="{E6D3D629-2D75-4E37-B190-2F8D9DBC1C96}"/>
          </ac:spMkLst>
        </pc:spChg>
        <pc:spChg chg="add del">
          <ac:chgData name="LeeKihoon" userId="3fabf05e-f515-4018-a4ee-ca1b7dd4238a" providerId="ADAL" clId="{A84E6994-61DF-4A07-955B-C5257C0CBE9D}" dt="2022-08-11T05:05:58.268" v="9" actId="478"/>
          <ac:spMkLst>
            <pc:docMk/>
            <pc:sldMk cId="58952929" sldId="263"/>
            <ac:spMk id="9" creationId="{33C977AD-4352-4063-84E8-E24C23BBE3A8}"/>
          </ac:spMkLst>
        </pc:spChg>
        <pc:spChg chg="add del">
          <ac:chgData name="LeeKihoon" userId="3fabf05e-f515-4018-a4ee-ca1b7dd4238a" providerId="ADAL" clId="{A84E6994-61DF-4A07-955B-C5257C0CBE9D}" dt="2022-08-11T05:05:58.268" v="9" actId="478"/>
          <ac:spMkLst>
            <pc:docMk/>
            <pc:sldMk cId="58952929" sldId="263"/>
            <ac:spMk id="19" creationId="{54F5C347-C7EB-4939-8A30-BA621DD37C52}"/>
          </ac:spMkLst>
        </pc:spChg>
        <pc:spChg chg="add del">
          <ac:chgData name="LeeKihoon" userId="3fabf05e-f515-4018-a4ee-ca1b7dd4238a" providerId="ADAL" clId="{A84E6994-61DF-4A07-955B-C5257C0CBE9D}" dt="2022-08-11T05:05:58.268" v="9" actId="478"/>
          <ac:spMkLst>
            <pc:docMk/>
            <pc:sldMk cId="58952929" sldId="263"/>
            <ac:spMk id="21" creationId="{9FB904B6-941E-B5E4-A637-E1DD407EA8EC}"/>
          </ac:spMkLst>
        </pc:spChg>
        <pc:spChg chg="add del">
          <ac:chgData name="LeeKihoon" userId="3fabf05e-f515-4018-a4ee-ca1b7dd4238a" providerId="ADAL" clId="{A84E6994-61DF-4A07-955B-C5257C0CBE9D}" dt="2022-08-11T05:05:58.268" v="9" actId="478"/>
          <ac:spMkLst>
            <pc:docMk/>
            <pc:sldMk cId="58952929" sldId="263"/>
            <ac:spMk id="28" creationId="{E32C83F8-DBA5-4082-9B15-14EDFE48CC07}"/>
          </ac:spMkLst>
        </pc:spChg>
        <pc:spChg chg="add del">
          <ac:chgData name="LeeKihoon" userId="3fabf05e-f515-4018-a4ee-ca1b7dd4238a" providerId="ADAL" clId="{A84E6994-61DF-4A07-955B-C5257C0CBE9D}" dt="2022-08-11T05:05:58.268" v="9" actId="478"/>
          <ac:spMkLst>
            <pc:docMk/>
            <pc:sldMk cId="58952929" sldId="263"/>
            <ac:spMk id="29" creationId="{ADA6AB98-2788-4D08-AD5E-499838DF0EF0}"/>
          </ac:spMkLst>
        </pc:spChg>
        <pc:picChg chg="add del">
          <ac:chgData name="LeeKihoon" userId="3fabf05e-f515-4018-a4ee-ca1b7dd4238a" providerId="ADAL" clId="{A84E6994-61DF-4A07-955B-C5257C0CBE9D}" dt="2022-08-11T05:05:58.268" v="9" actId="478"/>
          <ac:picMkLst>
            <pc:docMk/>
            <pc:sldMk cId="58952929" sldId="263"/>
            <ac:picMk id="20" creationId="{DC564C03-1EFC-C9E5-E1F6-E916A5DA0EA9}"/>
          </ac:picMkLst>
        </pc:picChg>
        <pc:cxnChg chg="add del">
          <ac:chgData name="LeeKihoon" userId="3fabf05e-f515-4018-a4ee-ca1b7dd4238a" providerId="ADAL" clId="{A84E6994-61DF-4A07-955B-C5257C0CBE9D}" dt="2022-08-11T05:05:58.268" v="9" actId="478"/>
          <ac:cxnSpMkLst>
            <pc:docMk/>
            <pc:sldMk cId="58952929" sldId="263"/>
            <ac:cxnSpMk id="10" creationId="{B086A80B-D1A4-4A71-9722-BBBC8EE6BC51}"/>
          </ac:cxnSpMkLst>
        </pc:cxnChg>
        <pc:cxnChg chg="add del">
          <ac:chgData name="LeeKihoon" userId="3fabf05e-f515-4018-a4ee-ca1b7dd4238a" providerId="ADAL" clId="{A84E6994-61DF-4A07-955B-C5257C0CBE9D}" dt="2022-08-11T05:05:58.268" v="9" actId="478"/>
          <ac:cxnSpMkLst>
            <pc:docMk/>
            <pc:sldMk cId="58952929" sldId="263"/>
            <ac:cxnSpMk id="12" creationId="{81E45EFA-5826-4ABB-B715-5F0E705D4983}"/>
          </ac:cxnSpMkLst>
        </pc:cxnChg>
        <pc:cxnChg chg="add del">
          <ac:chgData name="LeeKihoon" userId="3fabf05e-f515-4018-a4ee-ca1b7dd4238a" providerId="ADAL" clId="{A84E6994-61DF-4A07-955B-C5257C0CBE9D}" dt="2022-08-11T05:05:58.268" v="9" actId="478"/>
          <ac:cxnSpMkLst>
            <pc:docMk/>
            <pc:sldMk cId="58952929" sldId="263"/>
            <ac:cxnSpMk id="15" creationId="{50B1A55B-5A27-43DA-AF21-B54EDFB84E32}"/>
          </ac:cxnSpMkLst>
        </pc:cxnChg>
        <pc:cxnChg chg="add del">
          <ac:chgData name="LeeKihoon" userId="3fabf05e-f515-4018-a4ee-ca1b7dd4238a" providerId="ADAL" clId="{A84E6994-61DF-4A07-955B-C5257C0CBE9D}" dt="2022-08-11T05:05:58.268" v="9" actId="478"/>
          <ac:cxnSpMkLst>
            <pc:docMk/>
            <pc:sldMk cId="58952929" sldId="263"/>
            <ac:cxnSpMk id="18" creationId="{4D2C53F0-BB91-4754-91C9-D29045F7989A}"/>
          </ac:cxnSpMkLst>
        </pc:cxnChg>
        <pc:cxnChg chg="add del">
          <ac:chgData name="LeeKihoon" userId="3fabf05e-f515-4018-a4ee-ca1b7dd4238a" providerId="ADAL" clId="{A84E6994-61DF-4A07-955B-C5257C0CBE9D}" dt="2022-08-11T05:05:58.268" v="9" actId="478"/>
          <ac:cxnSpMkLst>
            <pc:docMk/>
            <pc:sldMk cId="58952929" sldId="263"/>
            <ac:cxnSpMk id="23" creationId="{C3F8673C-E39C-4FEF-8980-E8396834B8B0}"/>
          </ac:cxnSpMkLst>
        </pc:cxnChg>
        <pc:cxnChg chg="add del">
          <ac:chgData name="LeeKihoon" userId="3fabf05e-f515-4018-a4ee-ca1b7dd4238a" providerId="ADAL" clId="{A84E6994-61DF-4A07-955B-C5257C0CBE9D}" dt="2022-08-11T05:05:58.268" v="9" actId="478"/>
          <ac:cxnSpMkLst>
            <pc:docMk/>
            <pc:sldMk cId="58952929" sldId="263"/>
            <ac:cxnSpMk id="25" creationId="{75561FE2-87F3-4810-9E07-26A5B3F261AF}"/>
          </ac:cxnSpMkLst>
        </pc:cxnChg>
      </pc:sldChg>
      <pc:sldChg chg="del">
        <pc:chgData name="LeeKihoon" userId="3fabf05e-f515-4018-a4ee-ca1b7dd4238a" providerId="ADAL" clId="{A84E6994-61DF-4A07-955B-C5257C0CBE9D}" dt="2022-08-11T05:05:49.116" v="3" actId="47"/>
        <pc:sldMkLst>
          <pc:docMk/>
          <pc:sldMk cId="1505810309" sldId="264"/>
        </pc:sldMkLst>
      </pc:sldChg>
      <pc:sldChg chg="add">
        <pc:chgData name="LeeKihoon" userId="3fabf05e-f515-4018-a4ee-ca1b7dd4238a" providerId="ADAL" clId="{A84E6994-61DF-4A07-955B-C5257C0CBE9D}" dt="2022-08-11T05:05:59.904" v="10"/>
        <pc:sldMkLst>
          <pc:docMk/>
          <pc:sldMk cId="3135062694" sldId="264"/>
        </pc:sldMkLst>
      </pc:sldChg>
      <pc:sldChg chg="add">
        <pc:chgData name="LeeKihoon" userId="3fabf05e-f515-4018-a4ee-ca1b7dd4238a" providerId="ADAL" clId="{A84E6994-61DF-4A07-955B-C5257C0CBE9D}" dt="2022-08-11T05:06:00.164" v="11"/>
        <pc:sldMkLst>
          <pc:docMk/>
          <pc:sldMk cId="258050115" sldId="265"/>
        </pc:sldMkLst>
      </pc:sldChg>
      <pc:sldChg chg="add">
        <pc:chgData name="LeeKihoon" userId="3fabf05e-f515-4018-a4ee-ca1b7dd4238a" providerId="ADAL" clId="{A84E6994-61DF-4A07-955B-C5257C0CBE9D}" dt="2022-08-11T05:06:00.196" v="12"/>
        <pc:sldMkLst>
          <pc:docMk/>
          <pc:sldMk cId="2378980741" sldId="266"/>
        </pc:sldMkLst>
      </pc:sldChg>
      <pc:sldChg chg="add">
        <pc:chgData name="LeeKihoon" userId="3fabf05e-f515-4018-a4ee-ca1b7dd4238a" providerId="ADAL" clId="{A84E6994-61DF-4A07-955B-C5257C0CBE9D}" dt="2022-08-11T05:06:00.222" v="13"/>
        <pc:sldMkLst>
          <pc:docMk/>
          <pc:sldMk cId="1293899720" sldId="267"/>
        </pc:sldMkLst>
      </pc:sldChg>
      <pc:sldChg chg="add">
        <pc:chgData name="LeeKihoon" userId="3fabf05e-f515-4018-a4ee-ca1b7dd4238a" providerId="ADAL" clId="{A84E6994-61DF-4A07-955B-C5257C0CBE9D}" dt="2022-08-11T05:06:00.252" v="14"/>
        <pc:sldMkLst>
          <pc:docMk/>
          <pc:sldMk cId="75873889" sldId="268"/>
        </pc:sldMkLst>
      </pc:sldChg>
      <pc:sldChg chg="add">
        <pc:chgData name="LeeKihoon" userId="3fabf05e-f515-4018-a4ee-ca1b7dd4238a" providerId="ADAL" clId="{A84E6994-61DF-4A07-955B-C5257C0CBE9D}" dt="2022-08-11T05:06:00.283" v="15"/>
        <pc:sldMkLst>
          <pc:docMk/>
          <pc:sldMk cId="2346622997" sldId="269"/>
        </pc:sldMkLst>
      </pc:sldChg>
      <pc:sldChg chg="add">
        <pc:chgData name="LeeKihoon" userId="3fabf05e-f515-4018-a4ee-ca1b7dd4238a" providerId="ADAL" clId="{A84E6994-61DF-4A07-955B-C5257C0CBE9D}" dt="2022-08-11T05:06:01.260" v="16"/>
        <pc:sldMkLst>
          <pc:docMk/>
          <pc:sldMk cId="3760807783" sldId="270"/>
        </pc:sldMkLst>
      </pc:sldChg>
      <pc:sldChg chg="add">
        <pc:chgData name="LeeKihoon" userId="3fabf05e-f515-4018-a4ee-ca1b7dd4238a" providerId="ADAL" clId="{A84E6994-61DF-4A07-955B-C5257C0CBE9D}" dt="2022-08-11T05:06:01.512" v="17"/>
        <pc:sldMkLst>
          <pc:docMk/>
          <pc:sldMk cId="1270617853" sldId="271"/>
        </pc:sldMkLst>
      </pc:sldChg>
      <pc:sldChg chg="add">
        <pc:chgData name="LeeKihoon" userId="3fabf05e-f515-4018-a4ee-ca1b7dd4238a" providerId="ADAL" clId="{A84E6994-61DF-4A07-955B-C5257C0CBE9D}" dt="2022-08-11T05:06:01.546" v="18"/>
        <pc:sldMkLst>
          <pc:docMk/>
          <pc:sldMk cId="2340474090" sldId="272"/>
        </pc:sldMkLst>
      </pc:sldChg>
      <pc:sldChg chg="del">
        <pc:chgData name="LeeKihoon" userId="3fabf05e-f515-4018-a4ee-ca1b7dd4238a" providerId="ADAL" clId="{A84E6994-61DF-4A07-955B-C5257C0CBE9D}" dt="2022-08-11T05:05:43.935" v="0" actId="47"/>
        <pc:sldMkLst>
          <pc:docMk/>
          <pc:sldMk cId="31043724" sldId="273"/>
        </pc:sldMkLst>
      </pc:sldChg>
      <pc:sldChg chg="add">
        <pc:chgData name="LeeKihoon" userId="3fabf05e-f515-4018-a4ee-ca1b7dd4238a" providerId="ADAL" clId="{A84E6994-61DF-4A07-955B-C5257C0CBE9D}" dt="2022-08-11T05:06:01.588" v="19"/>
        <pc:sldMkLst>
          <pc:docMk/>
          <pc:sldMk cId="1612013206" sldId="273"/>
        </pc:sldMkLst>
      </pc:sldChg>
      <pc:sldChg chg="add">
        <pc:chgData name="LeeKihoon" userId="3fabf05e-f515-4018-a4ee-ca1b7dd4238a" providerId="ADAL" clId="{A84E6994-61DF-4A07-955B-C5257C0CBE9D}" dt="2022-08-11T05:06:01.617" v="20"/>
        <pc:sldMkLst>
          <pc:docMk/>
          <pc:sldMk cId="1805079511" sldId="274"/>
        </pc:sldMkLst>
      </pc:sldChg>
      <pc:sldChg chg="add">
        <pc:chgData name="LeeKihoon" userId="3fabf05e-f515-4018-a4ee-ca1b7dd4238a" providerId="ADAL" clId="{A84E6994-61DF-4A07-955B-C5257C0CBE9D}" dt="2022-08-11T05:06:01.646" v="21"/>
        <pc:sldMkLst>
          <pc:docMk/>
          <pc:sldMk cId="74737464" sldId="275"/>
        </pc:sldMkLst>
      </pc:sldChg>
      <pc:sldChg chg="add">
        <pc:chgData name="LeeKihoon" userId="3fabf05e-f515-4018-a4ee-ca1b7dd4238a" providerId="ADAL" clId="{A84E6994-61DF-4A07-955B-C5257C0CBE9D}" dt="2022-08-11T05:06:01.676" v="22"/>
        <pc:sldMkLst>
          <pc:docMk/>
          <pc:sldMk cId="3138599692" sldId="276"/>
        </pc:sldMkLst>
      </pc:sldChg>
      <pc:sldChg chg="add">
        <pc:chgData name="LeeKihoon" userId="3fabf05e-f515-4018-a4ee-ca1b7dd4238a" providerId="ADAL" clId="{A84E6994-61DF-4A07-955B-C5257C0CBE9D}" dt="2022-08-11T05:06:01.706" v="23"/>
        <pc:sldMkLst>
          <pc:docMk/>
          <pc:sldMk cId="1649792088" sldId="277"/>
        </pc:sldMkLst>
      </pc:sldChg>
      <pc:sldChg chg="del">
        <pc:chgData name="LeeKihoon" userId="3fabf05e-f515-4018-a4ee-ca1b7dd4238a" providerId="ADAL" clId="{A84E6994-61DF-4A07-955B-C5257C0CBE9D}" dt="2022-08-11T05:05:47.597" v="1" actId="47"/>
        <pc:sldMkLst>
          <pc:docMk/>
          <pc:sldMk cId="927323582" sldId="278"/>
        </pc:sldMkLst>
      </pc:sldChg>
      <pc:sldChg chg="add">
        <pc:chgData name="LeeKihoon" userId="3fabf05e-f515-4018-a4ee-ca1b7dd4238a" providerId="ADAL" clId="{A84E6994-61DF-4A07-955B-C5257C0CBE9D}" dt="2022-08-11T05:06:01.752" v="24"/>
        <pc:sldMkLst>
          <pc:docMk/>
          <pc:sldMk cId="3931983109" sldId="278"/>
        </pc:sldMkLst>
      </pc:sldChg>
      <pc:sldChg chg="del">
        <pc:chgData name="LeeKihoon" userId="3fabf05e-f515-4018-a4ee-ca1b7dd4238a" providerId="ADAL" clId="{A84E6994-61DF-4A07-955B-C5257C0CBE9D}" dt="2022-08-11T05:05:49.658" v="5" actId="47"/>
        <pc:sldMkLst>
          <pc:docMk/>
          <pc:sldMk cId="1412903216" sldId="280"/>
        </pc:sldMkLst>
      </pc:sldChg>
      <pc:sldChg chg="del">
        <pc:chgData name="LeeKihoon" userId="3fabf05e-f515-4018-a4ee-ca1b7dd4238a" providerId="ADAL" clId="{A84E6994-61DF-4A07-955B-C5257C0CBE9D}" dt="2022-08-11T05:05:49.384" v="4" actId="47"/>
        <pc:sldMkLst>
          <pc:docMk/>
          <pc:sldMk cId="2836831868" sldId="281"/>
        </pc:sldMkLst>
      </pc:sldChg>
      <pc:sldChg chg="del">
        <pc:chgData name="LeeKihoon" userId="3fabf05e-f515-4018-a4ee-ca1b7dd4238a" providerId="ADAL" clId="{A84E6994-61DF-4A07-955B-C5257C0CBE9D}" dt="2022-08-11T05:05:48.657" v="2" actId="47"/>
        <pc:sldMkLst>
          <pc:docMk/>
          <pc:sldMk cId="4248485719" sldId="289"/>
        </pc:sldMkLst>
      </pc:sldChg>
    </pc:docChg>
  </pc:docChgLst>
  <pc:docChgLst>
    <pc:chgData name="LeeKihoon" userId="3fabf05e-f515-4018-a4ee-ca1b7dd4238a" providerId="ADAL" clId="{95A6838A-E1B4-4CC3-993B-B9B6552C91EC}"/>
    <pc:docChg chg="undo custSel addSld delSld modSld sldOrd">
      <pc:chgData name="LeeKihoon" userId="3fabf05e-f515-4018-a4ee-ca1b7dd4238a" providerId="ADAL" clId="{95A6838A-E1B4-4CC3-993B-B9B6552C91EC}" dt="2022-08-17T09:07:26.866" v="836"/>
      <pc:docMkLst>
        <pc:docMk/>
      </pc:docMkLst>
      <pc:sldChg chg="addSp modSp mod">
        <pc:chgData name="LeeKihoon" userId="3fabf05e-f515-4018-a4ee-ca1b7dd4238a" providerId="ADAL" clId="{95A6838A-E1B4-4CC3-993B-B9B6552C91EC}" dt="2022-08-17T09:04:46.479" v="833" actId="1076"/>
        <pc:sldMkLst>
          <pc:docMk/>
          <pc:sldMk cId="58952929" sldId="263"/>
        </pc:sldMkLst>
        <pc:spChg chg="add mod">
          <ac:chgData name="LeeKihoon" userId="3fabf05e-f515-4018-a4ee-ca1b7dd4238a" providerId="ADAL" clId="{95A6838A-E1B4-4CC3-993B-B9B6552C91EC}" dt="2022-08-17T08:59:40.751" v="546"/>
          <ac:spMkLst>
            <pc:docMk/>
            <pc:sldMk cId="58952929" sldId="263"/>
            <ac:spMk id="2" creationId="{A69197E9-292F-4788-5E1E-03F45E599A9F}"/>
          </ac:spMkLst>
        </pc:spChg>
        <pc:spChg chg="mod">
          <ac:chgData name="LeeKihoon" userId="3fabf05e-f515-4018-a4ee-ca1b7dd4238a" providerId="ADAL" clId="{95A6838A-E1B4-4CC3-993B-B9B6552C91EC}" dt="2022-08-17T09:04:46.479" v="833" actId="1076"/>
          <ac:spMkLst>
            <pc:docMk/>
            <pc:sldMk cId="58952929" sldId="263"/>
            <ac:spMk id="3" creationId="{D985A519-24FD-3270-B67A-E9BFECBEB751}"/>
          </ac:spMkLst>
        </pc:spChg>
        <pc:spChg chg="mod">
          <ac:chgData name="LeeKihoon" userId="3fabf05e-f515-4018-a4ee-ca1b7dd4238a" providerId="ADAL" clId="{95A6838A-E1B4-4CC3-993B-B9B6552C91EC}" dt="2022-08-17T09:04:15.308" v="808" actId="1076"/>
          <ac:spMkLst>
            <pc:docMk/>
            <pc:sldMk cId="58952929" sldId="263"/>
            <ac:spMk id="8" creationId="{5AEBB2B0-7A52-8BBA-0454-B7B3087B8E8A}"/>
          </ac:spMkLst>
        </pc:spChg>
        <pc:spChg chg="add mod">
          <ac:chgData name="LeeKihoon" userId="3fabf05e-f515-4018-a4ee-ca1b7dd4238a" providerId="ADAL" clId="{95A6838A-E1B4-4CC3-993B-B9B6552C91EC}" dt="2022-08-17T09:04:18.275" v="809" actId="21"/>
          <ac:spMkLst>
            <pc:docMk/>
            <pc:sldMk cId="58952929" sldId="263"/>
            <ac:spMk id="11" creationId="{57F16636-3BF4-ED25-3C8E-8705F9728CD4}"/>
          </ac:spMkLst>
        </pc:spChg>
        <pc:spChg chg="add mod">
          <ac:chgData name="LeeKihoon" userId="3fabf05e-f515-4018-a4ee-ca1b7dd4238a" providerId="ADAL" clId="{95A6838A-E1B4-4CC3-993B-B9B6552C91EC}" dt="2022-08-17T09:04:40.607" v="832" actId="1076"/>
          <ac:spMkLst>
            <pc:docMk/>
            <pc:sldMk cId="58952929" sldId="263"/>
            <ac:spMk id="15" creationId="{11FEE63B-1405-3ABD-C285-F130A393A6F1}"/>
          </ac:spMkLst>
        </pc:spChg>
        <pc:picChg chg="mod">
          <ac:chgData name="LeeKihoon" userId="3fabf05e-f515-4018-a4ee-ca1b7dd4238a" providerId="ADAL" clId="{95A6838A-E1B4-4CC3-993B-B9B6552C91EC}" dt="2022-08-17T09:04:15.308" v="808" actId="1076"/>
          <ac:picMkLst>
            <pc:docMk/>
            <pc:sldMk cId="58952929" sldId="263"/>
            <ac:picMk id="7" creationId="{D1F5F95E-456B-248C-B2A0-F63CB81B971C}"/>
          </ac:picMkLst>
        </pc:picChg>
        <pc:picChg chg="mod">
          <ac:chgData name="LeeKihoon" userId="3fabf05e-f515-4018-a4ee-ca1b7dd4238a" providerId="ADAL" clId="{95A6838A-E1B4-4CC3-993B-B9B6552C91EC}" dt="2022-08-17T09:04:15.308" v="808" actId="1076"/>
          <ac:picMkLst>
            <pc:docMk/>
            <pc:sldMk cId="58952929" sldId="263"/>
            <ac:picMk id="10" creationId="{BFE166E0-713D-73E4-54A6-3C3D45EF7B95}"/>
          </ac:picMkLst>
        </pc:picChg>
        <pc:picChg chg="mod">
          <ac:chgData name="LeeKihoon" userId="3fabf05e-f515-4018-a4ee-ca1b7dd4238a" providerId="ADAL" clId="{95A6838A-E1B4-4CC3-993B-B9B6552C91EC}" dt="2022-08-17T09:04:15.308" v="808" actId="1076"/>
          <ac:picMkLst>
            <pc:docMk/>
            <pc:sldMk cId="58952929" sldId="263"/>
            <ac:picMk id="16" creationId="{CFC2D18B-7EDB-C9EC-2EBF-1A4AECF0F598}"/>
          </ac:picMkLst>
        </pc:picChg>
        <pc:picChg chg="mod">
          <ac:chgData name="LeeKihoon" userId="3fabf05e-f515-4018-a4ee-ca1b7dd4238a" providerId="ADAL" clId="{95A6838A-E1B4-4CC3-993B-B9B6552C91EC}" dt="2022-08-17T09:04:15.308" v="808" actId="1076"/>
          <ac:picMkLst>
            <pc:docMk/>
            <pc:sldMk cId="58952929" sldId="263"/>
            <ac:picMk id="18" creationId="{5A1BC96C-832B-789B-FA75-B3D0D859A766}"/>
          </ac:picMkLst>
        </pc:picChg>
        <pc:cxnChg chg="mod">
          <ac:chgData name="LeeKihoon" userId="3fabf05e-f515-4018-a4ee-ca1b7dd4238a" providerId="ADAL" clId="{95A6838A-E1B4-4CC3-993B-B9B6552C91EC}" dt="2022-08-17T09:04:15.308" v="808" actId="1076"/>
          <ac:cxnSpMkLst>
            <pc:docMk/>
            <pc:sldMk cId="58952929" sldId="263"/>
            <ac:cxnSpMk id="12" creationId="{7A83B25B-ADA3-8C33-4C1A-F5E1C75AB8AF}"/>
          </ac:cxnSpMkLst>
        </pc:cxnChg>
      </pc:sldChg>
      <pc:sldChg chg="addSp delSp modSp mod">
        <pc:chgData name="LeeKihoon" userId="3fabf05e-f515-4018-a4ee-ca1b7dd4238a" providerId="ADAL" clId="{95A6838A-E1B4-4CC3-993B-B9B6552C91EC}" dt="2022-08-17T09:07:26.866" v="836"/>
        <pc:sldMkLst>
          <pc:docMk/>
          <pc:sldMk cId="3135062694" sldId="264"/>
        </pc:sldMkLst>
        <pc:spChg chg="add mod">
          <ac:chgData name="LeeKihoon" userId="3fabf05e-f515-4018-a4ee-ca1b7dd4238a" providerId="ADAL" clId="{95A6838A-E1B4-4CC3-993B-B9B6552C91EC}" dt="2022-08-17T09:07:26.866" v="836"/>
          <ac:spMkLst>
            <pc:docMk/>
            <pc:sldMk cId="3135062694" sldId="264"/>
            <ac:spMk id="2" creationId="{C945433F-4B33-E460-3A06-27A3957E20EF}"/>
          </ac:spMkLst>
        </pc:spChg>
        <pc:spChg chg="del">
          <ac:chgData name="LeeKihoon" userId="3fabf05e-f515-4018-a4ee-ca1b7dd4238a" providerId="ADAL" clId="{95A6838A-E1B4-4CC3-993B-B9B6552C91EC}" dt="2022-08-17T09:07:26.680" v="835" actId="478"/>
          <ac:spMkLst>
            <pc:docMk/>
            <pc:sldMk cId="3135062694" sldId="264"/>
            <ac:spMk id="23" creationId="{F15540FC-9E60-59C8-581D-E6CEA0587F66}"/>
          </ac:spMkLst>
        </pc:spChg>
      </pc:sldChg>
      <pc:sldChg chg="delSp add mod">
        <pc:chgData name="LeeKihoon" userId="3fabf05e-f515-4018-a4ee-ca1b7dd4238a" providerId="ADAL" clId="{95A6838A-E1B4-4CC3-993B-B9B6552C91EC}" dt="2022-08-17T08:48:10.015" v="1" actId="478"/>
        <pc:sldMkLst>
          <pc:docMk/>
          <pc:sldMk cId="1296677180" sldId="275"/>
        </pc:sldMkLst>
        <pc:graphicFrameChg chg="del">
          <ac:chgData name="LeeKihoon" userId="3fabf05e-f515-4018-a4ee-ca1b7dd4238a" providerId="ADAL" clId="{95A6838A-E1B4-4CC3-993B-B9B6552C91EC}" dt="2022-08-17T08:48:10.015" v="1" actId="478"/>
          <ac:graphicFrameMkLst>
            <pc:docMk/>
            <pc:sldMk cId="1296677180" sldId="275"/>
            <ac:graphicFrameMk id="27" creationId="{9E6C06A7-2240-E599-8565-9FFFCAB04070}"/>
          </ac:graphicFrameMkLst>
        </pc:graphicFrameChg>
      </pc:sldChg>
      <pc:sldChg chg="addSp delSp modSp add mod ord">
        <pc:chgData name="LeeKihoon" userId="3fabf05e-f515-4018-a4ee-ca1b7dd4238a" providerId="ADAL" clId="{95A6838A-E1B4-4CC3-993B-B9B6552C91EC}" dt="2022-08-17T08:57:48.396" v="367" actId="1076"/>
        <pc:sldMkLst>
          <pc:docMk/>
          <pc:sldMk cId="2339834894" sldId="276"/>
        </pc:sldMkLst>
        <pc:spChg chg="add del mod">
          <ac:chgData name="LeeKihoon" userId="3fabf05e-f515-4018-a4ee-ca1b7dd4238a" providerId="ADAL" clId="{95A6838A-E1B4-4CC3-993B-B9B6552C91EC}" dt="2022-08-17T08:51:12.977" v="268" actId="478"/>
          <ac:spMkLst>
            <pc:docMk/>
            <pc:sldMk cId="2339834894" sldId="276"/>
            <ac:spMk id="2" creationId="{785DC49D-40E0-E073-2ECA-7640B68830D9}"/>
          </ac:spMkLst>
        </pc:spChg>
        <pc:spChg chg="del mod">
          <ac:chgData name="LeeKihoon" userId="3fabf05e-f515-4018-a4ee-ca1b7dd4238a" providerId="ADAL" clId="{95A6838A-E1B4-4CC3-993B-B9B6552C91EC}" dt="2022-08-17T08:48:37.323" v="11" actId="478"/>
          <ac:spMkLst>
            <pc:docMk/>
            <pc:sldMk cId="2339834894" sldId="276"/>
            <ac:spMk id="8" creationId="{B580D6C9-BEC2-0248-A8AA-27E9628DDB61}"/>
          </ac:spMkLst>
        </pc:spChg>
        <pc:spChg chg="add del mod">
          <ac:chgData name="LeeKihoon" userId="3fabf05e-f515-4018-a4ee-ca1b7dd4238a" providerId="ADAL" clId="{95A6838A-E1B4-4CC3-993B-B9B6552C91EC}" dt="2022-08-17T08:54:17.414" v="349" actId="478"/>
          <ac:spMkLst>
            <pc:docMk/>
            <pc:sldMk cId="2339834894" sldId="276"/>
            <ac:spMk id="9" creationId="{73E6DD15-DD56-3647-5FC9-2A4F7F912B72}"/>
          </ac:spMkLst>
        </pc:spChg>
        <pc:spChg chg="del mod topLvl">
          <ac:chgData name="LeeKihoon" userId="3fabf05e-f515-4018-a4ee-ca1b7dd4238a" providerId="ADAL" clId="{95A6838A-E1B4-4CC3-993B-B9B6552C91EC}" dt="2022-08-17T08:48:27.511" v="5" actId="478"/>
          <ac:spMkLst>
            <pc:docMk/>
            <pc:sldMk cId="2339834894" sldId="276"/>
            <ac:spMk id="11" creationId="{D008A65A-4289-2D98-3AF0-A3871878462E}"/>
          </ac:spMkLst>
        </pc:spChg>
        <pc:spChg chg="del mod topLvl">
          <ac:chgData name="LeeKihoon" userId="3fabf05e-f515-4018-a4ee-ca1b7dd4238a" providerId="ADAL" clId="{95A6838A-E1B4-4CC3-993B-B9B6552C91EC}" dt="2022-08-17T08:48:29.262" v="7" actId="478"/>
          <ac:spMkLst>
            <pc:docMk/>
            <pc:sldMk cId="2339834894" sldId="276"/>
            <ac:spMk id="12" creationId="{C0E5B159-B2A9-0B36-7CE5-4A01308058D4}"/>
          </ac:spMkLst>
        </pc:spChg>
        <pc:grpChg chg="del">
          <ac:chgData name="LeeKihoon" userId="3fabf05e-f515-4018-a4ee-ca1b7dd4238a" providerId="ADAL" clId="{95A6838A-E1B4-4CC3-993B-B9B6552C91EC}" dt="2022-08-17T08:48:24.773" v="4" actId="165"/>
          <ac:grpSpMkLst>
            <pc:docMk/>
            <pc:sldMk cId="2339834894" sldId="276"/>
            <ac:grpSpMk id="26" creationId="{4F78FFA9-11B1-1835-9270-2C2F945DB921}"/>
          </ac:grpSpMkLst>
        </pc:grpChg>
        <pc:graphicFrameChg chg="del">
          <ac:chgData name="LeeKihoon" userId="3fabf05e-f515-4018-a4ee-ca1b7dd4238a" providerId="ADAL" clId="{95A6838A-E1B4-4CC3-993B-B9B6552C91EC}" dt="2022-08-17T08:48:22.289" v="3" actId="478"/>
          <ac:graphicFrameMkLst>
            <pc:docMk/>
            <pc:sldMk cId="2339834894" sldId="276"/>
            <ac:graphicFrameMk id="27" creationId="{9E6C06A7-2240-E599-8565-9FFFCAB04070}"/>
          </ac:graphicFrameMkLst>
        </pc:graphicFrameChg>
        <pc:picChg chg="del mod topLvl">
          <ac:chgData name="LeeKihoon" userId="3fabf05e-f515-4018-a4ee-ca1b7dd4238a" providerId="ADAL" clId="{95A6838A-E1B4-4CC3-993B-B9B6552C91EC}" dt="2022-08-17T08:51:10.544" v="266" actId="478"/>
          <ac:picMkLst>
            <pc:docMk/>
            <pc:sldMk cId="2339834894" sldId="276"/>
            <ac:picMk id="7" creationId="{F16660FB-585D-CE7D-2E0B-1C738CE2CE22}"/>
          </ac:picMkLst>
        </pc:picChg>
        <pc:picChg chg="add mod">
          <ac:chgData name="LeeKihoon" userId="3fabf05e-f515-4018-a4ee-ca1b7dd4238a" providerId="ADAL" clId="{95A6838A-E1B4-4CC3-993B-B9B6552C91EC}" dt="2022-08-17T08:57:48.396" v="367" actId="1076"/>
          <ac:picMkLst>
            <pc:docMk/>
            <pc:sldMk cId="2339834894" sldId="276"/>
            <ac:picMk id="13" creationId="{FA1A9EA9-A30F-71B6-A96F-37F31130EFA2}"/>
          </ac:picMkLst>
        </pc:picChg>
        <pc:picChg chg="del mod topLvl">
          <ac:chgData name="LeeKihoon" userId="3fabf05e-f515-4018-a4ee-ca1b7dd4238a" providerId="ADAL" clId="{95A6838A-E1B4-4CC3-993B-B9B6552C91EC}" dt="2022-08-17T08:48:30.089" v="8" actId="478"/>
          <ac:picMkLst>
            <pc:docMk/>
            <pc:sldMk cId="2339834894" sldId="276"/>
            <ac:picMk id="18" creationId="{5ECABD20-E933-0FFF-F4F1-B17E8207C3E2}"/>
          </ac:picMkLst>
        </pc:picChg>
        <pc:picChg chg="add mod">
          <ac:chgData name="LeeKihoon" userId="3fabf05e-f515-4018-a4ee-ca1b7dd4238a" providerId="ADAL" clId="{95A6838A-E1B4-4CC3-993B-B9B6552C91EC}" dt="2022-08-17T08:57:43.699" v="365" actId="14100"/>
          <ac:picMkLst>
            <pc:docMk/>
            <pc:sldMk cId="2339834894" sldId="276"/>
            <ac:picMk id="1026" creationId="{51692DDE-8BCD-2BE5-745D-CDEE2581045D}"/>
          </ac:picMkLst>
        </pc:picChg>
        <pc:cxnChg chg="del mod topLvl">
          <ac:chgData name="LeeKihoon" userId="3fabf05e-f515-4018-a4ee-ca1b7dd4238a" providerId="ADAL" clId="{95A6838A-E1B4-4CC3-993B-B9B6552C91EC}" dt="2022-08-17T08:48:31.344" v="9" actId="478"/>
          <ac:cxnSpMkLst>
            <pc:docMk/>
            <pc:sldMk cId="2339834894" sldId="276"/>
            <ac:cxnSpMk id="20" creationId="{9C2F4CC3-FB25-FA53-08FF-411FD96FDD0A}"/>
          </ac:cxnSpMkLst>
        </pc:cxnChg>
      </pc:sldChg>
      <pc:sldChg chg="modSp add mod">
        <pc:chgData name="LeeKihoon" userId="3fabf05e-f515-4018-a4ee-ca1b7dd4238a" providerId="ADAL" clId="{95A6838A-E1B4-4CC3-993B-B9B6552C91EC}" dt="2022-08-17T09:02:24.770" v="724" actId="1076"/>
        <pc:sldMkLst>
          <pc:docMk/>
          <pc:sldMk cId="2571346181" sldId="277"/>
        </pc:sldMkLst>
        <pc:spChg chg="mod">
          <ac:chgData name="LeeKihoon" userId="3fabf05e-f515-4018-a4ee-ca1b7dd4238a" providerId="ADAL" clId="{95A6838A-E1B4-4CC3-993B-B9B6552C91EC}" dt="2022-08-17T09:02:24.770" v="724" actId="1076"/>
          <ac:spMkLst>
            <pc:docMk/>
            <pc:sldMk cId="2571346181" sldId="277"/>
            <ac:spMk id="2" creationId="{785DC49D-40E0-E073-2ECA-7640B68830D9}"/>
          </ac:spMkLst>
        </pc:spChg>
        <pc:picChg chg="mod">
          <ac:chgData name="LeeKihoon" userId="3fabf05e-f515-4018-a4ee-ca1b7dd4238a" providerId="ADAL" clId="{95A6838A-E1B4-4CC3-993B-B9B6552C91EC}" dt="2022-08-17T08:57:11.935" v="357" actId="1076"/>
          <ac:picMkLst>
            <pc:docMk/>
            <pc:sldMk cId="2571346181" sldId="277"/>
            <ac:picMk id="7" creationId="{F16660FB-585D-CE7D-2E0B-1C738CE2CE22}"/>
          </ac:picMkLst>
        </pc:picChg>
      </pc:sldChg>
      <pc:sldChg chg="addSp delSp modSp add del mod ord">
        <pc:chgData name="LeeKihoon" userId="3fabf05e-f515-4018-a4ee-ca1b7dd4238a" providerId="ADAL" clId="{95A6838A-E1B4-4CC3-993B-B9B6552C91EC}" dt="2022-08-17T09:04:48.382" v="834" actId="47"/>
        <pc:sldMkLst>
          <pc:docMk/>
          <pc:sldMk cId="665053857" sldId="278"/>
        </pc:sldMkLst>
        <pc:spChg chg="add del mod">
          <ac:chgData name="LeeKihoon" userId="3fabf05e-f515-4018-a4ee-ca1b7dd4238a" providerId="ADAL" clId="{95A6838A-E1B4-4CC3-993B-B9B6552C91EC}" dt="2022-08-17T09:03:38.540" v="735" actId="21"/>
          <ac:spMkLst>
            <pc:docMk/>
            <pc:sldMk cId="665053857" sldId="278"/>
            <ac:spMk id="2" creationId="{B36C50F2-F088-6634-D53A-A5907CD9456D}"/>
          </ac:spMkLst>
        </pc:spChg>
        <pc:spChg chg="del">
          <ac:chgData name="LeeKihoon" userId="3fabf05e-f515-4018-a4ee-ca1b7dd4238a" providerId="ADAL" clId="{95A6838A-E1B4-4CC3-993B-B9B6552C91EC}" dt="2022-08-17T08:59:43.846" v="547" actId="478"/>
          <ac:spMkLst>
            <pc:docMk/>
            <pc:sldMk cId="665053857" sldId="278"/>
            <ac:spMk id="5" creationId="{5E9E23A2-8B0D-A020-9F00-276B5C560F6D}"/>
          </ac:spMkLst>
        </pc:spChg>
        <pc:spChg chg="add mod">
          <ac:chgData name="LeeKihoon" userId="3fabf05e-f515-4018-a4ee-ca1b7dd4238a" providerId="ADAL" clId="{95A6838A-E1B4-4CC3-993B-B9B6552C91EC}" dt="2022-08-17T08:59:44.130" v="548"/>
          <ac:spMkLst>
            <pc:docMk/>
            <pc:sldMk cId="665053857" sldId="278"/>
            <ac:spMk id="7" creationId="{C5CC46D2-A8AB-A93A-FAF2-A3528CC539A8}"/>
          </ac:spMkLst>
        </pc:spChg>
        <pc:picChg chg="del">
          <ac:chgData name="LeeKihoon" userId="3fabf05e-f515-4018-a4ee-ca1b7dd4238a" providerId="ADAL" clId="{95A6838A-E1B4-4CC3-993B-B9B6552C91EC}" dt="2022-08-17T08:58:10.128" v="372" actId="478"/>
          <ac:picMkLst>
            <pc:docMk/>
            <pc:sldMk cId="665053857" sldId="278"/>
            <ac:picMk id="13" creationId="{FA1A9EA9-A30F-71B6-A96F-37F31130EFA2}"/>
          </ac:picMkLst>
        </pc:picChg>
        <pc:picChg chg="del">
          <ac:chgData name="LeeKihoon" userId="3fabf05e-f515-4018-a4ee-ca1b7dd4238a" providerId="ADAL" clId="{95A6838A-E1B4-4CC3-993B-B9B6552C91EC}" dt="2022-08-17T08:58:09.832" v="371" actId="478"/>
          <ac:picMkLst>
            <pc:docMk/>
            <pc:sldMk cId="665053857" sldId="278"/>
            <ac:picMk id="1026" creationId="{51692DDE-8BCD-2BE5-745D-CDEE2581045D}"/>
          </ac:picMkLst>
        </pc:picChg>
      </pc:sldChg>
    </pc:docChg>
  </pc:docChgLst>
  <pc:docChgLst>
    <pc:chgData name="LeeKihoon" userId="3fabf05e-f515-4018-a4ee-ca1b7dd4238a" providerId="ADAL" clId="{ED8FDD90-94B3-48CC-AECA-703426B77F63}"/>
    <pc:docChg chg="undo redo custSel delSld modSld">
      <pc:chgData name="LeeKihoon" userId="3fabf05e-f515-4018-a4ee-ca1b7dd4238a" providerId="ADAL" clId="{ED8FDD90-94B3-48CC-AECA-703426B77F63}" dt="2022-08-17T13:25:33.911" v="1190" actId="47"/>
      <pc:docMkLst>
        <pc:docMk/>
      </pc:docMkLst>
      <pc:sldChg chg="modSp mod">
        <pc:chgData name="LeeKihoon" userId="3fabf05e-f515-4018-a4ee-ca1b7dd4238a" providerId="ADAL" clId="{ED8FDD90-94B3-48CC-AECA-703426B77F63}" dt="2022-08-17T12:59:57.747" v="153" actId="20577"/>
        <pc:sldMkLst>
          <pc:docMk/>
          <pc:sldMk cId="58952929" sldId="263"/>
        </pc:sldMkLst>
        <pc:spChg chg="mod">
          <ac:chgData name="LeeKihoon" userId="3fabf05e-f515-4018-a4ee-ca1b7dd4238a" providerId="ADAL" clId="{ED8FDD90-94B3-48CC-AECA-703426B77F63}" dt="2022-08-17T12:59:57.747" v="153" actId="20577"/>
          <ac:spMkLst>
            <pc:docMk/>
            <pc:sldMk cId="58952929" sldId="263"/>
            <ac:spMk id="15" creationId="{11FEE63B-1405-3ABD-C285-F130A393A6F1}"/>
          </ac:spMkLst>
        </pc:spChg>
      </pc:sldChg>
      <pc:sldChg chg="modSp mod">
        <pc:chgData name="LeeKihoon" userId="3fabf05e-f515-4018-a4ee-ca1b7dd4238a" providerId="ADAL" clId="{ED8FDD90-94B3-48CC-AECA-703426B77F63}" dt="2022-08-17T12:59:49.017" v="151" actId="1076"/>
        <pc:sldMkLst>
          <pc:docMk/>
          <pc:sldMk cId="3135062694" sldId="264"/>
        </pc:sldMkLst>
        <pc:spChg chg="mod">
          <ac:chgData name="LeeKihoon" userId="3fabf05e-f515-4018-a4ee-ca1b7dd4238a" providerId="ADAL" clId="{ED8FDD90-94B3-48CC-AECA-703426B77F63}" dt="2022-08-17T10:58:39.200" v="19" actId="20577"/>
          <ac:spMkLst>
            <pc:docMk/>
            <pc:sldMk cId="3135062694" sldId="264"/>
            <ac:spMk id="10" creationId="{986E391A-2604-8C9C-7180-203868E0FCF6}"/>
          </ac:spMkLst>
        </pc:spChg>
        <pc:spChg chg="mod">
          <ac:chgData name="LeeKihoon" userId="3fabf05e-f515-4018-a4ee-ca1b7dd4238a" providerId="ADAL" clId="{ED8FDD90-94B3-48CC-AECA-703426B77F63}" dt="2022-08-17T12:59:49.017" v="151" actId="1076"/>
          <ac:spMkLst>
            <pc:docMk/>
            <pc:sldMk cId="3135062694" sldId="264"/>
            <ac:spMk id="15" creationId="{DFBA295F-AF0E-6089-3B8B-238118955B7F}"/>
          </ac:spMkLst>
        </pc:spChg>
      </pc:sldChg>
      <pc:sldChg chg="del">
        <pc:chgData name="LeeKihoon" userId="3fabf05e-f515-4018-a4ee-ca1b7dd4238a" providerId="ADAL" clId="{ED8FDD90-94B3-48CC-AECA-703426B77F63}" dt="2022-08-17T13:25:32.201" v="1189" actId="47"/>
        <pc:sldMkLst>
          <pc:docMk/>
          <pc:sldMk cId="110266201" sldId="269"/>
        </pc:sldMkLst>
      </pc:sldChg>
      <pc:sldChg chg="del">
        <pc:chgData name="LeeKihoon" userId="3fabf05e-f515-4018-a4ee-ca1b7dd4238a" providerId="ADAL" clId="{ED8FDD90-94B3-48CC-AECA-703426B77F63}" dt="2022-08-17T13:25:32.201" v="1189" actId="47"/>
        <pc:sldMkLst>
          <pc:docMk/>
          <pc:sldMk cId="1646604208" sldId="270"/>
        </pc:sldMkLst>
      </pc:sldChg>
      <pc:sldChg chg="del">
        <pc:chgData name="LeeKihoon" userId="3fabf05e-f515-4018-a4ee-ca1b7dd4238a" providerId="ADAL" clId="{ED8FDD90-94B3-48CC-AECA-703426B77F63}" dt="2022-08-17T13:25:32.201" v="1189" actId="47"/>
        <pc:sldMkLst>
          <pc:docMk/>
          <pc:sldMk cId="4001481897" sldId="271"/>
        </pc:sldMkLst>
      </pc:sldChg>
      <pc:sldChg chg="del">
        <pc:chgData name="LeeKihoon" userId="3fabf05e-f515-4018-a4ee-ca1b7dd4238a" providerId="ADAL" clId="{ED8FDD90-94B3-48CC-AECA-703426B77F63}" dt="2022-08-17T13:25:32.201" v="1189" actId="47"/>
        <pc:sldMkLst>
          <pc:docMk/>
          <pc:sldMk cId="2635073870" sldId="272"/>
        </pc:sldMkLst>
      </pc:sldChg>
      <pc:sldChg chg="del">
        <pc:chgData name="LeeKihoon" userId="3fabf05e-f515-4018-a4ee-ca1b7dd4238a" providerId="ADAL" clId="{ED8FDD90-94B3-48CC-AECA-703426B77F63}" dt="2022-08-17T13:25:32.201" v="1189" actId="47"/>
        <pc:sldMkLst>
          <pc:docMk/>
          <pc:sldMk cId="1374830040" sldId="273"/>
        </pc:sldMkLst>
      </pc:sldChg>
      <pc:sldChg chg="del">
        <pc:chgData name="LeeKihoon" userId="3fabf05e-f515-4018-a4ee-ca1b7dd4238a" providerId="ADAL" clId="{ED8FDD90-94B3-48CC-AECA-703426B77F63}" dt="2022-08-17T13:25:33.911" v="1190" actId="47"/>
        <pc:sldMkLst>
          <pc:docMk/>
          <pc:sldMk cId="1686865011" sldId="274"/>
        </pc:sldMkLst>
      </pc:sldChg>
      <pc:sldChg chg="del">
        <pc:chgData name="LeeKihoon" userId="3fabf05e-f515-4018-a4ee-ca1b7dd4238a" providerId="ADAL" clId="{ED8FDD90-94B3-48CC-AECA-703426B77F63}" dt="2022-08-17T13:23:29.800" v="1188" actId="47"/>
        <pc:sldMkLst>
          <pc:docMk/>
          <pc:sldMk cId="1296677180" sldId="275"/>
        </pc:sldMkLst>
      </pc:sldChg>
      <pc:sldChg chg="addSp modSp mod">
        <pc:chgData name="LeeKihoon" userId="3fabf05e-f515-4018-a4ee-ca1b7dd4238a" providerId="ADAL" clId="{ED8FDD90-94B3-48CC-AECA-703426B77F63}" dt="2022-08-17T13:23:09.423" v="1187" actId="20577"/>
        <pc:sldMkLst>
          <pc:docMk/>
          <pc:sldMk cId="2571346181" sldId="277"/>
        </pc:sldMkLst>
        <pc:spChg chg="mod">
          <ac:chgData name="LeeKihoon" userId="3fabf05e-f515-4018-a4ee-ca1b7dd4238a" providerId="ADAL" clId="{ED8FDD90-94B3-48CC-AECA-703426B77F63}" dt="2022-08-17T13:23:09.423" v="1187" actId="20577"/>
          <ac:spMkLst>
            <pc:docMk/>
            <pc:sldMk cId="2571346181" sldId="277"/>
            <ac:spMk id="2" creationId="{785DC49D-40E0-E073-2ECA-7640B68830D9}"/>
          </ac:spMkLst>
        </pc:spChg>
        <pc:spChg chg="add mod">
          <ac:chgData name="LeeKihoon" userId="3fabf05e-f515-4018-a4ee-ca1b7dd4238a" providerId="ADAL" clId="{ED8FDD90-94B3-48CC-AECA-703426B77F63}" dt="2022-08-17T13:07:48.297" v="620" actId="1076"/>
          <ac:spMkLst>
            <pc:docMk/>
            <pc:sldMk cId="2571346181" sldId="277"/>
            <ac:spMk id="8" creationId="{F26FCE62-B0CF-BC1C-C2DE-9A9CF00CDA57}"/>
          </ac:spMkLst>
        </pc:spChg>
        <pc:spChg chg="add mod">
          <ac:chgData name="LeeKihoon" userId="3fabf05e-f515-4018-a4ee-ca1b7dd4238a" providerId="ADAL" clId="{ED8FDD90-94B3-48CC-AECA-703426B77F63}" dt="2022-08-17T13:16:44.602" v="1057" actId="1038"/>
          <ac:spMkLst>
            <pc:docMk/>
            <pc:sldMk cId="2571346181" sldId="277"/>
            <ac:spMk id="10" creationId="{6B20B639-4035-8EAB-7D60-4B2E7A6B762F}"/>
          </ac:spMkLst>
        </pc:spChg>
        <pc:picChg chg="mod">
          <ac:chgData name="LeeKihoon" userId="3fabf05e-f515-4018-a4ee-ca1b7dd4238a" providerId="ADAL" clId="{ED8FDD90-94B3-48CC-AECA-703426B77F63}" dt="2022-08-17T13:16:40.457" v="1051" actId="1076"/>
          <ac:picMkLst>
            <pc:docMk/>
            <pc:sldMk cId="2571346181" sldId="277"/>
            <ac:picMk id="7" creationId="{F16660FB-585D-CE7D-2E0B-1C738CE2CE22}"/>
          </ac:picMkLst>
        </pc:picChg>
      </pc:sldChg>
    </pc:docChg>
  </pc:docChgLst>
  <pc:docChgLst>
    <pc:chgData name="LeeKihoon" userId="3fabf05e-f515-4018-a4ee-ca1b7dd4238a" providerId="ADAL" clId="{3E92EABF-75C1-4323-A233-49E17FC30063}"/>
    <pc:docChg chg="undo redo custSel addSld delSld modSld sldOrd">
      <pc:chgData name="LeeKihoon" userId="3fabf05e-f515-4018-a4ee-ca1b7dd4238a" providerId="ADAL" clId="{3E92EABF-75C1-4323-A233-49E17FC30063}" dt="2022-08-15T13:59:30.041" v="2494" actId="478"/>
      <pc:docMkLst>
        <pc:docMk/>
      </pc:docMkLst>
      <pc:sldChg chg="modSp mod">
        <pc:chgData name="LeeKihoon" userId="3fabf05e-f515-4018-a4ee-ca1b7dd4238a" providerId="ADAL" clId="{3E92EABF-75C1-4323-A233-49E17FC30063}" dt="2022-08-15T13:16:16.592" v="1366" actId="113"/>
        <pc:sldMkLst>
          <pc:docMk/>
          <pc:sldMk cId="4197183744" sldId="257"/>
        </pc:sldMkLst>
        <pc:spChg chg="mod">
          <ac:chgData name="LeeKihoon" userId="3fabf05e-f515-4018-a4ee-ca1b7dd4238a" providerId="ADAL" clId="{3E92EABF-75C1-4323-A233-49E17FC30063}" dt="2022-08-15T13:16:16.592" v="1366" actId="113"/>
          <ac:spMkLst>
            <pc:docMk/>
            <pc:sldMk cId="4197183744" sldId="257"/>
            <ac:spMk id="7" creationId="{691F24E1-180F-4E7A-A5DD-149F20F8CDBE}"/>
          </ac:spMkLst>
        </pc:spChg>
        <pc:spChg chg="mod">
          <ac:chgData name="LeeKihoon" userId="3fabf05e-f515-4018-a4ee-ca1b7dd4238a" providerId="ADAL" clId="{3E92EABF-75C1-4323-A233-49E17FC30063}" dt="2022-08-15T13:16:14.457" v="1365" actId="113"/>
          <ac:spMkLst>
            <pc:docMk/>
            <pc:sldMk cId="4197183744" sldId="257"/>
            <ac:spMk id="8" creationId="{B55B2EDB-DD31-49BC-9878-517F28FFB224}"/>
          </ac:spMkLst>
        </pc:spChg>
      </pc:sldChg>
      <pc:sldChg chg="addSp delSp modSp mod">
        <pc:chgData name="LeeKihoon" userId="3fabf05e-f515-4018-a4ee-ca1b7dd4238a" providerId="ADAL" clId="{3E92EABF-75C1-4323-A233-49E17FC30063}" dt="2022-08-15T13:14:27.998" v="1306" actId="1076"/>
        <pc:sldMkLst>
          <pc:docMk/>
          <pc:sldMk cId="58952929" sldId="263"/>
        </pc:sldMkLst>
        <pc:spChg chg="add del mod">
          <ac:chgData name="LeeKihoon" userId="3fabf05e-f515-4018-a4ee-ca1b7dd4238a" providerId="ADAL" clId="{3E92EABF-75C1-4323-A233-49E17FC30063}" dt="2022-08-15T13:12:10.055" v="1274" actId="478"/>
          <ac:spMkLst>
            <pc:docMk/>
            <pc:sldMk cId="58952929" sldId="263"/>
            <ac:spMk id="2" creationId="{7B13C10F-71BB-3E45-5F7C-24D384641747}"/>
          </ac:spMkLst>
        </pc:spChg>
        <pc:spChg chg="add mod">
          <ac:chgData name="LeeKihoon" userId="3fabf05e-f515-4018-a4ee-ca1b7dd4238a" providerId="ADAL" clId="{3E92EABF-75C1-4323-A233-49E17FC30063}" dt="2022-08-15T13:14:22.326" v="1305" actId="1076"/>
          <ac:spMkLst>
            <pc:docMk/>
            <pc:sldMk cId="58952929" sldId="263"/>
            <ac:spMk id="3" creationId="{D985A519-24FD-3270-B67A-E9BFECBEB751}"/>
          </ac:spMkLst>
        </pc:spChg>
        <pc:spChg chg="del mod">
          <ac:chgData name="LeeKihoon" userId="3fabf05e-f515-4018-a4ee-ca1b7dd4238a" providerId="ADAL" clId="{3E92EABF-75C1-4323-A233-49E17FC30063}" dt="2022-08-15T11:48:14.652" v="135" actId="21"/>
          <ac:spMkLst>
            <pc:docMk/>
            <pc:sldMk cId="58952929" sldId="263"/>
            <ac:spMk id="5" creationId="{C6365661-4B0C-8B47-0617-436D21699936}"/>
          </ac:spMkLst>
        </pc:spChg>
        <pc:spChg chg="add mod">
          <ac:chgData name="LeeKihoon" userId="3fabf05e-f515-4018-a4ee-ca1b7dd4238a" providerId="ADAL" clId="{3E92EABF-75C1-4323-A233-49E17FC30063}" dt="2022-08-15T13:14:27.998" v="1306" actId="1076"/>
          <ac:spMkLst>
            <pc:docMk/>
            <pc:sldMk cId="58952929" sldId="263"/>
            <ac:spMk id="8" creationId="{5AEBB2B0-7A52-8BBA-0454-B7B3087B8E8A}"/>
          </ac:spMkLst>
        </pc:spChg>
        <pc:spChg chg="add del mod">
          <ac:chgData name="LeeKihoon" userId="3fabf05e-f515-4018-a4ee-ca1b7dd4238a" providerId="ADAL" clId="{3E92EABF-75C1-4323-A233-49E17FC30063}" dt="2022-08-15T11:49:59.590" v="202" actId="478"/>
          <ac:spMkLst>
            <pc:docMk/>
            <pc:sldMk cId="58952929" sldId="263"/>
            <ac:spMk id="14" creationId="{15CD7831-1884-C521-1CF4-779F707F2619}"/>
          </ac:spMkLst>
        </pc:spChg>
        <pc:spChg chg="del">
          <ac:chgData name="LeeKihoon" userId="3fabf05e-f515-4018-a4ee-ca1b7dd4238a" providerId="ADAL" clId="{3E92EABF-75C1-4323-A233-49E17FC30063}" dt="2022-08-15T13:12:10.055" v="1274" actId="478"/>
          <ac:spMkLst>
            <pc:docMk/>
            <pc:sldMk cId="58952929" sldId="263"/>
            <ac:spMk id="24" creationId="{F6B3D7C5-6B63-42A5-363D-2CF75D79E3C3}"/>
          </ac:spMkLst>
        </pc:spChg>
        <pc:spChg chg="add mod">
          <ac:chgData name="LeeKihoon" userId="3fabf05e-f515-4018-a4ee-ca1b7dd4238a" providerId="ADAL" clId="{3E92EABF-75C1-4323-A233-49E17FC30063}" dt="2022-08-15T13:14:05.256" v="1301" actId="1076"/>
          <ac:spMkLst>
            <pc:docMk/>
            <pc:sldMk cId="58952929" sldId="263"/>
            <ac:spMk id="27" creationId="{60CB2B45-44CD-705B-3072-DE4CC280028D}"/>
          </ac:spMkLst>
        </pc:spChg>
        <pc:spChg chg="add mod">
          <ac:chgData name="LeeKihoon" userId="3fabf05e-f515-4018-a4ee-ca1b7dd4238a" providerId="ADAL" clId="{3E92EABF-75C1-4323-A233-49E17FC30063}" dt="2022-08-15T13:14:08.014" v="1302" actId="1076"/>
          <ac:spMkLst>
            <pc:docMk/>
            <pc:sldMk cId="58952929" sldId="263"/>
            <ac:spMk id="28" creationId="{EA361B1E-3155-5FC9-C013-E5F61A35E022}"/>
          </ac:spMkLst>
        </pc:spChg>
        <pc:spChg chg="add del mod ord">
          <ac:chgData name="LeeKihoon" userId="3fabf05e-f515-4018-a4ee-ca1b7dd4238a" providerId="ADAL" clId="{3E92EABF-75C1-4323-A233-49E17FC30063}" dt="2022-08-15T13:14:00.808" v="1299" actId="478"/>
          <ac:spMkLst>
            <pc:docMk/>
            <pc:sldMk cId="58952929" sldId="263"/>
            <ac:spMk id="29" creationId="{632DEA79-AD5F-FB79-983E-91792647B7FC}"/>
          </ac:spMkLst>
        </pc:spChg>
        <pc:spChg chg="add mod">
          <ac:chgData name="LeeKihoon" userId="3fabf05e-f515-4018-a4ee-ca1b7dd4238a" providerId="ADAL" clId="{3E92EABF-75C1-4323-A233-49E17FC30063}" dt="2022-08-15T13:14:01.014" v="1300"/>
          <ac:spMkLst>
            <pc:docMk/>
            <pc:sldMk cId="58952929" sldId="263"/>
            <ac:spMk id="30" creationId="{1E913D3C-0D82-03FD-46E0-051202612F33}"/>
          </ac:spMkLst>
        </pc:spChg>
        <pc:picChg chg="add mod">
          <ac:chgData name="LeeKihoon" userId="3fabf05e-f515-4018-a4ee-ca1b7dd4238a" providerId="ADAL" clId="{3E92EABF-75C1-4323-A233-49E17FC30063}" dt="2022-08-15T13:14:22.326" v="1305" actId="1076"/>
          <ac:picMkLst>
            <pc:docMk/>
            <pc:sldMk cId="58952929" sldId="263"/>
            <ac:picMk id="7" creationId="{D1F5F95E-456B-248C-B2A0-F63CB81B971C}"/>
          </ac:picMkLst>
        </pc:picChg>
        <pc:picChg chg="add mod">
          <ac:chgData name="LeeKihoon" userId="3fabf05e-f515-4018-a4ee-ca1b7dd4238a" providerId="ADAL" clId="{3E92EABF-75C1-4323-A233-49E17FC30063}" dt="2022-08-15T13:14:22.326" v="1305" actId="1076"/>
          <ac:picMkLst>
            <pc:docMk/>
            <pc:sldMk cId="58952929" sldId="263"/>
            <ac:picMk id="10" creationId="{BFE166E0-713D-73E4-54A6-3C3D45EF7B95}"/>
          </ac:picMkLst>
        </pc:picChg>
        <pc:picChg chg="add mod">
          <ac:chgData name="LeeKihoon" userId="3fabf05e-f515-4018-a4ee-ca1b7dd4238a" providerId="ADAL" clId="{3E92EABF-75C1-4323-A233-49E17FC30063}" dt="2022-08-15T13:14:27.998" v="1306" actId="1076"/>
          <ac:picMkLst>
            <pc:docMk/>
            <pc:sldMk cId="58952929" sldId="263"/>
            <ac:picMk id="16" creationId="{CFC2D18B-7EDB-C9EC-2EBF-1A4AECF0F598}"/>
          </ac:picMkLst>
        </pc:picChg>
        <pc:picChg chg="add mod">
          <ac:chgData name="LeeKihoon" userId="3fabf05e-f515-4018-a4ee-ca1b7dd4238a" providerId="ADAL" clId="{3E92EABF-75C1-4323-A233-49E17FC30063}" dt="2022-08-15T13:14:27.998" v="1306" actId="1076"/>
          <ac:picMkLst>
            <pc:docMk/>
            <pc:sldMk cId="58952929" sldId="263"/>
            <ac:picMk id="18" creationId="{5A1BC96C-832B-789B-FA75-B3D0D859A766}"/>
          </ac:picMkLst>
        </pc:picChg>
        <pc:cxnChg chg="add mod">
          <ac:chgData name="LeeKihoon" userId="3fabf05e-f515-4018-a4ee-ca1b7dd4238a" providerId="ADAL" clId="{3E92EABF-75C1-4323-A233-49E17FC30063}" dt="2022-08-15T13:14:22.326" v="1305" actId="1076"/>
          <ac:cxnSpMkLst>
            <pc:docMk/>
            <pc:sldMk cId="58952929" sldId="263"/>
            <ac:cxnSpMk id="12" creationId="{7A83B25B-ADA3-8C33-4C1A-F5E1C75AB8AF}"/>
          </ac:cxnSpMkLst>
        </pc:cxnChg>
        <pc:cxnChg chg="del">
          <ac:chgData name="LeeKihoon" userId="3fabf05e-f515-4018-a4ee-ca1b7dd4238a" providerId="ADAL" clId="{3E92EABF-75C1-4323-A233-49E17FC30063}" dt="2022-08-15T13:12:10.055" v="1274" actId="478"/>
          <ac:cxnSpMkLst>
            <pc:docMk/>
            <pc:sldMk cId="58952929" sldId="263"/>
            <ac:cxnSpMk id="22" creationId="{BCF5A43E-9685-7A23-A3EE-598C0610D2DA}"/>
          </ac:cxnSpMkLst>
        </pc:cxnChg>
        <pc:cxnChg chg="add del mod">
          <ac:chgData name="LeeKihoon" userId="3fabf05e-f515-4018-a4ee-ca1b7dd4238a" providerId="ADAL" clId="{3E92EABF-75C1-4323-A233-49E17FC30063}" dt="2022-08-15T13:12:37.543" v="1281" actId="478"/>
          <ac:cxnSpMkLst>
            <pc:docMk/>
            <pc:sldMk cId="58952929" sldId="263"/>
            <ac:cxnSpMk id="26" creationId="{A57D2141-6BBD-EA4D-8F48-B5F516D50E2E}"/>
          </ac:cxnSpMkLst>
        </pc:cxnChg>
      </pc:sldChg>
      <pc:sldChg chg="addSp delSp modSp mod">
        <pc:chgData name="LeeKihoon" userId="3fabf05e-f515-4018-a4ee-ca1b7dd4238a" providerId="ADAL" clId="{3E92EABF-75C1-4323-A233-49E17FC30063}" dt="2022-08-15T13:37:02.636" v="1686" actId="478"/>
        <pc:sldMkLst>
          <pc:docMk/>
          <pc:sldMk cId="3135062694" sldId="264"/>
        </pc:sldMkLst>
        <pc:spChg chg="add del mod">
          <ac:chgData name="LeeKihoon" userId="3fabf05e-f515-4018-a4ee-ca1b7dd4238a" providerId="ADAL" clId="{3E92EABF-75C1-4323-A233-49E17FC30063}" dt="2022-08-15T12:50:06.012" v="825" actId="478"/>
          <ac:spMkLst>
            <pc:docMk/>
            <pc:sldMk cId="3135062694" sldId="264"/>
            <ac:spMk id="2" creationId="{5D59396C-A8D0-777A-4E50-47E8CF50874B}"/>
          </ac:spMkLst>
        </pc:spChg>
        <pc:spChg chg="add mod">
          <ac:chgData name="LeeKihoon" userId="3fabf05e-f515-4018-a4ee-ca1b7dd4238a" providerId="ADAL" clId="{3E92EABF-75C1-4323-A233-49E17FC30063}" dt="2022-08-15T13:11:30.193" v="1264" actId="1076"/>
          <ac:spMkLst>
            <pc:docMk/>
            <pc:sldMk cId="3135062694" sldId="264"/>
            <ac:spMk id="5" creationId="{379A14B5-8F87-7C79-AF7A-10F42CF43751}"/>
          </ac:spMkLst>
        </pc:spChg>
        <pc:spChg chg="add mod">
          <ac:chgData name="LeeKihoon" userId="3fabf05e-f515-4018-a4ee-ca1b7dd4238a" providerId="ADAL" clId="{3E92EABF-75C1-4323-A233-49E17FC30063}" dt="2022-08-15T13:11:30.193" v="1264" actId="1076"/>
          <ac:spMkLst>
            <pc:docMk/>
            <pc:sldMk cId="3135062694" sldId="264"/>
            <ac:spMk id="8" creationId="{7A903AA4-2D75-36B7-1991-61B9DAD7AF46}"/>
          </ac:spMkLst>
        </pc:spChg>
        <pc:spChg chg="add mod">
          <ac:chgData name="LeeKihoon" userId="3fabf05e-f515-4018-a4ee-ca1b7dd4238a" providerId="ADAL" clId="{3E92EABF-75C1-4323-A233-49E17FC30063}" dt="2022-08-15T12:50:23.449" v="827" actId="1076"/>
          <ac:spMkLst>
            <pc:docMk/>
            <pc:sldMk cId="3135062694" sldId="264"/>
            <ac:spMk id="10" creationId="{986E391A-2604-8C9C-7180-203868E0FCF6}"/>
          </ac:spMkLst>
        </pc:spChg>
        <pc:spChg chg="add del">
          <ac:chgData name="LeeKihoon" userId="3fabf05e-f515-4018-a4ee-ca1b7dd4238a" providerId="ADAL" clId="{3E92EABF-75C1-4323-A233-49E17FC30063}" dt="2022-08-15T12:46:04.191" v="475"/>
          <ac:spMkLst>
            <pc:docMk/>
            <pc:sldMk cId="3135062694" sldId="264"/>
            <ac:spMk id="11" creationId="{00AA0056-4250-F8DF-C589-1173A546A607}"/>
          </ac:spMkLst>
        </pc:spChg>
        <pc:spChg chg="add del">
          <ac:chgData name="LeeKihoon" userId="3fabf05e-f515-4018-a4ee-ca1b7dd4238a" providerId="ADAL" clId="{3E92EABF-75C1-4323-A233-49E17FC30063}" dt="2022-08-15T12:47:07.503" v="484" actId="22"/>
          <ac:spMkLst>
            <pc:docMk/>
            <pc:sldMk cId="3135062694" sldId="264"/>
            <ac:spMk id="13" creationId="{F8216AA5-7792-C582-99F1-4CB2A61014C3}"/>
          </ac:spMkLst>
        </pc:spChg>
        <pc:spChg chg="add mod">
          <ac:chgData name="LeeKihoon" userId="3fabf05e-f515-4018-a4ee-ca1b7dd4238a" providerId="ADAL" clId="{3E92EABF-75C1-4323-A233-49E17FC30063}" dt="2022-08-15T13:01:44.467" v="1044" actId="14100"/>
          <ac:spMkLst>
            <pc:docMk/>
            <pc:sldMk cId="3135062694" sldId="264"/>
            <ac:spMk id="15" creationId="{DFBA295F-AF0E-6089-3B8B-238118955B7F}"/>
          </ac:spMkLst>
        </pc:spChg>
        <pc:spChg chg="add del mod">
          <ac:chgData name="LeeKihoon" userId="3fabf05e-f515-4018-a4ee-ca1b7dd4238a" providerId="ADAL" clId="{3E92EABF-75C1-4323-A233-49E17FC30063}" dt="2022-08-15T13:37:02.636" v="1686" actId="478"/>
          <ac:spMkLst>
            <pc:docMk/>
            <pc:sldMk cId="3135062694" sldId="264"/>
            <ac:spMk id="16" creationId="{11C18F64-879E-87FF-918E-69CD854999CE}"/>
          </ac:spMkLst>
        </pc:spChg>
        <pc:spChg chg="add del mod">
          <ac:chgData name="LeeKihoon" userId="3fabf05e-f515-4018-a4ee-ca1b7dd4238a" providerId="ADAL" clId="{3E92EABF-75C1-4323-A233-49E17FC30063}" dt="2022-08-15T13:14:37.168" v="1307" actId="478"/>
          <ac:spMkLst>
            <pc:docMk/>
            <pc:sldMk cId="3135062694" sldId="264"/>
            <ac:spMk id="17" creationId="{7C82D2AC-5286-53C0-1232-120CDBAFF66F}"/>
          </ac:spMkLst>
        </pc:spChg>
        <pc:spChg chg="add del mod ord">
          <ac:chgData name="LeeKihoon" userId="3fabf05e-f515-4018-a4ee-ca1b7dd4238a" providerId="ADAL" clId="{3E92EABF-75C1-4323-A233-49E17FC30063}" dt="2022-08-15T13:13:57.384" v="1297" actId="478"/>
          <ac:spMkLst>
            <pc:docMk/>
            <pc:sldMk cId="3135062694" sldId="264"/>
            <ac:spMk id="19" creationId="{C49FA0C8-AA2D-7A11-EC39-7AABA4B9A952}"/>
          </ac:spMkLst>
        </pc:spChg>
        <pc:spChg chg="add del mod">
          <ac:chgData name="LeeKihoon" userId="3fabf05e-f515-4018-a4ee-ca1b7dd4238a" providerId="ADAL" clId="{3E92EABF-75C1-4323-A233-49E17FC30063}" dt="2022-08-15T13:14:38.783" v="1310" actId="478"/>
          <ac:spMkLst>
            <pc:docMk/>
            <pc:sldMk cId="3135062694" sldId="264"/>
            <ac:spMk id="20" creationId="{78F29BEF-FBB6-05C1-C2F7-3C1CEACF01AA}"/>
          </ac:spMkLst>
        </pc:spChg>
        <pc:spChg chg="add mod">
          <ac:chgData name="LeeKihoon" userId="3fabf05e-f515-4018-a4ee-ca1b7dd4238a" providerId="ADAL" clId="{3E92EABF-75C1-4323-A233-49E17FC30063}" dt="2022-08-15T13:14:41.004" v="1312"/>
          <ac:spMkLst>
            <pc:docMk/>
            <pc:sldMk cId="3135062694" sldId="264"/>
            <ac:spMk id="21" creationId="{2A9F9BD1-7B4F-B0FE-77EF-4BC075389E06}"/>
          </ac:spMkLst>
        </pc:spChg>
        <pc:spChg chg="add mod">
          <ac:chgData name="LeeKihoon" userId="3fabf05e-f515-4018-a4ee-ca1b7dd4238a" providerId="ADAL" clId="{3E92EABF-75C1-4323-A233-49E17FC30063}" dt="2022-08-15T13:14:41.004" v="1312"/>
          <ac:spMkLst>
            <pc:docMk/>
            <pc:sldMk cId="3135062694" sldId="264"/>
            <ac:spMk id="23" creationId="{F15540FC-9E60-59C8-581D-E6CEA0587F66}"/>
          </ac:spMkLst>
        </pc:spChg>
        <pc:spChg chg="del mod">
          <ac:chgData name="LeeKihoon" userId="3fabf05e-f515-4018-a4ee-ca1b7dd4238a" providerId="ADAL" clId="{3E92EABF-75C1-4323-A233-49E17FC30063}" dt="2022-08-15T13:14:38.240" v="1309" actId="478"/>
          <ac:spMkLst>
            <pc:docMk/>
            <pc:sldMk cId="3135062694" sldId="264"/>
            <ac:spMk id="24" creationId="{F6B3D7C5-6B63-42A5-363D-2CF75D79E3C3}"/>
          </ac:spMkLst>
        </pc:spChg>
        <pc:spChg chg="add mod">
          <ac:chgData name="LeeKihoon" userId="3fabf05e-f515-4018-a4ee-ca1b7dd4238a" providerId="ADAL" clId="{3E92EABF-75C1-4323-A233-49E17FC30063}" dt="2022-08-15T13:14:41.004" v="1312"/>
          <ac:spMkLst>
            <pc:docMk/>
            <pc:sldMk cId="3135062694" sldId="264"/>
            <ac:spMk id="25" creationId="{576FFD05-2541-30F2-6057-E51FEB116BB0}"/>
          </ac:spMkLst>
        </pc:spChg>
        <pc:picChg chg="add mod">
          <ac:chgData name="LeeKihoon" userId="3fabf05e-f515-4018-a4ee-ca1b7dd4238a" providerId="ADAL" clId="{3E92EABF-75C1-4323-A233-49E17FC30063}" dt="2022-08-15T13:26:48.611" v="1458" actId="1076"/>
          <ac:picMkLst>
            <pc:docMk/>
            <pc:sldMk cId="3135062694" sldId="264"/>
            <ac:picMk id="7" creationId="{35F122DA-DFF4-79F5-9F4F-F53C961BAC01}"/>
          </ac:picMkLst>
        </pc:picChg>
        <pc:cxnChg chg="add del mod">
          <ac:chgData name="LeeKihoon" userId="3fabf05e-f515-4018-a4ee-ca1b7dd4238a" providerId="ADAL" clId="{3E92EABF-75C1-4323-A233-49E17FC30063}" dt="2022-08-15T13:12:31.760" v="1280" actId="478"/>
          <ac:cxnSpMkLst>
            <pc:docMk/>
            <pc:sldMk cId="3135062694" sldId="264"/>
            <ac:cxnSpMk id="18" creationId="{A288379B-98DA-8FB0-9049-E2A76C63864F}"/>
          </ac:cxnSpMkLst>
        </pc:cxnChg>
        <pc:cxnChg chg="del mod">
          <ac:chgData name="LeeKihoon" userId="3fabf05e-f515-4018-a4ee-ca1b7dd4238a" providerId="ADAL" clId="{3E92EABF-75C1-4323-A233-49E17FC30063}" dt="2022-08-15T13:14:40.215" v="1311" actId="478"/>
          <ac:cxnSpMkLst>
            <pc:docMk/>
            <pc:sldMk cId="3135062694" sldId="264"/>
            <ac:cxnSpMk id="22" creationId="{BCF5A43E-9685-7A23-A3EE-598C0610D2DA}"/>
          </ac:cxnSpMkLst>
        </pc:cxnChg>
      </pc:sldChg>
      <pc:sldChg chg="addSp delSp modSp mod">
        <pc:chgData name="LeeKihoon" userId="3fabf05e-f515-4018-a4ee-ca1b7dd4238a" providerId="ADAL" clId="{3E92EABF-75C1-4323-A233-49E17FC30063}" dt="2022-08-15T13:37:53.034" v="1697" actId="20577"/>
        <pc:sldMkLst>
          <pc:docMk/>
          <pc:sldMk cId="258050115" sldId="265"/>
        </pc:sldMkLst>
        <pc:spChg chg="add del">
          <ac:chgData name="LeeKihoon" userId="3fabf05e-f515-4018-a4ee-ca1b7dd4238a" providerId="ADAL" clId="{3E92EABF-75C1-4323-A233-49E17FC30063}" dt="2022-08-15T12:57:31.203" v="999" actId="478"/>
          <ac:spMkLst>
            <pc:docMk/>
            <pc:sldMk cId="258050115" sldId="265"/>
            <ac:spMk id="3" creationId="{C59655D2-3F02-7B02-8083-266F44856227}"/>
          </ac:spMkLst>
        </pc:spChg>
        <pc:spChg chg="add mod">
          <ac:chgData name="LeeKihoon" userId="3fabf05e-f515-4018-a4ee-ca1b7dd4238a" providerId="ADAL" clId="{3E92EABF-75C1-4323-A233-49E17FC30063}" dt="2022-08-15T13:00:02.427" v="1031" actId="20577"/>
          <ac:spMkLst>
            <pc:docMk/>
            <pc:sldMk cId="258050115" sldId="265"/>
            <ac:spMk id="6" creationId="{6F193C52-2369-CFA0-CF15-21166B1C32BE}"/>
          </ac:spMkLst>
        </pc:spChg>
        <pc:spChg chg="add mod">
          <ac:chgData name="LeeKihoon" userId="3fabf05e-f515-4018-a4ee-ca1b7dd4238a" providerId="ADAL" clId="{3E92EABF-75C1-4323-A233-49E17FC30063}" dt="2022-08-15T13:00:07.104" v="1035" actId="1076"/>
          <ac:spMkLst>
            <pc:docMk/>
            <pc:sldMk cId="258050115" sldId="265"/>
            <ac:spMk id="8" creationId="{41A12EC8-124F-2982-F5E5-9575A0D508F4}"/>
          </ac:spMkLst>
        </pc:spChg>
        <pc:spChg chg="add mod">
          <ac:chgData name="LeeKihoon" userId="3fabf05e-f515-4018-a4ee-ca1b7dd4238a" providerId="ADAL" clId="{3E92EABF-75C1-4323-A233-49E17FC30063}" dt="2022-08-15T13:01:03.984" v="1040" actId="1076"/>
          <ac:spMkLst>
            <pc:docMk/>
            <pc:sldMk cId="258050115" sldId="265"/>
            <ac:spMk id="10" creationId="{9FA82249-5BD5-1047-EBD4-55999DF19EDF}"/>
          </ac:spMkLst>
        </pc:spChg>
        <pc:spChg chg="add mod">
          <ac:chgData name="LeeKihoon" userId="3fabf05e-f515-4018-a4ee-ca1b7dd4238a" providerId="ADAL" clId="{3E92EABF-75C1-4323-A233-49E17FC30063}" dt="2022-08-15T13:01:01.351" v="1038" actId="1076"/>
          <ac:spMkLst>
            <pc:docMk/>
            <pc:sldMk cId="258050115" sldId="265"/>
            <ac:spMk id="11" creationId="{BBFDF360-8031-00DF-877A-E93131E76ED5}"/>
          </ac:spMkLst>
        </pc:spChg>
        <pc:spChg chg="add mod">
          <ac:chgData name="LeeKihoon" userId="3fabf05e-f515-4018-a4ee-ca1b7dd4238a" providerId="ADAL" clId="{3E92EABF-75C1-4323-A233-49E17FC30063}" dt="2022-08-15T13:13:46.230" v="1294" actId="1076"/>
          <ac:spMkLst>
            <pc:docMk/>
            <pc:sldMk cId="258050115" sldId="265"/>
            <ac:spMk id="12" creationId="{CFB99AEB-5966-B39F-42C7-5D83B3611D00}"/>
          </ac:spMkLst>
        </pc:spChg>
        <pc:spChg chg="add del mod">
          <ac:chgData name="LeeKihoon" userId="3fabf05e-f515-4018-a4ee-ca1b7dd4238a" providerId="ADAL" clId="{3E92EABF-75C1-4323-A233-49E17FC30063}" dt="2022-08-15T13:15:07.533" v="1325"/>
          <ac:spMkLst>
            <pc:docMk/>
            <pc:sldMk cId="258050115" sldId="265"/>
            <ac:spMk id="13" creationId="{C18471BB-0842-5E9B-BCC9-CC76E77527F9}"/>
          </ac:spMkLst>
        </pc:spChg>
        <pc:spChg chg="add del mod ord">
          <ac:chgData name="LeeKihoon" userId="3fabf05e-f515-4018-a4ee-ca1b7dd4238a" providerId="ADAL" clId="{3E92EABF-75C1-4323-A233-49E17FC30063}" dt="2022-08-15T13:14:44.521" v="1313" actId="478"/>
          <ac:spMkLst>
            <pc:docMk/>
            <pc:sldMk cId="258050115" sldId="265"/>
            <ac:spMk id="14" creationId="{05DCB9C6-51CD-89A3-F876-2BCE117CDB5C}"/>
          </ac:spMkLst>
        </pc:spChg>
        <pc:spChg chg="add mod">
          <ac:chgData name="LeeKihoon" userId="3fabf05e-f515-4018-a4ee-ca1b7dd4238a" providerId="ADAL" clId="{3E92EABF-75C1-4323-A233-49E17FC30063}" dt="2022-08-15T13:14:45.700" v="1314"/>
          <ac:spMkLst>
            <pc:docMk/>
            <pc:sldMk cId="258050115" sldId="265"/>
            <ac:spMk id="15" creationId="{DA9B5AD2-7961-8E4E-817D-A3DE13289F95}"/>
          </ac:spMkLst>
        </pc:spChg>
        <pc:spChg chg="add mod">
          <ac:chgData name="LeeKihoon" userId="3fabf05e-f515-4018-a4ee-ca1b7dd4238a" providerId="ADAL" clId="{3E92EABF-75C1-4323-A233-49E17FC30063}" dt="2022-08-15T13:37:53.034" v="1697" actId="20577"/>
          <ac:spMkLst>
            <pc:docMk/>
            <pc:sldMk cId="258050115" sldId="265"/>
            <ac:spMk id="16" creationId="{CF449CAF-B374-59C5-2AD4-0EC88C0CF0DE}"/>
          </ac:spMkLst>
        </pc:spChg>
        <pc:spChg chg="add mod">
          <ac:chgData name="LeeKihoon" userId="3fabf05e-f515-4018-a4ee-ca1b7dd4238a" providerId="ADAL" clId="{3E92EABF-75C1-4323-A233-49E17FC30063}" dt="2022-08-15T13:14:45.700" v="1314"/>
          <ac:spMkLst>
            <pc:docMk/>
            <pc:sldMk cId="258050115" sldId="265"/>
            <ac:spMk id="17" creationId="{28A52C4F-97A7-A40C-36FF-DA5A1278F0B3}"/>
          </ac:spMkLst>
        </pc:spChg>
        <pc:spChg chg="del">
          <ac:chgData name="LeeKihoon" userId="3fabf05e-f515-4018-a4ee-ca1b7dd4238a" providerId="ADAL" clId="{3E92EABF-75C1-4323-A233-49E17FC30063}" dt="2022-08-15T13:14:48.427" v="1315" actId="478"/>
          <ac:spMkLst>
            <pc:docMk/>
            <pc:sldMk cId="258050115" sldId="265"/>
            <ac:spMk id="24" creationId="{F6B3D7C5-6B63-42A5-363D-2CF75D79E3C3}"/>
          </ac:spMkLst>
        </pc:spChg>
        <pc:picChg chg="add mod ord">
          <ac:chgData name="LeeKihoon" userId="3fabf05e-f515-4018-a4ee-ca1b7dd4238a" providerId="ADAL" clId="{3E92EABF-75C1-4323-A233-49E17FC30063}" dt="2022-08-15T13:13:43.549" v="1293" actId="1076"/>
          <ac:picMkLst>
            <pc:docMk/>
            <pc:sldMk cId="258050115" sldId="265"/>
            <ac:picMk id="9" creationId="{0955A844-7626-34A9-5D9F-EF83D3DE3547}"/>
          </ac:picMkLst>
        </pc:picChg>
        <pc:cxnChg chg="del">
          <ac:chgData name="LeeKihoon" userId="3fabf05e-f515-4018-a4ee-ca1b7dd4238a" providerId="ADAL" clId="{3E92EABF-75C1-4323-A233-49E17FC30063}" dt="2022-08-15T13:13:12.509" v="1287" actId="478"/>
          <ac:cxnSpMkLst>
            <pc:docMk/>
            <pc:sldMk cId="258050115" sldId="265"/>
            <ac:cxnSpMk id="22" creationId="{BCF5A43E-9685-7A23-A3EE-598C0610D2DA}"/>
          </ac:cxnSpMkLst>
        </pc:cxnChg>
      </pc:sldChg>
      <pc:sldChg chg="addSp delSp modSp mod">
        <pc:chgData name="LeeKihoon" userId="3fabf05e-f515-4018-a4ee-ca1b7dd4238a" providerId="ADAL" clId="{3E92EABF-75C1-4323-A233-49E17FC30063}" dt="2022-08-15T13:37:55.251" v="1699" actId="20577"/>
        <pc:sldMkLst>
          <pc:docMk/>
          <pc:sldMk cId="2378980741" sldId="266"/>
        </pc:sldMkLst>
        <pc:spChg chg="add mod">
          <ac:chgData name="LeeKihoon" userId="3fabf05e-f515-4018-a4ee-ca1b7dd4238a" providerId="ADAL" clId="{3E92EABF-75C1-4323-A233-49E17FC30063}" dt="2022-08-15T13:06:52.440" v="1125" actId="14100"/>
          <ac:spMkLst>
            <pc:docMk/>
            <pc:sldMk cId="2378980741" sldId="266"/>
            <ac:spMk id="6" creationId="{AD889399-9101-0CF9-D526-0A440C9CBED1}"/>
          </ac:spMkLst>
        </pc:spChg>
        <pc:spChg chg="add mod">
          <ac:chgData name="LeeKihoon" userId="3fabf05e-f515-4018-a4ee-ca1b7dd4238a" providerId="ADAL" clId="{3E92EABF-75C1-4323-A233-49E17FC30063}" dt="2022-08-15T13:09:00.730" v="1215" actId="113"/>
          <ac:spMkLst>
            <pc:docMk/>
            <pc:sldMk cId="2378980741" sldId="266"/>
            <ac:spMk id="7" creationId="{22E1E3D4-B487-3D59-8FD4-AE8CABB75816}"/>
          </ac:spMkLst>
        </pc:spChg>
        <pc:spChg chg="add del mod">
          <ac:chgData name="LeeKihoon" userId="3fabf05e-f515-4018-a4ee-ca1b7dd4238a" providerId="ADAL" clId="{3E92EABF-75C1-4323-A233-49E17FC30063}" dt="2022-08-15T13:15:10.544" v="1328" actId="478"/>
          <ac:spMkLst>
            <pc:docMk/>
            <pc:sldMk cId="2378980741" sldId="266"/>
            <ac:spMk id="8" creationId="{42404BE1-E614-57E5-E32E-BA91B5077524}"/>
          </ac:spMkLst>
        </pc:spChg>
        <pc:spChg chg="add mod">
          <ac:chgData name="LeeKihoon" userId="3fabf05e-f515-4018-a4ee-ca1b7dd4238a" providerId="ADAL" clId="{3E92EABF-75C1-4323-A233-49E17FC30063}" dt="2022-08-15T13:15:12.323" v="1330"/>
          <ac:spMkLst>
            <pc:docMk/>
            <pc:sldMk cId="2378980741" sldId="266"/>
            <ac:spMk id="9" creationId="{D85396F7-7615-0238-92B9-7E0984E936CB}"/>
          </ac:spMkLst>
        </pc:spChg>
        <pc:spChg chg="add mod">
          <ac:chgData name="LeeKihoon" userId="3fabf05e-f515-4018-a4ee-ca1b7dd4238a" providerId="ADAL" clId="{3E92EABF-75C1-4323-A233-49E17FC30063}" dt="2022-08-15T13:37:55.251" v="1699" actId="20577"/>
          <ac:spMkLst>
            <pc:docMk/>
            <pc:sldMk cId="2378980741" sldId="266"/>
            <ac:spMk id="10" creationId="{C5043EE0-B426-9D24-091C-525D2A32A75A}"/>
          </ac:spMkLst>
        </pc:spChg>
        <pc:spChg chg="add mod">
          <ac:chgData name="LeeKihoon" userId="3fabf05e-f515-4018-a4ee-ca1b7dd4238a" providerId="ADAL" clId="{3E92EABF-75C1-4323-A233-49E17FC30063}" dt="2022-08-15T13:15:12.323" v="1330"/>
          <ac:spMkLst>
            <pc:docMk/>
            <pc:sldMk cId="2378980741" sldId="266"/>
            <ac:spMk id="11" creationId="{741C871F-5C79-B19A-07CD-3DC6F0878823}"/>
          </ac:spMkLst>
        </pc:spChg>
        <pc:spChg chg="del">
          <ac:chgData name="LeeKihoon" userId="3fabf05e-f515-4018-a4ee-ca1b7dd4238a" providerId="ADAL" clId="{3E92EABF-75C1-4323-A233-49E17FC30063}" dt="2022-08-15T13:15:11.375" v="1329" actId="478"/>
          <ac:spMkLst>
            <pc:docMk/>
            <pc:sldMk cId="2378980741" sldId="266"/>
            <ac:spMk id="24" creationId="{F6B3D7C5-6B63-42A5-363D-2CF75D79E3C3}"/>
          </ac:spMkLst>
        </pc:spChg>
        <pc:picChg chg="add mod">
          <ac:chgData name="LeeKihoon" userId="3fabf05e-f515-4018-a4ee-ca1b7dd4238a" providerId="ADAL" clId="{3E92EABF-75C1-4323-A233-49E17FC30063}" dt="2022-08-15T13:07:42.311" v="1159" actId="1076"/>
          <ac:picMkLst>
            <pc:docMk/>
            <pc:sldMk cId="2378980741" sldId="266"/>
            <ac:picMk id="3" creationId="{4CAD3E7D-5624-492D-7D91-B84BE3F19329}"/>
          </ac:picMkLst>
        </pc:picChg>
        <pc:cxnChg chg="del">
          <ac:chgData name="LeeKihoon" userId="3fabf05e-f515-4018-a4ee-ca1b7dd4238a" providerId="ADAL" clId="{3E92EABF-75C1-4323-A233-49E17FC30063}" dt="2022-08-15T13:15:09.214" v="1327" actId="478"/>
          <ac:cxnSpMkLst>
            <pc:docMk/>
            <pc:sldMk cId="2378980741" sldId="266"/>
            <ac:cxnSpMk id="22" creationId="{BCF5A43E-9685-7A23-A3EE-598C0610D2DA}"/>
          </ac:cxnSpMkLst>
        </pc:cxnChg>
      </pc:sldChg>
      <pc:sldChg chg="addSp delSp modSp mod ord">
        <pc:chgData name="LeeKihoon" userId="3fabf05e-f515-4018-a4ee-ca1b7dd4238a" providerId="ADAL" clId="{3E92EABF-75C1-4323-A233-49E17FC30063}" dt="2022-08-15T13:37:46.554" v="1696" actId="20577"/>
        <pc:sldMkLst>
          <pc:docMk/>
          <pc:sldMk cId="1293899720" sldId="267"/>
        </pc:sldMkLst>
        <pc:spChg chg="add del mod">
          <ac:chgData name="LeeKihoon" userId="3fabf05e-f515-4018-a4ee-ca1b7dd4238a" providerId="ADAL" clId="{3E92EABF-75C1-4323-A233-49E17FC30063}" dt="2022-08-15T13:15:16.273" v="1331" actId="478"/>
          <ac:spMkLst>
            <pc:docMk/>
            <pc:sldMk cId="1293899720" sldId="267"/>
            <ac:spMk id="2" creationId="{8F573829-B340-6C8A-D792-154B98719B06}"/>
          </ac:spMkLst>
        </pc:spChg>
        <pc:spChg chg="add mod">
          <ac:chgData name="LeeKihoon" userId="3fabf05e-f515-4018-a4ee-ca1b7dd4238a" providerId="ADAL" clId="{3E92EABF-75C1-4323-A233-49E17FC30063}" dt="2022-08-15T13:15:19.526" v="1334"/>
          <ac:spMkLst>
            <pc:docMk/>
            <pc:sldMk cId="1293899720" sldId="267"/>
            <ac:spMk id="3" creationId="{1A2AF7CD-1F64-FC17-DE07-1194C68C56DF}"/>
          </ac:spMkLst>
        </pc:spChg>
        <pc:spChg chg="add mod">
          <ac:chgData name="LeeKihoon" userId="3fabf05e-f515-4018-a4ee-ca1b7dd4238a" providerId="ADAL" clId="{3E92EABF-75C1-4323-A233-49E17FC30063}" dt="2022-08-15T13:37:46.554" v="1696" actId="20577"/>
          <ac:spMkLst>
            <pc:docMk/>
            <pc:sldMk cId="1293899720" sldId="267"/>
            <ac:spMk id="5" creationId="{5E9E23A2-8B0D-A020-9F00-276B5C560F6D}"/>
          </ac:spMkLst>
        </pc:spChg>
        <pc:spChg chg="add mod">
          <ac:chgData name="LeeKihoon" userId="3fabf05e-f515-4018-a4ee-ca1b7dd4238a" providerId="ADAL" clId="{3E92EABF-75C1-4323-A233-49E17FC30063}" dt="2022-08-15T13:15:19.526" v="1334"/>
          <ac:spMkLst>
            <pc:docMk/>
            <pc:sldMk cId="1293899720" sldId="267"/>
            <ac:spMk id="6" creationId="{9A33E513-901C-C44A-240B-23778FEB15FB}"/>
          </ac:spMkLst>
        </pc:spChg>
        <pc:spChg chg="add mod">
          <ac:chgData name="LeeKihoon" userId="3fabf05e-f515-4018-a4ee-ca1b7dd4238a" providerId="ADAL" clId="{3E92EABF-75C1-4323-A233-49E17FC30063}" dt="2022-08-15T13:37:23.772" v="1692" actId="14100"/>
          <ac:spMkLst>
            <pc:docMk/>
            <pc:sldMk cId="1293899720" sldId="267"/>
            <ac:spMk id="8" creationId="{B580D6C9-BEC2-0248-A8AA-27E9628DDB61}"/>
          </ac:spMkLst>
        </pc:spChg>
        <pc:spChg chg="add del">
          <ac:chgData name="LeeKihoon" userId="3fabf05e-f515-4018-a4ee-ca1b7dd4238a" providerId="ADAL" clId="{3E92EABF-75C1-4323-A233-49E17FC30063}" dt="2022-08-15T13:21:11.591" v="1373" actId="478"/>
          <ac:spMkLst>
            <pc:docMk/>
            <pc:sldMk cId="1293899720" sldId="267"/>
            <ac:spMk id="9" creationId="{0AD9409B-5D8E-B382-D0B9-1A174F1BEBD9}"/>
          </ac:spMkLst>
        </pc:spChg>
        <pc:spChg chg="add del">
          <ac:chgData name="LeeKihoon" userId="3fabf05e-f515-4018-a4ee-ca1b7dd4238a" providerId="ADAL" clId="{3E92EABF-75C1-4323-A233-49E17FC30063}" dt="2022-08-15T13:21:18.344" v="1375" actId="478"/>
          <ac:spMkLst>
            <pc:docMk/>
            <pc:sldMk cId="1293899720" sldId="267"/>
            <ac:spMk id="10" creationId="{C18A1DF3-D583-3CAA-7E7C-EB4F90A0440B}"/>
          </ac:spMkLst>
        </pc:spChg>
        <pc:spChg chg="add mod">
          <ac:chgData name="LeeKihoon" userId="3fabf05e-f515-4018-a4ee-ca1b7dd4238a" providerId="ADAL" clId="{3E92EABF-75C1-4323-A233-49E17FC30063}" dt="2022-08-15T13:26:35.757" v="1455" actId="164"/>
          <ac:spMkLst>
            <pc:docMk/>
            <pc:sldMk cId="1293899720" sldId="267"/>
            <ac:spMk id="11" creationId="{D008A65A-4289-2D98-3AF0-A3871878462E}"/>
          </ac:spMkLst>
        </pc:spChg>
        <pc:spChg chg="add mod">
          <ac:chgData name="LeeKihoon" userId="3fabf05e-f515-4018-a4ee-ca1b7dd4238a" providerId="ADAL" clId="{3E92EABF-75C1-4323-A233-49E17FC30063}" dt="2022-08-15T13:26:35.757" v="1455" actId="164"/>
          <ac:spMkLst>
            <pc:docMk/>
            <pc:sldMk cId="1293899720" sldId="267"/>
            <ac:spMk id="12" creationId="{C0E5B159-B2A9-0B36-7CE5-4A01308058D4}"/>
          </ac:spMkLst>
        </pc:spChg>
        <pc:spChg chg="del">
          <ac:chgData name="LeeKihoon" userId="3fabf05e-f515-4018-a4ee-ca1b7dd4238a" providerId="ADAL" clId="{3E92EABF-75C1-4323-A233-49E17FC30063}" dt="2022-08-15T13:15:18.616" v="1333" actId="478"/>
          <ac:spMkLst>
            <pc:docMk/>
            <pc:sldMk cId="1293899720" sldId="267"/>
            <ac:spMk id="24" creationId="{F6B3D7C5-6B63-42A5-363D-2CF75D79E3C3}"/>
          </ac:spMkLst>
        </pc:spChg>
        <pc:grpChg chg="add mod">
          <ac:chgData name="LeeKihoon" userId="3fabf05e-f515-4018-a4ee-ca1b7dd4238a" providerId="ADAL" clId="{3E92EABF-75C1-4323-A233-49E17FC30063}" dt="2022-08-15T13:37:19.242" v="1689" actId="1076"/>
          <ac:grpSpMkLst>
            <pc:docMk/>
            <pc:sldMk cId="1293899720" sldId="267"/>
            <ac:grpSpMk id="26" creationId="{4F78FFA9-11B1-1835-9270-2C2F945DB921}"/>
          </ac:grpSpMkLst>
        </pc:grpChg>
        <pc:graphicFrameChg chg="add mod modGraphic">
          <ac:chgData name="LeeKihoon" userId="3fabf05e-f515-4018-a4ee-ca1b7dd4238a" providerId="ADAL" clId="{3E92EABF-75C1-4323-A233-49E17FC30063}" dt="2022-08-15T13:37:30.132" v="1695" actId="403"/>
          <ac:graphicFrameMkLst>
            <pc:docMk/>
            <pc:sldMk cId="1293899720" sldId="267"/>
            <ac:graphicFrameMk id="27" creationId="{9E6C06A7-2240-E599-8565-9FFFCAB04070}"/>
          </ac:graphicFrameMkLst>
        </pc:graphicFrameChg>
        <pc:picChg chg="add mod ord">
          <ac:chgData name="LeeKihoon" userId="3fabf05e-f515-4018-a4ee-ca1b7dd4238a" providerId="ADAL" clId="{3E92EABF-75C1-4323-A233-49E17FC30063}" dt="2022-08-15T13:26:35.757" v="1455" actId="164"/>
          <ac:picMkLst>
            <pc:docMk/>
            <pc:sldMk cId="1293899720" sldId="267"/>
            <ac:picMk id="7" creationId="{F16660FB-585D-CE7D-2E0B-1C738CE2CE22}"/>
          </ac:picMkLst>
        </pc:picChg>
        <pc:picChg chg="add del mod">
          <ac:chgData name="LeeKihoon" userId="3fabf05e-f515-4018-a4ee-ca1b7dd4238a" providerId="ADAL" clId="{3E92EABF-75C1-4323-A233-49E17FC30063}" dt="2022-08-15T13:22:34.149" v="1404" actId="478"/>
          <ac:picMkLst>
            <pc:docMk/>
            <pc:sldMk cId="1293899720" sldId="267"/>
            <ac:picMk id="14" creationId="{60234C6A-3CD0-DC33-7ECB-A06BBA03E643}"/>
          </ac:picMkLst>
        </pc:picChg>
        <pc:picChg chg="add del mod">
          <ac:chgData name="LeeKihoon" userId="3fabf05e-f515-4018-a4ee-ca1b7dd4238a" providerId="ADAL" clId="{3E92EABF-75C1-4323-A233-49E17FC30063}" dt="2022-08-15T13:22:54.308" v="1411" actId="478"/>
          <ac:picMkLst>
            <pc:docMk/>
            <pc:sldMk cId="1293899720" sldId="267"/>
            <ac:picMk id="16" creationId="{63906D7B-AB0E-B89A-4E87-9406123E812A}"/>
          </ac:picMkLst>
        </pc:picChg>
        <pc:picChg chg="add mod ord">
          <ac:chgData name="LeeKihoon" userId="3fabf05e-f515-4018-a4ee-ca1b7dd4238a" providerId="ADAL" clId="{3E92EABF-75C1-4323-A233-49E17FC30063}" dt="2022-08-15T13:26:35.757" v="1455" actId="164"/>
          <ac:picMkLst>
            <pc:docMk/>
            <pc:sldMk cId="1293899720" sldId="267"/>
            <ac:picMk id="18" creationId="{5ECABD20-E933-0FFF-F4F1-B17E8207C3E2}"/>
          </ac:picMkLst>
        </pc:picChg>
        <pc:cxnChg chg="add mod">
          <ac:chgData name="LeeKihoon" userId="3fabf05e-f515-4018-a4ee-ca1b7dd4238a" providerId="ADAL" clId="{3E92EABF-75C1-4323-A233-49E17FC30063}" dt="2022-08-15T13:26:35.757" v="1455" actId="164"/>
          <ac:cxnSpMkLst>
            <pc:docMk/>
            <pc:sldMk cId="1293899720" sldId="267"/>
            <ac:cxnSpMk id="20" creationId="{9C2F4CC3-FB25-FA53-08FF-411FD96FDD0A}"/>
          </ac:cxnSpMkLst>
        </pc:cxnChg>
        <pc:cxnChg chg="del">
          <ac:chgData name="LeeKihoon" userId="3fabf05e-f515-4018-a4ee-ca1b7dd4238a" providerId="ADAL" clId="{3E92EABF-75C1-4323-A233-49E17FC30063}" dt="2022-08-15T13:15:17.062" v="1332" actId="478"/>
          <ac:cxnSpMkLst>
            <pc:docMk/>
            <pc:sldMk cId="1293899720" sldId="267"/>
            <ac:cxnSpMk id="22" creationId="{BCF5A43E-9685-7A23-A3EE-598C0610D2DA}"/>
          </ac:cxnSpMkLst>
        </pc:cxnChg>
      </pc:sldChg>
      <pc:sldChg chg="del">
        <pc:chgData name="LeeKihoon" userId="3fabf05e-f515-4018-a4ee-ca1b7dd4238a" providerId="ADAL" clId="{3E92EABF-75C1-4323-A233-49E17FC30063}" dt="2022-08-15T13:10:32.850" v="1254" actId="47"/>
        <pc:sldMkLst>
          <pc:docMk/>
          <pc:sldMk cId="75873889" sldId="268"/>
        </pc:sldMkLst>
      </pc:sldChg>
      <pc:sldChg chg="addSp modSp add mod">
        <pc:chgData name="LeeKihoon" userId="3fabf05e-f515-4018-a4ee-ca1b7dd4238a" providerId="ADAL" clId="{3E92EABF-75C1-4323-A233-49E17FC30063}" dt="2022-08-15T13:52:58.433" v="2274" actId="20577"/>
        <pc:sldMkLst>
          <pc:docMk/>
          <pc:sldMk cId="290313929" sldId="268"/>
        </pc:sldMkLst>
        <pc:spChg chg="add mod">
          <ac:chgData name="LeeKihoon" userId="3fabf05e-f515-4018-a4ee-ca1b7dd4238a" providerId="ADAL" clId="{3E92EABF-75C1-4323-A233-49E17FC30063}" dt="2022-08-15T13:52:58.433" v="2274" actId="20577"/>
          <ac:spMkLst>
            <pc:docMk/>
            <pc:sldMk cId="290313929" sldId="268"/>
            <ac:spMk id="2" creationId="{9D2C980F-93E3-134D-1AD7-2B0C94690594}"/>
          </ac:spMkLst>
        </pc:spChg>
        <pc:spChg chg="mod">
          <ac:chgData name="LeeKihoon" userId="3fabf05e-f515-4018-a4ee-ca1b7dd4238a" providerId="ADAL" clId="{3E92EABF-75C1-4323-A233-49E17FC30063}" dt="2022-08-15T13:51:56.371" v="2236" actId="20577"/>
          <ac:spMkLst>
            <pc:docMk/>
            <pc:sldMk cId="290313929" sldId="268"/>
            <ac:spMk id="5" creationId="{5E9E23A2-8B0D-A020-9F00-276B5C560F6D}"/>
          </ac:spMkLst>
        </pc:spChg>
        <pc:picChg chg="add mod">
          <ac:chgData name="LeeKihoon" userId="3fabf05e-f515-4018-a4ee-ca1b7dd4238a" providerId="ADAL" clId="{3E92EABF-75C1-4323-A233-49E17FC30063}" dt="2022-08-15T13:47:21.553" v="2110" actId="1076"/>
          <ac:picMkLst>
            <pc:docMk/>
            <pc:sldMk cId="290313929" sldId="268"/>
            <ac:picMk id="7" creationId="{F2784289-FBDA-DA24-932E-143EB12A96E8}"/>
          </ac:picMkLst>
        </pc:picChg>
        <pc:picChg chg="add mod">
          <ac:chgData name="LeeKihoon" userId="3fabf05e-f515-4018-a4ee-ca1b7dd4238a" providerId="ADAL" clId="{3E92EABF-75C1-4323-A233-49E17FC30063}" dt="2022-08-15T13:47:11.449" v="2107" actId="1076"/>
          <ac:picMkLst>
            <pc:docMk/>
            <pc:sldMk cId="290313929" sldId="268"/>
            <ac:picMk id="8" creationId="{BC04BED0-2FB5-6417-051F-64F5EB48BA63}"/>
          </ac:picMkLst>
        </pc:picChg>
        <pc:picChg chg="add mod">
          <ac:chgData name="LeeKihoon" userId="3fabf05e-f515-4018-a4ee-ca1b7dd4238a" providerId="ADAL" clId="{3E92EABF-75C1-4323-A233-49E17FC30063}" dt="2022-08-15T13:47:25.273" v="2111" actId="1076"/>
          <ac:picMkLst>
            <pc:docMk/>
            <pc:sldMk cId="290313929" sldId="268"/>
            <ac:picMk id="9" creationId="{D74FC0D0-0AA4-64A0-56D7-6F40C82C51F6}"/>
          </ac:picMkLst>
        </pc:picChg>
        <pc:picChg chg="add mod">
          <ac:chgData name="LeeKihoon" userId="3fabf05e-f515-4018-a4ee-ca1b7dd4238a" providerId="ADAL" clId="{3E92EABF-75C1-4323-A233-49E17FC30063}" dt="2022-08-15T13:51:44.928" v="2229" actId="1076"/>
          <ac:picMkLst>
            <pc:docMk/>
            <pc:sldMk cId="290313929" sldId="268"/>
            <ac:picMk id="19" creationId="{C034FDE2-93A2-10C1-E10C-A96F118855F3}"/>
          </ac:picMkLst>
        </pc:picChg>
        <pc:cxnChg chg="add mod">
          <ac:chgData name="LeeKihoon" userId="3fabf05e-f515-4018-a4ee-ca1b7dd4238a" providerId="ADAL" clId="{3E92EABF-75C1-4323-A233-49E17FC30063}" dt="2022-08-15T13:47:25.273" v="2111" actId="1076"/>
          <ac:cxnSpMkLst>
            <pc:docMk/>
            <pc:sldMk cId="290313929" sldId="268"/>
            <ac:cxnSpMk id="10" creationId="{481094A7-00DC-727A-2C2D-462C393BA58A}"/>
          </ac:cxnSpMkLst>
        </pc:cxnChg>
        <pc:cxnChg chg="add mod">
          <ac:chgData name="LeeKihoon" userId="3fabf05e-f515-4018-a4ee-ca1b7dd4238a" providerId="ADAL" clId="{3E92EABF-75C1-4323-A233-49E17FC30063}" dt="2022-08-15T13:47:25.273" v="2111" actId="1076"/>
          <ac:cxnSpMkLst>
            <pc:docMk/>
            <pc:sldMk cId="290313929" sldId="268"/>
            <ac:cxnSpMk id="14" creationId="{52415FFF-5950-B241-9198-A41375E1BBB3}"/>
          </ac:cxnSpMkLst>
        </pc:cxnChg>
      </pc:sldChg>
      <pc:sldChg chg="add del">
        <pc:chgData name="LeeKihoon" userId="3fabf05e-f515-4018-a4ee-ca1b7dd4238a" providerId="ADAL" clId="{3E92EABF-75C1-4323-A233-49E17FC30063}" dt="2022-08-15T13:15:42.734" v="1357" actId="47"/>
        <pc:sldMkLst>
          <pc:docMk/>
          <pc:sldMk cId="1987914537" sldId="268"/>
        </pc:sldMkLst>
      </pc:sldChg>
      <pc:sldChg chg="addSp delSp modSp add mod">
        <pc:chgData name="LeeKihoon" userId="3fabf05e-f515-4018-a4ee-ca1b7dd4238a" providerId="ADAL" clId="{3E92EABF-75C1-4323-A233-49E17FC30063}" dt="2022-08-15T13:59:30.041" v="2494" actId="478"/>
        <pc:sldMkLst>
          <pc:docMk/>
          <pc:sldMk cId="110266201" sldId="269"/>
        </pc:sldMkLst>
        <pc:spChg chg="add del mod">
          <ac:chgData name="LeeKihoon" userId="3fabf05e-f515-4018-a4ee-ca1b7dd4238a" providerId="ADAL" clId="{3E92EABF-75C1-4323-A233-49E17FC30063}" dt="2022-08-15T13:59:30.041" v="2494" actId="478"/>
          <ac:spMkLst>
            <pc:docMk/>
            <pc:sldMk cId="110266201" sldId="269"/>
            <ac:spMk id="2" creationId="{131057C4-9B07-67CC-09AE-0BE00B9DEA4C}"/>
          </ac:spMkLst>
        </pc:spChg>
        <pc:spChg chg="mod">
          <ac:chgData name="LeeKihoon" userId="3fabf05e-f515-4018-a4ee-ca1b7dd4238a" providerId="ADAL" clId="{3E92EABF-75C1-4323-A233-49E17FC30063}" dt="2022-08-15T13:53:23.785" v="2320"/>
          <ac:spMkLst>
            <pc:docMk/>
            <pc:sldMk cId="110266201" sldId="269"/>
            <ac:spMk id="5" creationId="{5E9E23A2-8B0D-A020-9F00-276B5C560F6D}"/>
          </ac:spMkLst>
        </pc:spChg>
      </pc:sldChg>
      <pc:sldChg chg="del">
        <pc:chgData name="LeeKihoon" userId="3fabf05e-f515-4018-a4ee-ca1b7dd4238a" providerId="ADAL" clId="{3E92EABF-75C1-4323-A233-49E17FC30063}" dt="2022-08-15T13:10:32.617" v="1253" actId="47"/>
        <pc:sldMkLst>
          <pc:docMk/>
          <pc:sldMk cId="2346622997" sldId="269"/>
        </pc:sldMkLst>
      </pc:sldChg>
      <pc:sldChg chg="add del">
        <pc:chgData name="LeeKihoon" userId="3fabf05e-f515-4018-a4ee-ca1b7dd4238a" providerId="ADAL" clId="{3E92EABF-75C1-4323-A233-49E17FC30063}" dt="2022-08-15T13:15:42.734" v="1357" actId="47"/>
        <pc:sldMkLst>
          <pc:docMk/>
          <pc:sldMk cId="2569928188" sldId="269"/>
        </pc:sldMkLst>
      </pc:sldChg>
      <pc:sldChg chg="add">
        <pc:chgData name="LeeKihoon" userId="3fabf05e-f515-4018-a4ee-ca1b7dd4238a" providerId="ADAL" clId="{3E92EABF-75C1-4323-A233-49E17FC30063}" dt="2022-08-15T13:15:44.708" v="1360"/>
        <pc:sldMkLst>
          <pc:docMk/>
          <pc:sldMk cId="1646604208" sldId="270"/>
        </pc:sldMkLst>
      </pc:sldChg>
      <pc:sldChg chg="del">
        <pc:chgData name="LeeKihoon" userId="3fabf05e-f515-4018-a4ee-ca1b7dd4238a" providerId="ADAL" clId="{3E92EABF-75C1-4323-A233-49E17FC30063}" dt="2022-08-15T13:10:32.226" v="1252" actId="47"/>
        <pc:sldMkLst>
          <pc:docMk/>
          <pc:sldMk cId="3760807783" sldId="270"/>
        </pc:sldMkLst>
      </pc:sldChg>
      <pc:sldChg chg="add del">
        <pc:chgData name="LeeKihoon" userId="3fabf05e-f515-4018-a4ee-ca1b7dd4238a" providerId="ADAL" clId="{3E92EABF-75C1-4323-A233-49E17FC30063}" dt="2022-08-15T13:15:42.734" v="1357" actId="47"/>
        <pc:sldMkLst>
          <pc:docMk/>
          <pc:sldMk cId="3998103046" sldId="270"/>
        </pc:sldMkLst>
      </pc:sldChg>
      <pc:sldChg chg="del">
        <pc:chgData name="LeeKihoon" userId="3fabf05e-f515-4018-a4ee-ca1b7dd4238a" providerId="ADAL" clId="{3E92EABF-75C1-4323-A233-49E17FC30063}" dt="2022-08-15T13:10:32.045" v="1251" actId="47"/>
        <pc:sldMkLst>
          <pc:docMk/>
          <pc:sldMk cId="1270617853" sldId="271"/>
        </pc:sldMkLst>
      </pc:sldChg>
      <pc:sldChg chg="add del">
        <pc:chgData name="LeeKihoon" userId="3fabf05e-f515-4018-a4ee-ca1b7dd4238a" providerId="ADAL" clId="{3E92EABF-75C1-4323-A233-49E17FC30063}" dt="2022-08-15T13:15:42.734" v="1357" actId="47"/>
        <pc:sldMkLst>
          <pc:docMk/>
          <pc:sldMk cId="2419920072" sldId="271"/>
        </pc:sldMkLst>
      </pc:sldChg>
      <pc:sldChg chg="add">
        <pc:chgData name="LeeKihoon" userId="3fabf05e-f515-4018-a4ee-ca1b7dd4238a" providerId="ADAL" clId="{3E92EABF-75C1-4323-A233-49E17FC30063}" dt="2022-08-15T13:15:44.741" v="1361"/>
        <pc:sldMkLst>
          <pc:docMk/>
          <pc:sldMk cId="4001481897" sldId="271"/>
        </pc:sldMkLst>
      </pc:sldChg>
      <pc:sldChg chg="del">
        <pc:chgData name="LeeKihoon" userId="3fabf05e-f515-4018-a4ee-ca1b7dd4238a" providerId="ADAL" clId="{3E92EABF-75C1-4323-A233-49E17FC30063}" dt="2022-08-15T13:10:31.859" v="1250" actId="47"/>
        <pc:sldMkLst>
          <pc:docMk/>
          <pc:sldMk cId="2340474090" sldId="272"/>
        </pc:sldMkLst>
      </pc:sldChg>
      <pc:sldChg chg="add">
        <pc:chgData name="LeeKihoon" userId="3fabf05e-f515-4018-a4ee-ca1b7dd4238a" providerId="ADAL" clId="{3E92EABF-75C1-4323-A233-49E17FC30063}" dt="2022-08-15T13:15:44.773" v="1362"/>
        <pc:sldMkLst>
          <pc:docMk/>
          <pc:sldMk cId="2635073870" sldId="272"/>
        </pc:sldMkLst>
      </pc:sldChg>
      <pc:sldChg chg="add del">
        <pc:chgData name="LeeKihoon" userId="3fabf05e-f515-4018-a4ee-ca1b7dd4238a" providerId="ADAL" clId="{3E92EABF-75C1-4323-A233-49E17FC30063}" dt="2022-08-15T13:15:42.734" v="1357" actId="47"/>
        <pc:sldMkLst>
          <pc:docMk/>
          <pc:sldMk cId="2763301625" sldId="272"/>
        </pc:sldMkLst>
      </pc:sldChg>
      <pc:sldChg chg="add del">
        <pc:chgData name="LeeKihoon" userId="3fabf05e-f515-4018-a4ee-ca1b7dd4238a" providerId="ADAL" clId="{3E92EABF-75C1-4323-A233-49E17FC30063}" dt="2022-08-15T13:15:42.734" v="1357" actId="47"/>
        <pc:sldMkLst>
          <pc:docMk/>
          <pc:sldMk cId="940392350" sldId="273"/>
        </pc:sldMkLst>
      </pc:sldChg>
      <pc:sldChg chg="add">
        <pc:chgData name="LeeKihoon" userId="3fabf05e-f515-4018-a4ee-ca1b7dd4238a" providerId="ADAL" clId="{3E92EABF-75C1-4323-A233-49E17FC30063}" dt="2022-08-15T13:15:44.809" v="1363"/>
        <pc:sldMkLst>
          <pc:docMk/>
          <pc:sldMk cId="1374830040" sldId="273"/>
        </pc:sldMkLst>
      </pc:sldChg>
      <pc:sldChg chg="del">
        <pc:chgData name="LeeKihoon" userId="3fabf05e-f515-4018-a4ee-ca1b7dd4238a" providerId="ADAL" clId="{3E92EABF-75C1-4323-A233-49E17FC30063}" dt="2022-08-15T13:10:31.689" v="1249" actId="47"/>
        <pc:sldMkLst>
          <pc:docMk/>
          <pc:sldMk cId="1612013206" sldId="273"/>
        </pc:sldMkLst>
      </pc:sldChg>
      <pc:sldChg chg="add del">
        <pc:chgData name="LeeKihoon" userId="3fabf05e-f515-4018-a4ee-ca1b7dd4238a" providerId="ADAL" clId="{3E92EABF-75C1-4323-A233-49E17FC30063}" dt="2022-08-15T13:15:42.734" v="1357" actId="47"/>
        <pc:sldMkLst>
          <pc:docMk/>
          <pc:sldMk cId="1423044345" sldId="274"/>
        </pc:sldMkLst>
      </pc:sldChg>
      <pc:sldChg chg="add">
        <pc:chgData name="LeeKihoon" userId="3fabf05e-f515-4018-a4ee-ca1b7dd4238a" providerId="ADAL" clId="{3E92EABF-75C1-4323-A233-49E17FC30063}" dt="2022-08-15T13:15:44.845" v="1364"/>
        <pc:sldMkLst>
          <pc:docMk/>
          <pc:sldMk cId="1686865011" sldId="274"/>
        </pc:sldMkLst>
      </pc:sldChg>
      <pc:sldChg chg="del">
        <pc:chgData name="LeeKihoon" userId="3fabf05e-f515-4018-a4ee-ca1b7dd4238a" providerId="ADAL" clId="{3E92EABF-75C1-4323-A233-49E17FC30063}" dt="2022-08-15T13:10:31.522" v="1248" actId="47"/>
        <pc:sldMkLst>
          <pc:docMk/>
          <pc:sldMk cId="1805079511" sldId="274"/>
        </pc:sldMkLst>
      </pc:sldChg>
      <pc:sldChg chg="del">
        <pc:chgData name="LeeKihoon" userId="3fabf05e-f515-4018-a4ee-ca1b7dd4238a" providerId="ADAL" clId="{3E92EABF-75C1-4323-A233-49E17FC30063}" dt="2022-08-15T13:10:31.363" v="1247" actId="47"/>
        <pc:sldMkLst>
          <pc:docMk/>
          <pc:sldMk cId="74737464" sldId="275"/>
        </pc:sldMkLst>
      </pc:sldChg>
      <pc:sldChg chg="add del">
        <pc:chgData name="LeeKihoon" userId="3fabf05e-f515-4018-a4ee-ca1b7dd4238a" providerId="ADAL" clId="{3E92EABF-75C1-4323-A233-49E17FC30063}" dt="2022-08-15T13:15:42.734" v="1357" actId="47"/>
        <pc:sldMkLst>
          <pc:docMk/>
          <pc:sldMk cId="2366210252" sldId="275"/>
        </pc:sldMkLst>
      </pc:sldChg>
      <pc:sldChg chg="del">
        <pc:chgData name="LeeKihoon" userId="3fabf05e-f515-4018-a4ee-ca1b7dd4238a" providerId="ADAL" clId="{3E92EABF-75C1-4323-A233-49E17FC30063}" dt="2022-08-15T13:10:31.209" v="1246" actId="47"/>
        <pc:sldMkLst>
          <pc:docMk/>
          <pc:sldMk cId="3138599692" sldId="276"/>
        </pc:sldMkLst>
      </pc:sldChg>
      <pc:sldChg chg="del">
        <pc:chgData name="LeeKihoon" userId="3fabf05e-f515-4018-a4ee-ca1b7dd4238a" providerId="ADAL" clId="{3E92EABF-75C1-4323-A233-49E17FC30063}" dt="2022-08-15T13:10:30.952" v="1245" actId="47"/>
        <pc:sldMkLst>
          <pc:docMk/>
          <pc:sldMk cId="1649792088" sldId="277"/>
        </pc:sldMkLst>
      </pc:sldChg>
      <pc:sldChg chg="del">
        <pc:chgData name="LeeKihoon" userId="3fabf05e-f515-4018-a4ee-ca1b7dd4238a" providerId="ADAL" clId="{3E92EABF-75C1-4323-A233-49E17FC30063}" dt="2022-08-15T13:10:30.300" v="1244" actId="47"/>
        <pc:sldMkLst>
          <pc:docMk/>
          <pc:sldMk cId="3931983109" sldId="278"/>
        </pc:sldMkLst>
      </pc:sldChg>
    </pc:docChg>
  </pc:docChgLst>
  <pc:docChgLst>
    <pc:chgData name="LeeKihoon" userId="3fabf05e-f515-4018-a4ee-ca1b7dd4238a" providerId="ADAL" clId="{4AC97667-EA64-4A7A-9004-D2E363203969}"/>
    <pc:docChg chg="undo custSel addSld delSld modSld sldOrd">
      <pc:chgData name="LeeKihoon" userId="3fabf05e-f515-4018-a4ee-ca1b7dd4238a" providerId="ADAL" clId="{4AC97667-EA64-4A7A-9004-D2E363203969}" dt="2022-08-02T06:39:34.631" v="246" actId="1076"/>
      <pc:docMkLst>
        <pc:docMk/>
      </pc:docMkLst>
      <pc:sldChg chg="addSp delSp new del mod">
        <pc:chgData name="LeeKihoon" userId="3fabf05e-f515-4018-a4ee-ca1b7dd4238a" providerId="ADAL" clId="{4AC97667-EA64-4A7A-9004-D2E363203969}" dt="2022-08-02T05:18:12.693" v="6" actId="47"/>
        <pc:sldMkLst>
          <pc:docMk/>
          <pc:sldMk cId="2387598277" sldId="256"/>
        </pc:sldMkLst>
        <pc:picChg chg="add del">
          <ac:chgData name="LeeKihoon" userId="3fabf05e-f515-4018-a4ee-ca1b7dd4238a" providerId="ADAL" clId="{4AC97667-EA64-4A7A-9004-D2E363203969}" dt="2022-08-02T05:17:54.725" v="2" actId="22"/>
          <ac:picMkLst>
            <pc:docMk/>
            <pc:sldMk cId="2387598277" sldId="256"/>
            <ac:picMk id="5" creationId="{7861F495-9C63-68FD-7EE0-DD8EC50EB136}"/>
          </ac:picMkLst>
        </pc:picChg>
        <pc:picChg chg="add">
          <ac:chgData name="LeeKihoon" userId="3fabf05e-f515-4018-a4ee-ca1b7dd4238a" providerId="ADAL" clId="{4AC97667-EA64-4A7A-9004-D2E363203969}" dt="2022-08-02T05:17:56.812" v="3" actId="22"/>
          <ac:picMkLst>
            <pc:docMk/>
            <pc:sldMk cId="2387598277" sldId="256"/>
            <ac:picMk id="7" creationId="{42D8E7D1-C519-948B-7D16-7B6EA8251EED}"/>
          </ac:picMkLst>
        </pc:picChg>
        <pc:picChg chg="add">
          <ac:chgData name="LeeKihoon" userId="3fabf05e-f515-4018-a4ee-ca1b7dd4238a" providerId="ADAL" clId="{4AC97667-EA64-4A7A-9004-D2E363203969}" dt="2022-08-02T05:17:57.699" v="4" actId="22"/>
          <ac:picMkLst>
            <pc:docMk/>
            <pc:sldMk cId="2387598277" sldId="256"/>
            <ac:picMk id="9" creationId="{37ADC950-B394-A398-FE72-63057D13E77A}"/>
          </ac:picMkLst>
        </pc:picChg>
      </pc:sldChg>
      <pc:sldChg chg="addSp delSp modSp add mod">
        <pc:chgData name="LeeKihoon" userId="3fabf05e-f515-4018-a4ee-ca1b7dd4238a" providerId="ADAL" clId="{4AC97667-EA64-4A7A-9004-D2E363203969}" dt="2022-08-02T05:19:32.187" v="68"/>
        <pc:sldMkLst>
          <pc:docMk/>
          <pc:sldMk cId="4197183744" sldId="257"/>
        </pc:sldMkLst>
        <pc:spChg chg="add del mod">
          <ac:chgData name="LeeKihoon" userId="3fabf05e-f515-4018-a4ee-ca1b7dd4238a" providerId="ADAL" clId="{4AC97667-EA64-4A7A-9004-D2E363203969}" dt="2022-08-02T05:19:32.187" v="68"/>
          <ac:spMkLst>
            <pc:docMk/>
            <pc:sldMk cId="4197183744" sldId="257"/>
            <ac:spMk id="7" creationId="{691F24E1-180F-4E7A-A5DD-149F20F8CDBE}"/>
          </ac:spMkLst>
        </pc:spChg>
        <pc:spChg chg="add del mod">
          <ac:chgData name="LeeKihoon" userId="3fabf05e-f515-4018-a4ee-ca1b7dd4238a" providerId="ADAL" clId="{4AC97667-EA64-4A7A-9004-D2E363203969}" dt="2022-08-02T05:18:44.670" v="40"/>
          <ac:spMkLst>
            <pc:docMk/>
            <pc:sldMk cId="4197183744" sldId="257"/>
            <ac:spMk id="12" creationId="{F377B249-1344-626C-15B1-C5B98129A775}"/>
          </ac:spMkLst>
        </pc:spChg>
        <pc:cxnChg chg="add del mod">
          <ac:chgData name="LeeKihoon" userId="3fabf05e-f515-4018-a4ee-ca1b7dd4238a" providerId="ADAL" clId="{4AC97667-EA64-4A7A-9004-D2E363203969}" dt="2022-08-02T05:18:44.670" v="40"/>
          <ac:cxnSpMkLst>
            <pc:docMk/>
            <pc:sldMk cId="4197183744" sldId="257"/>
            <ac:cxnSpMk id="10" creationId="{165D2E9F-4F37-8F3B-08F0-6FED90830ED9}"/>
          </ac:cxnSpMkLst>
        </pc:cxnChg>
      </pc:sldChg>
      <pc:sldChg chg="addSp delSp modSp new mod ord">
        <pc:chgData name="LeeKihoon" userId="3fabf05e-f515-4018-a4ee-ca1b7dd4238a" providerId="ADAL" clId="{4AC97667-EA64-4A7A-9004-D2E363203969}" dt="2022-08-02T06:34:17.891" v="216"/>
        <pc:sldMkLst>
          <pc:docMk/>
          <pc:sldMk cId="2327584697" sldId="258"/>
        </pc:sldMkLst>
        <pc:spChg chg="del">
          <ac:chgData name="LeeKihoon" userId="3fabf05e-f515-4018-a4ee-ca1b7dd4238a" providerId="ADAL" clId="{4AC97667-EA64-4A7A-9004-D2E363203969}" dt="2022-08-02T05:18:48.675" v="44" actId="478"/>
          <ac:spMkLst>
            <pc:docMk/>
            <pc:sldMk cId="2327584697" sldId="258"/>
            <ac:spMk id="2" creationId="{BB536754-DCEE-88F1-89D5-8B00AF765F56}"/>
          </ac:spMkLst>
        </pc:spChg>
        <pc:spChg chg="del mod">
          <ac:chgData name="LeeKihoon" userId="3fabf05e-f515-4018-a4ee-ca1b7dd4238a" providerId="ADAL" clId="{4AC97667-EA64-4A7A-9004-D2E363203969}" dt="2022-08-02T05:18:49.442" v="46" actId="478"/>
          <ac:spMkLst>
            <pc:docMk/>
            <pc:sldMk cId="2327584697" sldId="258"/>
            <ac:spMk id="3" creationId="{6D1D3F2B-373D-B6A2-F7E1-140AFC9F97C8}"/>
          </ac:spMkLst>
        </pc:spChg>
        <pc:spChg chg="add mod">
          <ac:chgData name="LeeKihoon" userId="3fabf05e-f515-4018-a4ee-ca1b7dd4238a" providerId="ADAL" clId="{4AC97667-EA64-4A7A-9004-D2E363203969}" dt="2022-08-02T05:19:26.889" v="65" actId="1076"/>
          <ac:spMkLst>
            <pc:docMk/>
            <pc:sldMk cId="2327584697" sldId="258"/>
            <ac:spMk id="5" creationId="{2681FCE0-B2FE-BA26-EBE7-AC8E1FB516B7}"/>
          </ac:spMkLst>
        </pc:spChg>
        <pc:spChg chg="add mod">
          <ac:chgData name="LeeKihoon" userId="3fabf05e-f515-4018-a4ee-ca1b7dd4238a" providerId="ADAL" clId="{4AC97667-EA64-4A7A-9004-D2E363203969}" dt="2022-08-02T06:31:01.278" v="202" actId="20577"/>
          <ac:spMkLst>
            <pc:docMk/>
            <pc:sldMk cId="2327584697" sldId="258"/>
            <ac:spMk id="7" creationId="{54A1D817-74DC-AF7C-C1C9-B739EE4C516D}"/>
          </ac:spMkLst>
        </pc:spChg>
        <pc:graphicFrameChg chg="add mod modGraphic">
          <ac:chgData name="LeeKihoon" userId="3fabf05e-f515-4018-a4ee-ca1b7dd4238a" providerId="ADAL" clId="{4AC97667-EA64-4A7A-9004-D2E363203969}" dt="2022-08-02T06:30:49.415" v="168" actId="1076"/>
          <ac:graphicFrameMkLst>
            <pc:docMk/>
            <pc:sldMk cId="2327584697" sldId="258"/>
            <ac:graphicFrameMk id="6" creationId="{CE993BAB-18BF-F931-6882-6FF2DDFBC1A7}"/>
          </ac:graphicFrameMkLst>
        </pc:graphicFrameChg>
        <pc:cxnChg chg="add mod">
          <ac:chgData name="LeeKihoon" userId="3fabf05e-f515-4018-a4ee-ca1b7dd4238a" providerId="ADAL" clId="{4AC97667-EA64-4A7A-9004-D2E363203969}" dt="2022-08-02T05:18:46.762" v="42"/>
          <ac:cxnSpMkLst>
            <pc:docMk/>
            <pc:sldMk cId="2327584697" sldId="258"/>
            <ac:cxnSpMk id="4" creationId="{3345C53A-2831-D044-751F-ED2317AD5E43}"/>
          </ac:cxnSpMkLst>
        </pc:cxnChg>
      </pc:sldChg>
      <pc:sldChg chg="addSp delSp modSp add mod">
        <pc:chgData name="LeeKihoon" userId="3fabf05e-f515-4018-a4ee-ca1b7dd4238a" providerId="ADAL" clId="{4AC97667-EA64-4A7A-9004-D2E363203969}" dt="2022-08-02T06:32:13.295" v="207"/>
        <pc:sldMkLst>
          <pc:docMk/>
          <pc:sldMk cId="58952929" sldId="263"/>
        </pc:sldMkLst>
        <pc:spChg chg="del mod">
          <ac:chgData name="LeeKihoon" userId="3fabf05e-f515-4018-a4ee-ca1b7dd4238a" providerId="ADAL" clId="{4AC97667-EA64-4A7A-9004-D2E363203969}" dt="2022-08-02T06:32:10.079" v="206" actId="478"/>
          <ac:spMkLst>
            <pc:docMk/>
            <pc:sldMk cId="58952929" sldId="263"/>
            <ac:spMk id="16" creationId="{F4B2F2C1-3866-4C23-A246-3C5381518FE1}"/>
          </ac:spMkLst>
        </pc:spChg>
        <pc:spChg chg="add mod">
          <ac:chgData name="LeeKihoon" userId="3fabf05e-f515-4018-a4ee-ca1b7dd4238a" providerId="ADAL" clId="{4AC97667-EA64-4A7A-9004-D2E363203969}" dt="2022-08-02T06:32:13.295" v="207"/>
          <ac:spMkLst>
            <pc:docMk/>
            <pc:sldMk cId="58952929" sldId="263"/>
            <ac:spMk id="24" creationId="{F6B3D7C5-6B63-42A5-363D-2CF75D79E3C3}"/>
          </ac:spMkLst>
        </pc:spChg>
        <pc:cxnChg chg="del">
          <ac:chgData name="LeeKihoon" userId="3fabf05e-f515-4018-a4ee-ca1b7dd4238a" providerId="ADAL" clId="{4AC97667-EA64-4A7A-9004-D2E363203969}" dt="2022-08-02T06:32:09.078" v="205" actId="478"/>
          <ac:cxnSpMkLst>
            <pc:docMk/>
            <pc:sldMk cId="58952929" sldId="263"/>
            <ac:cxnSpMk id="5" creationId="{3E95BC88-F806-42E6-BF8D-408CD82145B2}"/>
          </ac:cxnSpMkLst>
        </pc:cxnChg>
        <pc:cxnChg chg="add mod">
          <ac:chgData name="LeeKihoon" userId="3fabf05e-f515-4018-a4ee-ca1b7dd4238a" providerId="ADAL" clId="{4AC97667-EA64-4A7A-9004-D2E363203969}" dt="2022-08-02T06:32:13.295" v="207"/>
          <ac:cxnSpMkLst>
            <pc:docMk/>
            <pc:sldMk cId="58952929" sldId="263"/>
            <ac:cxnSpMk id="22" creationId="{BCF5A43E-9685-7A23-A3EE-598C0610D2DA}"/>
          </ac:cxnSpMkLst>
        </pc:cxnChg>
      </pc:sldChg>
      <pc:sldChg chg="addSp delSp modSp add mod">
        <pc:chgData name="LeeKihoon" userId="3fabf05e-f515-4018-a4ee-ca1b7dd4238a" providerId="ADAL" clId="{4AC97667-EA64-4A7A-9004-D2E363203969}" dt="2022-08-02T06:39:19.591" v="243" actId="1076"/>
        <pc:sldMkLst>
          <pc:docMk/>
          <pc:sldMk cId="1505810309" sldId="264"/>
        </pc:sldMkLst>
        <pc:spChg chg="mod">
          <ac:chgData name="LeeKihoon" userId="3fabf05e-f515-4018-a4ee-ca1b7dd4238a" providerId="ADAL" clId="{4AC97667-EA64-4A7A-9004-D2E363203969}" dt="2022-08-02T06:39:19.591" v="243" actId="1076"/>
          <ac:spMkLst>
            <pc:docMk/>
            <pc:sldMk cId="1505810309" sldId="264"/>
            <ac:spMk id="6" creationId="{748BCE99-A922-462D-9955-41174A9E9A7D}"/>
          </ac:spMkLst>
        </pc:spChg>
        <pc:spChg chg="add mod">
          <ac:chgData name="LeeKihoon" userId="3fabf05e-f515-4018-a4ee-ca1b7dd4238a" providerId="ADAL" clId="{4AC97667-EA64-4A7A-9004-D2E363203969}" dt="2022-08-02T06:38:47.976" v="234"/>
          <ac:spMkLst>
            <pc:docMk/>
            <pc:sldMk cId="1505810309" sldId="264"/>
            <ac:spMk id="8" creationId="{E111DEC7-C035-3698-1E2A-19E239EA5133}"/>
          </ac:spMkLst>
        </pc:spChg>
        <pc:spChg chg="del">
          <ac:chgData name="LeeKihoon" userId="3fabf05e-f515-4018-a4ee-ca1b7dd4238a" providerId="ADAL" clId="{4AC97667-EA64-4A7A-9004-D2E363203969}" dt="2022-08-02T06:38:47.086" v="233" actId="478"/>
          <ac:spMkLst>
            <pc:docMk/>
            <pc:sldMk cId="1505810309" sldId="264"/>
            <ac:spMk id="16" creationId="{F4B2F2C1-3866-4C23-A246-3C5381518FE1}"/>
          </ac:spMkLst>
        </pc:spChg>
        <pc:graphicFrameChg chg="mod">
          <ac:chgData name="LeeKihoon" userId="3fabf05e-f515-4018-a4ee-ca1b7dd4238a" providerId="ADAL" clId="{4AC97667-EA64-4A7A-9004-D2E363203969}" dt="2022-08-02T06:39:19.591" v="243" actId="1076"/>
          <ac:graphicFrameMkLst>
            <pc:docMk/>
            <pc:sldMk cId="1505810309" sldId="264"/>
            <ac:graphicFrameMk id="2" creationId="{549817E8-F946-A985-C12E-FD495B1D7143}"/>
          </ac:graphicFrameMkLst>
        </pc:graphicFrameChg>
        <pc:cxnChg chg="del">
          <ac:chgData name="LeeKihoon" userId="3fabf05e-f515-4018-a4ee-ca1b7dd4238a" providerId="ADAL" clId="{4AC97667-EA64-4A7A-9004-D2E363203969}" dt="2022-08-02T06:38:46.700" v="232" actId="478"/>
          <ac:cxnSpMkLst>
            <pc:docMk/>
            <pc:sldMk cId="1505810309" sldId="264"/>
            <ac:cxnSpMk id="5" creationId="{3E95BC88-F806-42E6-BF8D-408CD82145B2}"/>
          </ac:cxnSpMkLst>
        </pc:cxnChg>
        <pc:cxnChg chg="add mod">
          <ac:chgData name="LeeKihoon" userId="3fabf05e-f515-4018-a4ee-ca1b7dd4238a" providerId="ADAL" clId="{4AC97667-EA64-4A7A-9004-D2E363203969}" dt="2022-08-02T06:38:47.976" v="234"/>
          <ac:cxnSpMkLst>
            <pc:docMk/>
            <pc:sldMk cId="1505810309" sldId="264"/>
            <ac:cxnSpMk id="7" creationId="{A21C715E-B300-73D8-3AF9-183DF0BF86F9}"/>
          </ac:cxnSpMkLst>
        </pc:cxnChg>
      </pc:sldChg>
      <pc:sldChg chg="addSp delSp modSp add mod">
        <pc:chgData name="LeeKihoon" userId="3fabf05e-f515-4018-a4ee-ca1b7dd4238a" providerId="ADAL" clId="{4AC97667-EA64-4A7A-9004-D2E363203969}" dt="2022-08-02T06:39:34.631" v="246" actId="1076"/>
        <pc:sldMkLst>
          <pc:docMk/>
          <pc:sldMk cId="31043724" sldId="273"/>
        </pc:sldMkLst>
        <pc:spChg chg="mod">
          <ac:chgData name="LeeKihoon" userId="3fabf05e-f515-4018-a4ee-ca1b7dd4238a" providerId="ADAL" clId="{4AC97667-EA64-4A7A-9004-D2E363203969}" dt="2022-08-02T06:37:21.783" v="224" actId="1076"/>
          <ac:spMkLst>
            <pc:docMk/>
            <pc:sldMk cId="31043724" sldId="273"/>
            <ac:spMk id="7" creationId="{EF4C6707-FC46-439E-B3CF-3590AFCB7D73}"/>
          </ac:spMkLst>
        </pc:spChg>
        <pc:spChg chg="add mod">
          <ac:chgData name="LeeKihoon" userId="3fabf05e-f515-4018-a4ee-ca1b7dd4238a" providerId="ADAL" clId="{4AC97667-EA64-4A7A-9004-D2E363203969}" dt="2022-08-02T06:33:44.762" v="211"/>
          <ac:spMkLst>
            <pc:docMk/>
            <pc:sldMk cId="31043724" sldId="273"/>
            <ac:spMk id="9" creationId="{B0983F6F-849A-C286-D4D8-5A9DA842DE68}"/>
          </ac:spMkLst>
        </pc:spChg>
        <pc:spChg chg="add del mod">
          <ac:chgData name="LeeKihoon" userId="3fabf05e-f515-4018-a4ee-ca1b7dd4238a" providerId="ADAL" clId="{4AC97667-EA64-4A7A-9004-D2E363203969}" dt="2022-08-02T06:34:03.675" v="213"/>
          <ac:spMkLst>
            <pc:docMk/>
            <pc:sldMk cId="31043724" sldId="273"/>
            <ac:spMk id="12" creationId="{C1782D94-55DE-115E-6CB7-C66C1F29E8F1}"/>
          </ac:spMkLst>
        </pc:spChg>
        <pc:spChg chg="del">
          <ac:chgData name="LeeKihoon" userId="3fabf05e-f515-4018-a4ee-ca1b7dd4238a" providerId="ADAL" clId="{4AC97667-EA64-4A7A-9004-D2E363203969}" dt="2022-08-02T06:33:41.402" v="210" actId="478"/>
          <ac:spMkLst>
            <pc:docMk/>
            <pc:sldMk cId="31043724" sldId="273"/>
            <ac:spMk id="16" creationId="{F4B2F2C1-3866-4C23-A246-3C5381518FE1}"/>
          </ac:spMkLst>
        </pc:spChg>
        <pc:graphicFrameChg chg="mod">
          <ac:chgData name="LeeKihoon" userId="3fabf05e-f515-4018-a4ee-ca1b7dd4238a" providerId="ADAL" clId="{4AC97667-EA64-4A7A-9004-D2E363203969}" dt="2022-08-02T06:39:34.631" v="246" actId="1076"/>
          <ac:graphicFrameMkLst>
            <pc:docMk/>
            <pc:sldMk cId="31043724" sldId="273"/>
            <ac:graphicFrameMk id="6" creationId="{2157339F-C361-48EA-8CF2-CFBCC766F2E3}"/>
          </ac:graphicFrameMkLst>
        </pc:graphicFrameChg>
        <pc:cxnChg chg="del">
          <ac:chgData name="LeeKihoon" userId="3fabf05e-f515-4018-a4ee-ca1b7dd4238a" providerId="ADAL" clId="{4AC97667-EA64-4A7A-9004-D2E363203969}" dt="2022-08-02T06:33:40.109" v="209" actId="478"/>
          <ac:cxnSpMkLst>
            <pc:docMk/>
            <pc:sldMk cId="31043724" sldId="273"/>
            <ac:cxnSpMk id="5" creationId="{3E95BC88-F806-42E6-BF8D-408CD82145B2}"/>
          </ac:cxnSpMkLst>
        </pc:cxnChg>
        <pc:cxnChg chg="add mod">
          <ac:chgData name="LeeKihoon" userId="3fabf05e-f515-4018-a4ee-ca1b7dd4238a" providerId="ADAL" clId="{4AC97667-EA64-4A7A-9004-D2E363203969}" dt="2022-08-02T06:33:44.762" v="211"/>
          <ac:cxnSpMkLst>
            <pc:docMk/>
            <pc:sldMk cId="31043724" sldId="273"/>
            <ac:cxnSpMk id="8" creationId="{13A8C62F-8902-C71D-8347-4024741B152D}"/>
          </ac:cxnSpMkLst>
        </pc:cxnChg>
        <pc:cxnChg chg="add del mod">
          <ac:chgData name="LeeKihoon" userId="3fabf05e-f515-4018-a4ee-ca1b7dd4238a" providerId="ADAL" clId="{4AC97667-EA64-4A7A-9004-D2E363203969}" dt="2022-08-02T06:34:03.675" v="213"/>
          <ac:cxnSpMkLst>
            <pc:docMk/>
            <pc:sldMk cId="31043724" sldId="273"/>
            <ac:cxnSpMk id="11" creationId="{C7879B52-C400-6AE1-82A9-ABCE95830813}"/>
          </ac:cxnSpMkLst>
        </pc:cxnChg>
      </pc:sldChg>
      <pc:sldChg chg="addSp delSp modSp add mod">
        <pc:chgData name="LeeKihoon" userId="3fabf05e-f515-4018-a4ee-ca1b7dd4238a" providerId="ADAL" clId="{4AC97667-EA64-4A7A-9004-D2E363203969}" dt="2022-08-02T06:38:55.917" v="240"/>
        <pc:sldMkLst>
          <pc:docMk/>
          <pc:sldMk cId="927323582" sldId="278"/>
        </pc:sldMkLst>
        <pc:spChg chg="del">
          <ac:chgData name="LeeKihoon" userId="3fabf05e-f515-4018-a4ee-ca1b7dd4238a" providerId="ADAL" clId="{4AC97667-EA64-4A7A-9004-D2E363203969}" dt="2022-08-02T06:38:54.775" v="238" actId="478"/>
          <ac:spMkLst>
            <pc:docMk/>
            <pc:sldMk cId="927323582" sldId="278"/>
            <ac:spMk id="6" creationId="{CE945E62-7E33-CB4A-1CDA-8C6F55C2E385}"/>
          </ac:spMkLst>
        </pc:spChg>
        <pc:spChg chg="add mod">
          <ac:chgData name="LeeKihoon" userId="3fabf05e-f515-4018-a4ee-ca1b7dd4238a" providerId="ADAL" clId="{4AC97667-EA64-4A7A-9004-D2E363203969}" dt="2022-08-02T06:38:55.917" v="240"/>
          <ac:spMkLst>
            <pc:docMk/>
            <pc:sldMk cId="927323582" sldId="278"/>
            <ac:spMk id="10" creationId="{08D1D311-A8CE-AFEE-2F5B-BC4E0EFD0BF1}"/>
          </ac:spMkLst>
        </pc:spChg>
        <pc:cxnChg chg="del">
          <ac:chgData name="LeeKihoon" userId="3fabf05e-f515-4018-a4ee-ca1b7dd4238a" providerId="ADAL" clId="{4AC97667-EA64-4A7A-9004-D2E363203969}" dt="2022-08-02T06:38:55.163" v="239" actId="478"/>
          <ac:cxnSpMkLst>
            <pc:docMk/>
            <pc:sldMk cId="927323582" sldId="278"/>
            <ac:cxnSpMk id="5" creationId="{D0BA3C99-AD58-4497-7ADA-56A4B8687CA4}"/>
          </ac:cxnSpMkLst>
        </pc:cxnChg>
        <pc:cxnChg chg="add mod">
          <ac:chgData name="LeeKihoon" userId="3fabf05e-f515-4018-a4ee-ca1b7dd4238a" providerId="ADAL" clId="{4AC97667-EA64-4A7A-9004-D2E363203969}" dt="2022-08-02T06:38:55.917" v="240"/>
          <ac:cxnSpMkLst>
            <pc:docMk/>
            <pc:sldMk cId="927323582" sldId="278"/>
            <ac:cxnSpMk id="8" creationId="{02BFB6F0-322D-0EC8-0E65-F5630B213D68}"/>
          </ac:cxnSpMkLst>
        </pc:cxnChg>
      </pc:sldChg>
      <pc:sldChg chg="addSp delSp modSp add mod">
        <pc:chgData name="LeeKihoon" userId="3fabf05e-f515-4018-a4ee-ca1b7dd4238a" providerId="ADAL" clId="{4AC97667-EA64-4A7A-9004-D2E363203969}" dt="2022-08-02T06:38:41.966" v="228"/>
        <pc:sldMkLst>
          <pc:docMk/>
          <pc:sldMk cId="1412903216" sldId="280"/>
        </pc:sldMkLst>
        <pc:spChg chg="del mod">
          <ac:chgData name="LeeKihoon" userId="3fabf05e-f515-4018-a4ee-ca1b7dd4238a" providerId="ADAL" clId="{4AC97667-EA64-4A7A-9004-D2E363203969}" dt="2022-08-02T06:38:41.112" v="227" actId="478"/>
          <ac:spMkLst>
            <pc:docMk/>
            <pc:sldMk cId="1412903216" sldId="280"/>
            <ac:spMk id="16" creationId="{F4B2F2C1-3866-4C23-A246-3C5381518FE1}"/>
          </ac:spMkLst>
        </pc:spChg>
        <pc:spChg chg="add mod">
          <ac:chgData name="LeeKihoon" userId="3fabf05e-f515-4018-a4ee-ca1b7dd4238a" providerId="ADAL" clId="{4AC97667-EA64-4A7A-9004-D2E363203969}" dt="2022-08-02T06:38:41.966" v="228"/>
          <ac:spMkLst>
            <pc:docMk/>
            <pc:sldMk cId="1412903216" sldId="280"/>
            <ac:spMk id="29" creationId="{2666CA64-2199-B801-A489-CCC63C75D8FD}"/>
          </ac:spMkLst>
        </pc:spChg>
        <pc:cxnChg chg="del">
          <ac:chgData name="LeeKihoon" userId="3fabf05e-f515-4018-a4ee-ca1b7dd4238a" providerId="ADAL" clId="{4AC97667-EA64-4A7A-9004-D2E363203969}" dt="2022-08-02T06:38:39.046" v="225" actId="478"/>
          <ac:cxnSpMkLst>
            <pc:docMk/>
            <pc:sldMk cId="1412903216" sldId="280"/>
            <ac:cxnSpMk id="5" creationId="{3E95BC88-F806-42E6-BF8D-408CD82145B2}"/>
          </ac:cxnSpMkLst>
        </pc:cxnChg>
        <pc:cxnChg chg="add mod">
          <ac:chgData name="LeeKihoon" userId="3fabf05e-f515-4018-a4ee-ca1b7dd4238a" providerId="ADAL" clId="{4AC97667-EA64-4A7A-9004-D2E363203969}" dt="2022-08-02T06:38:41.966" v="228"/>
          <ac:cxnSpMkLst>
            <pc:docMk/>
            <pc:sldMk cId="1412903216" sldId="280"/>
            <ac:cxnSpMk id="27" creationId="{77B4A535-7739-2E70-56C6-D6BF3988C93B}"/>
          </ac:cxnSpMkLst>
        </pc:cxnChg>
      </pc:sldChg>
      <pc:sldChg chg="addSp delSp modSp add mod">
        <pc:chgData name="LeeKihoon" userId="3fabf05e-f515-4018-a4ee-ca1b7dd4238a" providerId="ADAL" clId="{4AC97667-EA64-4A7A-9004-D2E363203969}" dt="2022-08-02T06:39:29.190" v="245" actId="1076"/>
        <pc:sldMkLst>
          <pc:docMk/>
          <pc:sldMk cId="2836831868" sldId="281"/>
        </pc:sldMkLst>
        <pc:spChg chg="add mod">
          <ac:chgData name="LeeKihoon" userId="3fabf05e-f515-4018-a4ee-ca1b7dd4238a" providerId="ADAL" clId="{4AC97667-EA64-4A7A-9004-D2E363203969}" dt="2022-08-02T06:38:44.780" v="231"/>
          <ac:spMkLst>
            <pc:docMk/>
            <pc:sldMk cId="2836831868" sldId="281"/>
            <ac:spMk id="10" creationId="{BFE81BFC-C794-EF4C-F091-3F4A0825A2DA}"/>
          </ac:spMkLst>
        </pc:spChg>
        <pc:spChg chg="del">
          <ac:chgData name="LeeKihoon" userId="3fabf05e-f515-4018-a4ee-ca1b7dd4238a" providerId="ADAL" clId="{4AC97667-EA64-4A7A-9004-D2E363203969}" dt="2022-08-02T06:38:44.024" v="230" actId="478"/>
          <ac:spMkLst>
            <pc:docMk/>
            <pc:sldMk cId="2836831868" sldId="281"/>
            <ac:spMk id="16" creationId="{F4B2F2C1-3866-4C23-A246-3C5381518FE1}"/>
          </ac:spMkLst>
        </pc:spChg>
        <pc:graphicFrameChg chg="mod">
          <ac:chgData name="LeeKihoon" userId="3fabf05e-f515-4018-a4ee-ca1b7dd4238a" providerId="ADAL" clId="{4AC97667-EA64-4A7A-9004-D2E363203969}" dt="2022-08-02T06:39:29.190" v="245" actId="1076"/>
          <ac:graphicFrameMkLst>
            <pc:docMk/>
            <pc:sldMk cId="2836831868" sldId="281"/>
            <ac:graphicFrameMk id="22" creationId="{356A5663-9196-E126-79BD-5C80A3592716}"/>
          </ac:graphicFrameMkLst>
        </pc:graphicFrameChg>
        <pc:cxnChg chg="del">
          <ac:chgData name="LeeKihoon" userId="3fabf05e-f515-4018-a4ee-ca1b7dd4238a" providerId="ADAL" clId="{4AC97667-EA64-4A7A-9004-D2E363203969}" dt="2022-08-02T06:38:43.583" v="229" actId="478"/>
          <ac:cxnSpMkLst>
            <pc:docMk/>
            <pc:sldMk cId="2836831868" sldId="281"/>
            <ac:cxnSpMk id="5" creationId="{3E95BC88-F806-42E6-BF8D-408CD82145B2}"/>
          </ac:cxnSpMkLst>
        </pc:cxnChg>
        <pc:cxnChg chg="add mod">
          <ac:chgData name="LeeKihoon" userId="3fabf05e-f515-4018-a4ee-ca1b7dd4238a" providerId="ADAL" clId="{4AC97667-EA64-4A7A-9004-D2E363203969}" dt="2022-08-02T06:38:44.780" v="231"/>
          <ac:cxnSpMkLst>
            <pc:docMk/>
            <pc:sldMk cId="2836831868" sldId="281"/>
            <ac:cxnSpMk id="9" creationId="{17F54BD6-E4B4-0BAD-9439-BA501BA5C19D}"/>
          </ac:cxnSpMkLst>
        </pc:cxnChg>
      </pc:sldChg>
      <pc:sldChg chg="addSp delSp modSp add mod">
        <pc:chgData name="LeeKihoon" userId="3fabf05e-f515-4018-a4ee-ca1b7dd4238a" providerId="ADAL" clId="{4AC97667-EA64-4A7A-9004-D2E363203969}" dt="2022-08-02T06:39:15.399" v="242" actId="1076"/>
        <pc:sldMkLst>
          <pc:docMk/>
          <pc:sldMk cId="4248485719" sldId="289"/>
        </pc:sldMkLst>
        <pc:spChg chg="mod">
          <ac:chgData name="LeeKihoon" userId="3fabf05e-f515-4018-a4ee-ca1b7dd4238a" providerId="ADAL" clId="{4AC97667-EA64-4A7A-9004-D2E363203969}" dt="2022-08-02T06:39:09.231" v="241" actId="1076"/>
          <ac:spMkLst>
            <pc:docMk/>
            <pc:sldMk cId="4248485719" sldId="289"/>
            <ac:spMk id="3" creationId="{C6CB41AB-D27B-13B8-46DE-5E8E59CAC481}"/>
          </ac:spMkLst>
        </pc:spChg>
        <pc:spChg chg="del">
          <ac:chgData name="LeeKihoon" userId="3fabf05e-f515-4018-a4ee-ca1b7dd4238a" providerId="ADAL" clId="{4AC97667-EA64-4A7A-9004-D2E363203969}" dt="2022-08-02T06:38:49.988" v="236" actId="478"/>
          <ac:spMkLst>
            <pc:docMk/>
            <pc:sldMk cId="4248485719" sldId="289"/>
            <ac:spMk id="6" creationId="{CE945E62-7E33-CB4A-1CDA-8C6F55C2E385}"/>
          </ac:spMkLst>
        </pc:spChg>
        <pc:spChg chg="add mod">
          <ac:chgData name="LeeKihoon" userId="3fabf05e-f515-4018-a4ee-ca1b7dd4238a" providerId="ADAL" clId="{4AC97667-EA64-4A7A-9004-D2E363203969}" dt="2022-08-02T06:38:50.777" v="237"/>
          <ac:spMkLst>
            <pc:docMk/>
            <pc:sldMk cId="4248485719" sldId="289"/>
            <ac:spMk id="16" creationId="{3CE01316-5C8A-A013-D0F4-C6CDC4D15B6B}"/>
          </ac:spMkLst>
        </pc:spChg>
        <pc:spChg chg="mod">
          <ac:chgData name="LeeKihoon" userId="3fabf05e-f515-4018-a4ee-ca1b7dd4238a" providerId="ADAL" clId="{4AC97667-EA64-4A7A-9004-D2E363203969}" dt="2022-08-02T06:39:15.399" v="242" actId="1076"/>
          <ac:spMkLst>
            <pc:docMk/>
            <pc:sldMk cId="4248485719" sldId="289"/>
            <ac:spMk id="17" creationId="{D34220D1-FEBF-3092-EB6D-CA0593BEA32C}"/>
          </ac:spMkLst>
        </pc:spChg>
        <pc:spChg chg="mod">
          <ac:chgData name="LeeKihoon" userId="3fabf05e-f515-4018-a4ee-ca1b7dd4238a" providerId="ADAL" clId="{4AC97667-EA64-4A7A-9004-D2E363203969}" dt="2022-08-02T06:39:15.399" v="242" actId="1076"/>
          <ac:spMkLst>
            <pc:docMk/>
            <pc:sldMk cId="4248485719" sldId="289"/>
            <ac:spMk id="19" creationId="{43148B97-1A26-38D0-7A74-159405D8FC9C}"/>
          </ac:spMkLst>
        </pc:spChg>
        <pc:spChg chg="mod">
          <ac:chgData name="LeeKihoon" userId="3fabf05e-f515-4018-a4ee-ca1b7dd4238a" providerId="ADAL" clId="{4AC97667-EA64-4A7A-9004-D2E363203969}" dt="2022-08-02T06:39:15.399" v="242" actId="1076"/>
          <ac:spMkLst>
            <pc:docMk/>
            <pc:sldMk cId="4248485719" sldId="289"/>
            <ac:spMk id="20" creationId="{3511011A-9C7F-B9F0-AA47-D3022ABDD207}"/>
          </ac:spMkLst>
        </pc:spChg>
        <pc:graphicFrameChg chg="mod">
          <ac:chgData name="LeeKihoon" userId="3fabf05e-f515-4018-a4ee-ca1b7dd4238a" providerId="ADAL" clId="{4AC97667-EA64-4A7A-9004-D2E363203969}" dt="2022-08-02T06:39:09.231" v="241" actId="1076"/>
          <ac:graphicFrameMkLst>
            <pc:docMk/>
            <pc:sldMk cId="4248485719" sldId="289"/>
            <ac:graphicFrameMk id="11" creationId="{4580B1C0-4F70-4D1B-55E9-4FCF3E7CE50B}"/>
          </ac:graphicFrameMkLst>
        </pc:graphicFrameChg>
        <pc:picChg chg="mod">
          <ac:chgData name="LeeKihoon" userId="3fabf05e-f515-4018-a4ee-ca1b7dd4238a" providerId="ADAL" clId="{4AC97667-EA64-4A7A-9004-D2E363203969}" dt="2022-08-02T06:39:15.399" v="242" actId="1076"/>
          <ac:picMkLst>
            <pc:docMk/>
            <pc:sldMk cId="4248485719" sldId="289"/>
            <ac:picMk id="7" creationId="{F0542006-B278-07FC-40E5-A238F17819DB}"/>
          </ac:picMkLst>
        </pc:picChg>
        <pc:picChg chg="mod">
          <ac:chgData name="LeeKihoon" userId="3fabf05e-f515-4018-a4ee-ca1b7dd4238a" providerId="ADAL" clId="{4AC97667-EA64-4A7A-9004-D2E363203969}" dt="2022-08-02T06:39:15.399" v="242" actId="1076"/>
          <ac:picMkLst>
            <pc:docMk/>
            <pc:sldMk cId="4248485719" sldId="289"/>
            <ac:picMk id="13" creationId="{6F39308F-88EB-0D1E-0949-C4C8FEAD0B97}"/>
          </ac:picMkLst>
        </pc:picChg>
        <pc:picChg chg="mod">
          <ac:chgData name="LeeKihoon" userId="3fabf05e-f515-4018-a4ee-ca1b7dd4238a" providerId="ADAL" clId="{4AC97667-EA64-4A7A-9004-D2E363203969}" dt="2022-08-02T06:39:15.399" v="242" actId="1076"/>
          <ac:picMkLst>
            <pc:docMk/>
            <pc:sldMk cId="4248485719" sldId="289"/>
            <ac:picMk id="15" creationId="{CD6D9BBC-3B2C-C040-22B9-D4F70D3CA3D4}"/>
          </ac:picMkLst>
        </pc:picChg>
        <pc:cxnChg chg="del">
          <ac:chgData name="LeeKihoon" userId="3fabf05e-f515-4018-a4ee-ca1b7dd4238a" providerId="ADAL" clId="{4AC97667-EA64-4A7A-9004-D2E363203969}" dt="2022-08-02T06:38:49.436" v="235" actId="478"/>
          <ac:cxnSpMkLst>
            <pc:docMk/>
            <pc:sldMk cId="4248485719" sldId="289"/>
            <ac:cxnSpMk id="5" creationId="{D0BA3C99-AD58-4497-7ADA-56A4B8687CA4}"/>
          </ac:cxnSpMkLst>
        </pc:cxnChg>
        <pc:cxnChg chg="add mod">
          <ac:chgData name="LeeKihoon" userId="3fabf05e-f515-4018-a4ee-ca1b7dd4238a" providerId="ADAL" clId="{4AC97667-EA64-4A7A-9004-D2E363203969}" dt="2022-08-02T06:38:50.777" v="237"/>
          <ac:cxnSpMkLst>
            <pc:docMk/>
            <pc:sldMk cId="4248485719" sldId="289"/>
            <ac:cxnSpMk id="14" creationId="{3F34C51F-3E66-4B8A-8352-CC34F1C1775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571E2-9DDE-4ECF-93DA-41C477A4E5CF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0C9D7-CD1D-49AA-B85A-26810DB8E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345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690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855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657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73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60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970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148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753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82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9A0CE-6BE7-961A-2443-B410CB81F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C1AB1B-9751-CCD8-EC34-3B80358FB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642119-6998-754E-0967-7F6DB3D0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505E-581D-4B34-8C92-75CCBDE87100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A2A0D-5DE8-F9D5-5387-A5489D94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CC798-99F2-E680-F36C-FEE5DB6B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534-4E7E-4EE2-A341-2905DFD29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34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23758-34A8-741E-C8DE-D192F511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C318E0-A832-9C7F-F98D-2F78B7D41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7F8B28-6957-EA94-3019-3E485158B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505E-581D-4B34-8C92-75CCBDE87100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C5BD9-ED16-7966-5119-EA21342A9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64A66-B8A8-494F-3102-E1D4AA95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534-4E7E-4EE2-A341-2905DFD29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90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E90BBE-809B-2A86-25DA-ADE20C1D5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AA8761-4741-D642-0C38-7C00D82C4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467CD-3097-6BED-8779-917392DDD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505E-581D-4B34-8C92-75CCBDE87100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A6498-2B79-7F4E-EBD3-B06CCA44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16E061-9EB5-FCF2-0A97-E4926BE4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534-4E7E-4EE2-A341-2905DFD29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1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3BB9F-88FA-D00F-5D75-348F7E26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8CCD6C-6222-E34A-C59A-6EEEAB30B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2A394-FCA6-8E9F-8255-49573F83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505E-581D-4B34-8C92-75CCBDE87100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E458A-87FA-8629-C723-5686A31A6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DF82D6-EC98-D7EE-1E23-BF374020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534-4E7E-4EE2-A341-2905DFD29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64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C8499-8CC0-D7C6-867F-4F073864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B3BBA9-E0AD-1D49-D9AA-D50B85FFA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3A2839-BE3E-575B-62D1-CCF1CAF21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505E-581D-4B34-8C92-75CCBDE87100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B656E-650D-5D5A-1E1A-0C8D41FB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10BB5-6030-BCDB-57A8-9BF82FE2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534-4E7E-4EE2-A341-2905DFD29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66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DFBDB-F7BD-1624-0C67-A9719C0AB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54B8DB-0A63-A7AF-9C19-67C180CB9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5F8488-17B0-1F7B-09F6-AC246484C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DE57B6-7A0D-9599-311E-A6F790033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505E-581D-4B34-8C92-75CCBDE87100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78071F-2BB5-56BF-8760-1E7451A0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0B8EC3-9537-CDF1-DA61-CB6F7BE95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534-4E7E-4EE2-A341-2905DFD29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54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C3FA9-29C7-ED3A-C296-6E8155B5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3A61C4-18C4-0BB0-52E0-2CA1B88F0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D927C8-89A0-0E93-D562-86DF0EEDA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25B8D8-3C8C-6056-D5DE-927D5CDD7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2F48DF-72F8-5DAF-8008-AB6D5A4AB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0F08CE-6586-D361-CCCA-C8C2AB42B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505E-581D-4B34-8C92-75CCBDE87100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1D7792-79A2-9386-E41E-A37D48FE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56735B-073A-44A4-2416-AC9396F2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534-4E7E-4EE2-A341-2905DFD29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24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2E47E-F2E9-A1A6-C4DC-1F6AAE3A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5FD4E7-A132-8B08-C2DF-53940113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505E-581D-4B34-8C92-75CCBDE87100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458810-431C-3E55-9ACA-E0E8361A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1B7A69-F2C6-5DC4-75D8-9A179DC6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534-4E7E-4EE2-A341-2905DFD29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30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82CEB0-2374-02B9-A01F-ECDF7027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505E-581D-4B34-8C92-75CCBDE87100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FDB6B1-16AC-B07B-31EE-D4DE23F4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0509DD-5862-1204-EA3D-81832DF3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534-4E7E-4EE2-A341-2905DFD29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32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C926E-B2AD-61A5-8693-B0F310FF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15EAEE-B063-BD9D-2739-FB92D699D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B3C200-4CA6-72C1-8EF5-B1E7F8BEB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2694CF-F86F-7878-BAA1-4FE81293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505E-581D-4B34-8C92-75CCBDE87100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616971-3EF5-FAB1-470D-9789D419C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812560-2125-C3DB-69BE-A2526733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534-4E7E-4EE2-A341-2905DFD29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5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2C039-6395-20CD-CA7E-EAC5AF16C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E544CC-A378-283C-F8D7-F9B0DC5FD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15D41F-5050-8583-5A74-45869DF53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1083F1-C760-8137-7369-07BBB2A2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505E-581D-4B34-8C92-75CCBDE87100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049F45-ED8B-2BA4-2190-BA4489B9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6CC9D8-3119-E48C-79A1-8F6BE809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534-4E7E-4EE2-A341-2905DFD29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86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CF5544-9EBB-606A-3B47-606BB1BF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7BD88-F137-6CD9-D626-3056689EB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D8A92-C373-D216-4A99-F65D5538F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7505E-581D-4B34-8C92-75CCBDE87100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8C6F35-4240-93E3-5627-BBA446418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B797C-2D09-3CFD-E4D3-607F61C0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28534-4E7E-4EE2-A341-2905DFD29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57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4412D0F-5B6E-4D97-AA4E-2D5B586DC3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38AB6C-790F-47F8-9469-8B3DF07E5077}"/>
              </a:ext>
            </a:extLst>
          </p:cNvPr>
          <p:cNvSpPr/>
          <p:nvPr/>
        </p:nvSpPr>
        <p:spPr>
          <a:xfrm>
            <a:off x="3312850" y="1138561"/>
            <a:ext cx="5566299" cy="458087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F24E1-180F-4E7A-A5DD-149F20F8CDBE}"/>
              </a:ext>
            </a:extLst>
          </p:cNvPr>
          <p:cNvSpPr txBox="1"/>
          <p:nvPr/>
        </p:nvSpPr>
        <p:spPr>
          <a:xfrm>
            <a:off x="3619624" y="1616639"/>
            <a:ext cx="5116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Lab Seminar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5B2EDB-DD31-49BC-9878-517F28FFB224}"/>
              </a:ext>
            </a:extLst>
          </p:cNvPr>
          <p:cNvSpPr txBox="1"/>
          <p:nvPr/>
        </p:nvSpPr>
        <p:spPr>
          <a:xfrm>
            <a:off x="4509857" y="4457421"/>
            <a:ext cx="4225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Intelligent Information Processing Lab</a:t>
            </a:r>
          </a:p>
          <a:p>
            <a:pPr algn="just"/>
            <a:r>
              <a:rPr lang="en-US" altLang="ko-KR"/>
              <a:t>			</a:t>
            </a:r>
            <a:r>
              <a:rPr lang="en-US" altLang="ko-KR" b="1"/>
              <a:t>KiHoon Lee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8F200D1-8BE5-40AB-BB83-156034F7FCC3}"/>
              </a:ext>
            </a:extLst>
          </p:cNvPr>
          <p:cNvCxnSpPr>
            <a:cxnSpLocks/>
          </p:cNvCxnSpPr>
          <p:nvPr/>
        </p:nvCxnSpPr>
        <p:spPr>
          <a:xfrm>
            <a:off x="3717991" y="2707280"/>
            <a:ext cx="47599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3FDD66FE-31B0-4929-AA5E-FD05AE8C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18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85A519-24FD-3270-B67A-E9BFECBEB751}"/>
              </a:ext>
            </a:extLst>
          </p:cNvPr>
          <p:cNvSpPr txBox="1"/>
          <p:nvPr/>
        </p:nvSpPr>
        <p:spPr>
          <a:xfrm>
            <a:off x="5970667" y="3511592"/>
            <a:ext cx="3486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Neutral </a:t>
            </a:r>
            <a:r>
              <a:rPr lang="ko-KR" altLang="en-US" sz="1200"/>
              <a:t>관계에 대해 </a:t>
            </a:r>
            <a:br>
              <a:rPr lang="en-US" altLang="ko-KR" sz="1200"/>
            </a:br>
            <a:r>
              <a:rPr lang="en-US" altLang="ko-KR" sz="1200"/>
              <a:t>1.1</a:t>
            </a:r>
            <a:r>
              <a:rPr lang="ko-KR" altLang="en-US" sz="1200"/>
              <a:t>배의 가중치를 더 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F5F95E-456B-248C-B2A0-F63CB81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568" y="2283219"/>
            <a:ext cx="2835172" cy="21263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EBB2B0-7A52-8BBA-0454-B7B3087B8E8A}"/>
              </a:ext>
            </a:extLst>
          </p:cNvPr>
          <p:cNvSpPr txBox="1"/>
          <p:nvPr/>
        </p:nvSpPr>
        <p:spPr>
          <a:xfrm>
            <a:off x="4677177" y="6038245"/>
            <a:ext cx="10358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기존 </a:t>
            </a:r>
            <a:r>
              <a:rPr lang="en-US" altLang="ko-KR" sz="1000"/>
              <a:t>RoBERTa</a:t>
            </a:r>
            <a:endParaRPr lang="ko-KR" altLang="en-US" sz="10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FE166E0-713D-73E4-54A6-3C3D45EF7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4879" y="2258383"/>
            <a:ext cx="2841929" cy="2131447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A83B25B-ADA3-8C33-4C1A-F5E1C75AB8AF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6802740" y="3324107"/>
            <a:ext cx="1822139" cy="2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CFC2D18B-7EDB-C9EC-2EBF-1A4AECF0F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8123" y="4354845"/>
            <a:ext cx="2668685" cy="16834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A1BC96C-832B-789B-FA75-B3D0D859A7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0127" y="4361822"/>
            <a:ext cx="2556060" cy="170771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0CB2B45-44CD-705B-3072-DE4CC280028D}"/>
              </a:ext>
            </a:extLst>
          </p:cNvPr>
          <p:cNvSpPr txBox="1"/>
          <p:nvPr/>
        </p:nvSpPr>
        <p:spPr>
          <a:xfrm>
            <a:off x="6246490" y="136525"/>
            <a:ext cx="5595443" cy="25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Lab Seminar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361B1E-3155-5FC9-C013-E5F61A35E022}"/>
              </a:ext>
            </a:extLst>
          </p:cNvPr>
          <p:cNvSpPr txBox="1"/>
          <p:nvPr/>
        </p:nvSpPr>
        <p:spPr>
          <a:xfrm>
            <a:off x="325925" y="156799"/>
            <a:ext cx="15808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기존 연구 진행상황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913D3C-0D82-03FD-46E0-051202612F33}"/>
              </a:ext>
            </a:extLst>
          </p:cNvPr>
          <p:cNvSpPr/>
          <p:nvPr/>
        </p:nvSpPr>
        <p:spPr>
          <a:xfrm>
            <a:off x="325925" y="418422"/>
            <a:ext cx="11516008" cy="593791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F16636-3BF4-ED25-3C8E-8705F9728CD4}"/>
              </a:ext>
            </a:extLst>
          </p:cNvPr>
          <p:cNvSpPr txBox="1"/>
          <p:nvPr/>
        </p:nvSpPr>
        <p:spPr>
          <a:xfrm>
            <a:off x="592994" y="557186"/>
            <a:ext cx="449995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기존 연구</a:t>
            </a:r>
            <a:endParaRPr lang="en-US" altLang="ko-KR" b="1"/>
          </a:p>
          <a:p>
            <a:endParaRPr lang="en-US" altLang="ko-KR"/>
          </a:p>
          <a:p>
            <a:r>
              <a:rPr lang="en-US" altLang="ko-KR" sz="1600"/>
              <a:t>- T5 Model </a:t>
            </a:r>
            <a:r>
              <a:rPr lang="ko-KR" altLang="en-US" sz="1600"/>
              <a:t>사용하여 데이터 증대</a:t>
            </a:r>
            <a:endParaRPr lang="en-US" altLang="ko-KR" sz="1600"/>
          </a:p>
          <a:p>
            <a:endParaRPr lang="en-US" altLang="ko-KR" sz="1600"/>
          </a:p>
          <a:p>
            <a:r>
              <a:rPr lang="en-US" altLang="ko-KR" sz="1600"/>
              <a:t>- </a:t>
            </a:r>
            <a:r>
              <a:rPr lang="ko-KR" altLang="en-US" sz="1600"/>
              <a:t>증대된 데이터셋과 합쳐서 </a:t>
            </a:r>
            <a:r>
              <a:rPr lang="en-US" altLang="ko-KR" sz="1600"/>
              <a:t>Classification </a:t>
            </a:r>
            <a:r>
              <a:rPr lang="ko-KR" altLang="en-US" sz="1600"/>
              <a:t>진행</a:t>
            </a:r>
            <a:endParaRPr lang="en-US" altLang="ko-KR" sz="1600"/>
          </a:p>
          <a:p>
            <a:endParaRPr lang="en-US" altLang="ko-KR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FEE63B-1405-3ABD-C285-F130A393A6F1}"/>
              </a:ext>
            </a:extLst>
          </p:cNvPr>
          <p:cNvSpPr txBox="1"/>
          <p:nvPr/>
        </p:nvSpPr>
        <p:spPr>
          <a:xfrm>
            <a:off x="675491" y="4023268"/>
            <a:ext cx="30050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/>
              <a:t>하이퍼 파라미터 수정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r>
              <a:rPr lang="ko-KR" altLang="en-US" sz="1600"/>
              <a:t>가중치 조절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5895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A14B5-8F87-7C79-AF7A-10F42CF43751}"/>
              </a:ext>
            </a:extLst>
          </p:cNvPr>
          <p:cNvSpPr txBox="1"/>
          <p:nvPr/>
        </p:nvSpPr>
        <p:spPr>
          <a:xfrm>
            <a:off x="631529" y="790411"/>
            <a:ext cx="103865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1. Sun, Zijun, et al. "</a:t>
            </a:r>
            <a:r>
              <a:rPr lang="en-US" altLang="ko-KR" sz="1400" b="1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Self-explaining structures improve nlp models</a:t>
            </a:r>
            <a:r>
              <a:rPr lang="en-US" altLang="ko-KR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." </a:t>
            </a:r>
            <a:r>
              <a:rPr lang="en-US" altLang="ko-KR" sz="1100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 preprint arXiv:2012.01786</a:t>
            </a:r>
            <a:r>
              <a:rPr lang="en-US" altLang="ko-KR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(2020).</a:t>
            </a:r>
            <a:endParaRPr lang="ko-KR" altLang="en-US" sz="11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F122DA-DFF4-79F5-9F4F-F53C961BA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931" y="2645698"/>
            <a:ext cx="2623436" cy="35757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903AA4-2D75-36B7-1991-61B9DAD7AF46}"/>
              </a:ext>
            </a:extLst>
          </p:cNvPr>
          <p:cNvSpPr txBox="1"/>
          <p:nvPr/>
        </p:nvSpPr>
        <p:spPr>
          <a:xfrm>
            <a:off x="775517" y="1109373"/>
            <a:ext cx="6176499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일반적인 </a:t>
            </a:r>
            <a:r>
              <a:rPr lang="en-US" altLang="ko-KR" sz="1400"/>
              <a:t>LM</a:t>
            </a:r>
            <a:r>
              <a:rPr lang="ko-KR" altLang="en-US" sz="1400"/>
              <a:t>에서 </a:t>
            </a:r>
            <a:r>
              <a:rPr lang="ko-KR" altLang="en-US" sz="1400" b="1"/>
              <a:t>해석 계층</a:t>
            </a:r>
            <a:r>
              <a:rPr lang="ko-KR" altLang="en-US" sz="1400"/>
              <a:t>을</a:t>
            </a:r>
            <a:r>
              <a:rPr lang="ko-KR" altLang="en-US" sz="1400" b="1"/>
              <a:t> </a:t>
            </a:r>
            <a:r>
              <a:rPr lang="ko-KR" altLang="en-US" sz="1400"/>
              <a:t>추가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특정 </a:t>
            </a:r>
            <a:r>
              <a:rPr lang="en-US" altLang="ko-KR" sz="1400"/>
              <a:t>weight</a:t>
            </a:r>
            <a:r>
              <a:rPr lang="ko-KR" altLang="en-US" sz="1400"/>
              <a:t>와 함께 각각의 </a:t>
            </a:r>
            <a:r>
              <a:rPr lang="en-US" altLang="ko-KR" sz="1400"/>
              <a:t>text span</a:t>
            </a:r>
            <a:r>
              <a:rPr lang="ko-KR" altLang="en-US" sz="1400"/>
              <a:t>에 대한 정보를 집계하여 </a:t>
            </a:r>
            <a:r>
              <a:rPr lang="en-US" altLang="ko-KR" sz="1400"/>
              <a:t>softmax.</a:t>
            </a:r>
            <a:endParaRPr lang="ko-KR" altLang="en-US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6E391A-2604-8C9C-7180-203868E0FCF6}"/>
              </a:ext>
            </a:extLst>
          </p:cNvPr>
          <p:cNvSpPr txBox="1"/>
          <p:nvPr/>
        </p:nvSpPr>
        <p:spPr>
          <a:xfrm>
            <a:off x="631530" y="2337921"/>
            <a:ext cx="1092894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2.Sanh, Victor, et al. "</a:t>
            </a:r>
            <a:r>
              <a:rPr lang="en-US" altLang="ko-KR" sz="1400" b="1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DistilBERT, a distilled version of BERT: smaller, faster, cheaper and lighter</a:t>
            </a:r>
            <a:r>
              <a:rPr lang="en-US" altLang="ko-KR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." </a:t>
            </a:r>
            <a:r>
              <a:rPr lang="en-US" altLang="ko-KR" sz="1100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 preprint arXiv:1910.01108</a:t>
            </a:r>
            <a:r>
              <a:rPr lang="en-US" altLang="ko-KR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(2019).</a:t>
            </a:r>
            <a:br>
              <a:rPr lang="en-US" altLang="ko-KR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Lucida Grande"/>
              </a:rPr>
              <a:t>Accepted at the 5th Workshop on Energy Efficient Machine Learning and Cognitive Computing - NeurIPS 2019</a:t>
            </a:r>
            <a:endParaRPr lang="ko-KR" altLang="en-US" sz="11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BA295F-AF0E-6089-3B8B-238118955B7F}"/>
              </a:ext>
            </a:extLst>
          </p:cNvPr>
          <p:cNvSpPr txBox="1"/>
          <p:nvPr/>
        </p:nvSpPr>
        <p:spPr>
          <a:xfrm>
            <a:off x="770507" y="2814975"/>
            <a:ext cx="6539683" cy="134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큰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Teacher Model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로부터 </a:t>
            </a:r>
            <a:r>
              <a:rPr lang="ko-KR" altLang="en-US" sz="14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작은 </a:t>
            </a:r>
            <a:r>
              <a:rPr lang="en-US" altLang="ko-KR" sz="14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Student Model</a:t>
            </a:r>
            <a:r>
              <a:rPr lang="ko-KR" altLang="en-US" sz="14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 </a:t>
            </a:r>
            <a:r>
              <a:rPr lang="en-US" altLang="ko-KR" sz="14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Transfer </a:t>
            </a:r>
            <a:r>
              <a:rPr lang="ko-KR" altLang="en-US" sz="14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하는 기법</a:t>
            </a:r>
            <a:endParaRPr lang="en-US" altLang="ko-KR" sz="140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BERT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비교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40%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크기 줄이고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정확도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97%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유지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약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60%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빨라졌다고함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RoBERTa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 증류기법으로 된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distilroberta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있는데 기존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대비 약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배 빠름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9F9BD1-7B4F-B0FE-77EF-4BC075389E06}"/>
              </a:ext>
            </a:extLst>
          </p:cNvPr>
          <p:cNvSpPr txBox="1"/>
          <p:nvPr/>
        </p:nvSpPr>
        <p:spPr>
          <a:xfrm>
            <a:off x="6246490" y="136525"/>
            <a:ext cx="5595443" cy="25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Lab Seminar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76FFD05-2541-30F2-6057-E51FEB116BB0}"/>
              </a:ext>
            </a:extLst>
          </p:cNvPr>
          <p:cNvSpPr/>
          <p:nvPr/>
        </p:nvSpPr>
        <p:spPr>
          <a:xfrm>
            <a:off x="325925" y="418422"/>
            <a:ext cx="11516008" cy="593791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5433F-4B33-E460-3A06-27A3957E20EF}"/>
              </a:ext>
            </a:extLst>
          </p:cNvPr>
          <p:cNvSpPr txBox="1"/>
          <p:nvPr/>
        </p:nvSpPr>
        <p:spPr>
          <a:xfrm>
            <a:off x="325925" y="156799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연구 아이디어</a:t>
            </a:r>
          </a:p>
        </p:txBody>
      </p:sp>
    </p:spTree>
    <p:extLst>
      <p:ext uri="{BB962C8B-B14F-4D97-AF65-F5344CB8AC3E}">
        <p14:creationId xmlns:p14="http://schemas.microsoft.com/office/powerpoint/2010/main" val="313506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AF7CD-1F64-FC17-DE07-1194C68C56DF}"/>
              </a:ext>
            </a:extLst>
          </p:cNvPr>
          <p:cNvSpPr txBox="1"/>
          <p:nvPr/>
        </p:nvSpPr>
        <p:spPr>
          <a:xfrm>
            <a:off x="6246490" y="136525"/>
            <a:ext cx="5595443" cy="25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Lab Seminar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E23A2-8B0D-A020-9F00-276B5C560F6D}"/>
              </a:ext>
            </a:extLst>
          </p:cNvPr>
          <p:cNvSpPr txBox="1"/>
          <p:nvPr/>
        </p:nvSpPr>
        <p:spPr>
          <a:xfrm>
            <a:off x="325925" y="156799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연구 아이디어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33E513-901C-C44A-240B-23778FEB15FB}"/>
              </a:ext>
            </a:extLst>
          </p:cNvPr>
          <p:cNvSpPr/>
          <p:nvPr/>
        </p:nvSpPr>
        <p:spPr>
          <a:xfrm>
            <a:off x="325925" y="418422"/>
            <a:ext cx="11516008" cy="593791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A1A9EA9-A30F-71B6-A96F-37F31130E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548" y="1317518"/>
            <a:ext cx="6093748" cy="3449464"/>
          </a:xfrm>
          <a:prstGeom prst="rect">
            <a:avLst/>
          </a:prstGeom>
        </p:spPr>
      </p:pic>
      <p:pic>
        <p:nvPicPr>
          <p:cNvPr id="1026" name="Picture 2" descr="Fine-tuning Pre-trained BERT Models — gluonnlp 0.10.0 documentation">
            <a:extLst>
              <a:ext uri="{FF2B5EF4-FFF2-40B4-BE49-F238E27FC236}">
                <a16:creationId xmlns:a16="http://schemas.microsoft.com/office/drawing/2014/main" id="{51692DDE-8BCD-2BE5-745D-CDEE25810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24" y="636133"/>
            <a:ext cx="5052888" cy="432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83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AF7CD-1F64-FC17-DE07-1194C68C56DF}"/>
              </a:ext>
            </a:extLst>
          </p:cNvPr>
          <p:cNvSpPr txBox="1"/>
          <p:nvPr/>
        </p:nvSpPr>
        <p:spPr>
          <a:xfrm>
            <a:off x="6246490" y="136525"/>
            <a:ext cx="5595443" cy="25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Lab Seminar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E23A2-8B0D-A020-9F00-276B5C560F6D}"/>
              </a:ext>
            </a:extLst>
          </p:cNvPr>
          <p:cNvSpPr txBox="1"/>
          <p:nvPr/>
        </p:nvSpPr>
        <p:spPr>
          <a:xfrm>
            <a:off x="325925" y="156799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연구 아이디어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33E513-901C-C44A-240B-23778FEB15FB}"/>
              </a:ext>
            </a:extLst>
          </p:cNvPr>
          <p:cNvSpPr/>
          <p:nvPr/>
        </p:nvSpPr>
        <p:spPr>
          <a:xfrm>
            <a:off x="325925" y="418422"/>
            <a:ext cx="11516008" cy="593791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6660FB-585D-CE7D-2E0B-1C738CE2C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02" y="1185401"/>
            <a:ext cx="3268272" cy="40179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5DC49D-40E0-E073-2ECA-7640B68830D9}"/>
                  </a:ext>
                </a:extLst>
              </p:cNvPr>
              <p:cNvSpPr txBox="1"/>
              <p:nvPr/>
            </p:nvSpPr>
            <p:spPr>
              <a:xfrm>
                <a:off x="3850408" y="1426553"/>
                <a:ext cx="7430176" cy="4167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/>
                  <a:t>- Span infor colleting model</a:t>
                </a:r>
              </a:p>
              <a:p>
                <a:r>
                  <a:rPr lang="ko-KR" altLang="en-US" sz="1600"/>
                  <a:t>의미 </a:t>
                </a:r>
                <a:r>
                  <a:rPr lang="en-US" altLang="ko-KR" sz="1600"/>
                  <a:t>: Token</a:t>
                </a:r>
                <a:r>
                  <a:rPr lang="ko-KR" altLang="en-US" sz="1600"/>
                  <a:t>간의 </a:t>
                </a:r>
                <a:r>
                  <a:rPr lang="en-US" altLang="ko-KR" sz="1600"/>
                  <a:t>‘</a:t>
                </a:r>
                <a:r>
                  <a:rPr lang="ko-KR" altLang="en-US" sz="1600"/>
                  <a:t>의미</a:t>
                </a:r>
                <a:r>
                  <a:rPr lang="en-US" altLang="ko-KR" sz="1600"/>
                  <a:t>’</a:t>
                </a:r>
                <a:r>
                  <a:rPr lang="ko-KR" altLang="en-US" sz="1600"/>
                  <a:t>와 </a:t>
                </a:r>
                <a:r>
                  <a:rPr lang="en-US" altLang="ko-KR" sz="1600"/>
                  <a:t>‘</a:t>
                </a:r>
                <a:r>
                  <a:rPr lang="ko-KR" altLang="en-US" sz="1600"/>
                  <a:t>관계</a:t>
                </a:r>
                <a:r>
                  <a:rPr lang="en-US" altLang="ko-KR" sz="1600"/>
                  <a:t>’</a:t>
                </a:r>
                <a:r>
                  <a:rPr lang="ko-KR" altLang="en-US" sz="1600"/>
                  <a:t>를 정보를 수집 </a:t>
                </a:r>
                <a:endParaRPr lang="en-US" altLang="ko-KR" sz="1600"/>
              </a:p>
              <a:p>
                <a:r>
                  <a:rPr lang="ko-KR" altLang="en-US" sz="1600"/>
                  <a:t>논문 </a:t>
                </a:r>
                <a:r>
                  <a:rPr lang="en-US" altLang="ko-KR" sz="1600"/>
                  <a:t>: Text Span</a:t>
                </a:r>
                <a:r>
                  <a:rPr lang="ko-KR" altLang="en-US" sz="1600"/>
                  <a:t>에서 두드러지는 속성을 직접 측정 할수 있도록 배치한다고 함</a:t>
                </a:r>
                <a:r>
                  <a:rPr lang="en-US" altLang="ko-KR" sz="1600"/>
                  <a:t>.</a:t>
                </a:r>
              </a:p>
              <a:p>
                <a:r>
                  <a:rPr lang="en-US" altLang="ko-KR" sz="1600"/>
                  <a:t> </a:t>
                </a:r>
              </a:p>
              <a:p>
                <a:r>
                  <a:rPr lang="en-US" altLang="ko-KR" sz="1600"/>
                  <a:t>Input token</a:t>
                </a:r>
                <a:r>
                  <a:rPr lang="ko-KR" altLang="en-US" sz="1600"/>
                  <a:t> </a:t>
                </a:r>
                <a:r>
                  <a:rPr lang="en-US" altLang="ko-KR" sz="1600"/>
                  <a:t>i~j</a:t>
                </a:r>
                <a:r>
                  <a:rPr lang="ko-KR" altLang="en-US" sz="1600"/>
                  <a:t>까지의 </a:t>
                </a:r>
                <a:r>
                  <a:rPr lang="en-US" altLang="ko-KR" sz="1600"/>
                  <a:t>Hidden State Vector</a:t>
                </a:r>
                <a:r>
                  <a:rPr lang="ko-KR" altLang="en-US" sz="1600"/>
                  <a:t>들을 조합해서</a:t>
                </a:r>
                <a:endParaRPr lang="en-US" altLang="ko-KR" sz="1600"/>
              </a:p>
              <a:p>
                <a:r>
                  <a:rPr lang="en-US" altLang="ko-KR" sz="1600"/>
                  <a:t>Feed Forward Network</a:t>
                </a:r>
                <a:r>
                  <a:rPr lang="ko-KR" altLang="en-US" sz="1600"/>
                  <a:t>에 넣어</a:t>
                </a:r>
                <a:r>
                  <a:rPr lang="ko-KR" altLang="en-US" sz="160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ko-KR" altLang="en-US" sz="1600"/>
                  <a:t>를 얻음</a:t>
                </a:r>
                <a:r>
                  <a:rPr lang="en-US" altLang="ko-KR" sz="1600"/>
                  <a:t>.</a:t>
                </a:r>
                <a:r>
                  <a:rPr lang="ko-KR" altLang="en-US" sz="1600"/>
                  <a:t> </a:t>
                </a:r>
                <a:endParaRPr lang="en-US" altLang="ko-KR" sz="1600"/>
              </a:p>
              <a:p>
                <a:endParaRPr lang="en-US" altLang="ko-KR"/>
              </a:p>
              <a:p>
                <a:endParaRPr lang="en-US" altLang="ko-KR"/>
              </a:p>
              <a:p>
                <a:r>
                  <a:rPr lang="en-US" altLang="ko-KR" b="1"/>
                  <a:t>- Interpretation model</a:t>
                </a:r>
                <a:endParaRPr lang="en-US" altLang="ko-KR" sz="1600"/>
              </a:p>
              <a:p>
                <a:r>
                  <a:rPr lang="ko-KR" altLang="en-US" sz="1600"/>
                  <a:t>논문 </a:t>
                </a:r>
                <a:r>
                  <a:rPr lang="en-US" altLang="ko-KR" sz="1600"/>
                  <a:t>: </a:t>
                </a:r>
                <a:r>
                  <a:rPr lang="ko-KR" altLang="en-US" sz="1600"/>
                  <a:t>해석을 위한 </a:t>
                </a:r>
                <a:r>
                  <a:rPr lang="en-US" altLang="ko-KR" sz="1600"/>
                  <a:t>Layer</a:t>
                </a:r>
              </a:p>
              <a:p>
                <a:endParaRPr lang="en-US" altLang="ko-KR" sz="1600"/>
              </a:p>
              <a:p>
                <a:r>
                  <a:rPr lang="ko-KR" altLang="en-US" sz="1600"/>
                  <a:t>모든 </a:t>
                </a:r>
                <a:r>
                  <a:rPr lang="en-US" altLang="ko-KR" sz="1600"/>
                  <a:t>Text Span</a:t>
                </a:r>
                <a:r>
                  <a:rPr lang="ko-KR" altLang="en-US" sz="1600"/>
                  <a:t>에 대해 </a:t>
                </a:r>
                <a:r>
                  <a:rPr lang="en-US" altLang="ko-KR" sz="1600"/>
                  <a:t>Representation</a:t>
                </a:r>
                <a:r>
                  <a:rPr lang="ko-KR" altLang="en-US" sz="1600"/>
                  <a:t>된</a:t>
                </a:r>
                <a:r>
                  <a:rPr lang="ko-KR" altLang="en-US" sz="160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/>
                  <a:t>들을 </a:t>
                </a:r>
                <a:r>
                  <a:rPr lang="en-US" altLang="ko-KR" sz="1600"/>
                  <a:t>Weighted Sum </a:t>
                </a:r>
                <a:r>
                  <a:rPr lang="ko-KR" altLang="en-US" sz="1600"/>
                  <a:t>진행</a:t>
                </a:r>
                <a:r>
                  <a:rPr lang="en-US" altLang="ko-KR" sz="1600"/>
                  <a:t>.</a:t>
                </a:r>
              </a:p>
              <a:p>
                <a:r>
                  <a:rPr lang="ko-KR" altLang="en-US" sz="1600"/>
                  <a:t>이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ko-KR" altLang="en-US" sz="1600"/>
                  <a:t>들을 </a:t>
                </a:r>
                <a:r>
                  <a:rPr lang="en-US" altLang="ko-KR" sz="1600"/>
                  <a:t>FFN</a:t>
                </a:r>
                <a:r>
                  <a:rPr lang="ko-KR" altLang="en-US" sz="1600"/>
                  <a:t>에 넣어서</a:t>
                </a:r>
                <a:r>
                  <a:rPr lang="en-US" altLang="ko-KR" sz="1600"/>
                  <a:t>,</a:t>
                </a:r>
                <a:r>
                  <a:rPr lang="ko-KR" altLang="en-US" sz="1600"/>
                  <a:t> </a:t>
                </a:r>
                <a:endParaRPr lang="en-US" altLang="ko-KR" sz="1600"/>
              </a:p>
              <a:p>
                <a:r>
                  <a:rPr lang="ko-KR" altLang="en-US" sz="1600"/>
                  <a:t>각 </a:t>
                </a:r>
                <a:r>
                  <a:rPr lang="en-US" altLang="ko-KR" sz="1600"/>
                  <a:t>Text Span</a:t>
                </a:r>
                <a:r>
                  <a:rPr lang="ko-KR" altLang="en-US" sz="1600"/>
                  <a:t>에 대한 </a:t>
                </a:r>
                <a:r>
                  <a:rPr lang="en-US" altLang="ko-KR" sz="1600"/>
                  <a:t>Assigning weight alpha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/>
                  <a:t>값을 얻음</a:t>
                </a:r>
                <a:r>
                  <a:rPr lang="en-US" altLang="ko-KR" sz="1600"/>
                  <a:t>.</a:t>
                </a:r>
              </a:p>
              <a:p>
                <a:endParaRPr lang="en-US" altLang="ko-KR" sz="1600"/>
              </a:p>
              <a:p>
                <a:r>
                  <a:rPr lang="en-US" altLang="ko-KR" sz="1600">
                    <a:solidFill>
                      <a:srgbClr val="C00000"/>
                    </a:solidFill>
                  </a:rPr>
                  <a:t>h</a:t>
                </a:r>
                <a:r>
                  <a:rPr lang="ko-KR" altLang="en-US" sz="1600"/>
                  <a:t>와 </a:t>
                </a:r>
                <a:r>
                  <a:rPr lang="en-US" altLang="ko-KR" sz="1600">
                    <a:solidFill>
                      <a:srgbClr val="C00000"/>
                    </a:solidFill>
                  </a:rPr>
                  <a:t>a</a:t>
                </a:r>
                <a:r>
                  <a:rPr lang="ko-KR" altLang="en-US" sz="1600"/>
                  <a:t>를 합해서 최종 </a:t>
                </a:r>
                <a:r>
                  <a:rPr lang="en-US" altLang="ko-KR" sz="1600"/>
                  <a:t>representation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acc>
                    <m:r>
                      <a:rPr lang="en-US" altLang="ko-KR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600"/>
                  <a:t> </a:t>
                </a:r>
                <a:r>
                  <a:rPr lang="ko-KR" altLang="en-US" sz="1600"/>
                  <a:t>만듬</a:t>
                </a:r>
                <a:r>
                  <a:rPr lang="en-US" altLang="ko-KR" sz="1600"/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5DC49D-40E0-E073-2ECA-7640B6883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408" y="1426553"/>
                <a:ext cx="7430176" cy="4167872"/>
              </a:xfrm>
              <a:prstGeom prst="rect">
                <a:avLst/>
              </a:prstGeom>
              <a:blipFill>
                <a:blip r:embed="rId4"/>
                <a:stretch>
                  <a:fillRect l="-739" t="-731" b="-8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26FCE62-B0CF-BC1C-C2DE-9A9CF00CDA57}"/>
              </a:ext>
            </a:extLst>
          </p:cNvPr>
          <p:cNvSpPr txBox="1"/>
          <p:nvPr/>
        </p:nvSpPr>
        <p:spPr>
          <a:xfrm>
            <a:off x="596780" y="414677"/>
            <a:ext cx="103865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1. Sun, Zijun, et al. "</a:t>
            </a:r>
            <a:r>
              <a:rPr lang="en-US" altLang="ko-KR" sz="1400" b="1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Self-explaining structures improve nlp models</a:t>
            </a:r>
            <a:r>
              <a:rPr lang="en-US" altLang="ko-KR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." </a:t>
            </a:r>
            <a:r>
              <a:rPr lang="en-US" altLang="ko-KR" sz="1100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 preprint arXiv:2012.01786</a:t>
            </a:r>
            <a:r>
              <a:rPr lang="en-US" altLang="ko-KR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(2020).</a:t>
            </a:r>
            <a:endParaRPr lang="ko-KR" altLang="en-US" sz="11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20B639-4035-8EAB-7D60-4B2E7A6B762F}"/>
              </a:ext>
            </a:extLst>
          </p:cNvPr>
          <p:cNvSpPr txBox="1"/>
          <p:nvPr/>
        </p:nvSpPr>
        <p:spPr>
          <a:xfrm>
            <a:off x="808978" y="5076415"/>
            <a:ext cx="2594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&lt;Explainable model&gt;</a:t>
            </a:r>
          </a:p>
        </p:txBody>
      </p:sp>
    </p:spTree>
    <p:extLst>
      <p:ext uri="{BB962C8B-B14F-4D97-AF65-F5344CB8AC3E}">
        <p14:creationId xmlns:p14="http://schemas.microsoft.com/office/powerpoint/2010/main" val="2571346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AF7CD-1F64-FC17-DE07-1194C68C56DF}"/>
              </a:ext>
            </a:extLst>
          </p:cNvPr>
          <p:cNvSpPr txBox="1"/>
          <p:nvPr/>
        </p:nvSpPr>
        <p:spPr>
          <a:xfrm>
            <a:off x="6246490" y="136525"/>
            <a:ext cx="5595443" cy="25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Lab Seminar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E23A2-8B0D-A020-9F00-276B5C560F6D}"/>
              </a:ext>
            </a:extLst>
          </p:cNvPr>
          <p:cNvSpPr txBox="1"/>
          <p:nvPr/>
        </p:nvSpPr>
        <p:spPr>
          <a:xfrm>
            <a:off x="325925" y="156799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연구 아이디어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33E513-901C-C44A-240B-23778FEB15FB}"/>
              </a:ext>
            </a:extLst>
          </p:cNvPr>
          <p:cNvSpPr/>
          <p:nvPr/>
        </p:nvSpPr>
        <p:spPr>
          <a:xfrm>
            <a:off x="325925" y="418422"/>
            <a:ext cx="11516008" cy="593791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0D6C9-BEC2-0248-A8AA-27E9628DDB61}"/>
              </a:ext>
            </a:extLst>
          </p:cNvPr>
          <p:cNvSpPr txBox="1"/>
          <p:nvPr/>
        </p:nvSpPr>
        <p:spPr>
          <a:xfrm>
            <a:off x="1215408" y="5050035"/>
            <a:ext cx="3762992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&lt;CLS&gt; Token</a:t>
            </a:r>
            <a:r>
              <a:rPr lang="ko-KR" altLang="en-US" sz="1400"/>
              <a:t>과 </a:t>
            </a:r>
            <a:r>
              <a:rPr lang="en-US" altLang="ko-KR" sz="1400" b="1"/>
              <a:t>Self-explaing</a:t>
            </a:r>
            <a:r>
              <a:rPr lang="ko-KR" altLang="en-US" sz="1400"/>
              <a:t>으로 나온 값 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-&gt; Ensemble </a:t>
            </a:r>
            <a:r>
              <a:rPr lang="ko-KR" altLang="en-US" sz="1400"/>
              <a:t>해서 </a:t>
            </a:r>
            <a:r>
              <a:rPr lang="en-US" altLang="ko-KR" sz="1400" b="1"/>
              <a:t>Voting</a:t>
            </a:r>
            <a:r>
              <a:rPr lang="en-US" altLang="ko-KR" sz="1400"/>
              <a:t> </a:t>
            </a:r>
            <a:r>
              <a:rPr lang="ko-KR" altLang="en-US" sz="1400"/>
              <a:t>기법 사용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F78FFA9-11B1-1835-9270-2C2F945DB921}"/>
              </a:ext>
            </a:extLst>
          </p:cNvPr>
          <p:cNvGrpSpPr/>
          <p:nvPr/>
        </p:nvGrpSpPr>
        <p:grpSpPr>
          <a:xfrm>
            <a:off x="1080260" y="829398"/>
            <a:ext cx="3268272" cy="4017975"/>
            <a:chOff x="784081" y="715719"/>
            <a:chExt cx="2623436" cy="357578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16660FB-585D-CE7D-2E0B-1C738CE2C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081" y="715719"/>
              <a:ext cx="2623436" cy="357578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008A65A-4289-2D98-3AF0-A3871878462E}"/>
                </a:ext>
              </a:extLst>
            </p:cNvPr>
            <p:cNvSpPr/>
            <p:nvPr/>
          </p:nvSpPr>
          <p:spPr>
            <a:xfrm>
              <a:off x="892564" y="3387379"/>
              <a:ext cx="353244" cy="2973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CLS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ECABD20-E933-0FFF-F4F1-B17E8207C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603" y="2744150"/>
              <a:ext cx="381053" cy="643216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0E5B159-B2A9-0B36-7CE5-4A01308058D4}"/>
                </a:ext>
              </a:extLst>
            </p:cNvPr>
            <p:cNvSpPr/>
            <p:nvPr/>
          </p:nvSpPr>
          <p:spPr>
            <a:xfrm>
              <a:off x="892564" y="2449749"/>
              <a:ext cx="353244" cy="2973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CLS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9C2F4CC3-FB25-FA53-08FF-411FD96FDD0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33098" y="1350753"/>
              <a:ext cx="1442387" cy="758362"/>
            </a:xfrm>
            <a:prstGeom prst="bentConnector3">
              <a:avLst>
                <a:gd name="adj1" fmla="val 9958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9E6C06A7-2240-E599-8565-9FFFCAB04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808806"/>
              </p:ext>
            </p:extLst>
          </p:nvPr>
        </p:nvGraphicFramePr>
        <p:xfrm>
          <a:off x="4789828" y="2070833"/>
          <a:ext cx="6321911" cy="236995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64793">
                  <a:extLst>
                    <a:ext uri="{9D8B030D-6E8A-4147-A177-3AD203B41FA5}">
                      <a16:colId xmlns:a16="http://schemas.microsoft.com/office/drawing/2014/main" val="3301033912"/>
                    </a:ext>
                  </a:extLst>
                </a:gridCol>
                <a:gridCol w="2102711">
                  <a:extLst>
                    <a:ext uri="{9D8B030D-6E8A-4147-A177-3AD203B41FA5}">
                      <a16:colId xmlns:a16="http://schemas.microsoft.com/office/drawing/2014/main" val="2242592516"/>
                    </a:ext>
                  </a:extLst>
                </a:gridCol>
                <a:gridCol w="1754407">
                  <a:extLst>
                    <a:ext uri="{9D8B030D-6E8A-4147-A177-3AD203B41FA5}">
                      <a16:colId xmlns:a16="http://schemas.microsoft.com/office/drawing/2014/main" val="3488501258"/>
                    </a:ext>
                  </a:extLst>
                </a:gridCol>
              </a:tblGrid>
              <a:tr h="3662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/>
                        <a:t>Special Classification Token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/>
                        <a:t>Self-Explaining result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Voting result</a:t>
                      </a:r>
                      <a:endParaRPr lang="ko-KR" alt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1037"/>
                  </a:ext>
                </a:extLst>
              </a:tr>
              <a:tr h="452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Entailment</a:t>
                      </a:r>
                      <a:br>
                        <a:rPr lang="en-US" altLang="ko-KR" sz="1050"/>
                      </a:br>
                      <a:r>
                        <a:rPr lang="en-US" altLang="ko-KR" sz="1050"/>
                        <a:t>Contradiction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Entailment</a:t>
                      </a:r>
                      <a:br>
                        <a:rPr lang="en-US" altLang="ko-KR" sz="1050"/>
                      </a:br>
                      <a:r>
                        <a:rPr lang="en-US" altLang="ko-KR" sz="1050"/>
                        <a:t>Contradiction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Entailment</a:t>
                      </a:r>
                      <a:br>
                        <a:rPr lang="en-US" altLang="ko-KR" sz="1050" b="1"/>
                      </a:br>
                      <a:r>
                        <a:rPr lang="en-US" altLang="ko-KR" sz="1050" b="1"/>
                        <a:t>Contradiction</a:t>
                      </a:r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38447"/>
                  </a:ext>
                </a:extLst>
              </a:tr>
              <a:tr h="452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Entailment</a:t>
                      </a:r>
                      <a:br>
                        <a:rPr lang="en-US" altLang="ko-KR" sz="1050"/>
                      </a:br>
                      <a:r>
                        <a:rPr lang="en-US" altLang="ko-KR" sz="1050"/>
                        <a:t>Contradiction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Neutral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Entailment</a:t>
                      </a:r>
                      <a:br>
                        <a:rPr lang="en-US" altLang="ko-KR" sz="1050" b="1"/>
                      </a:br>
                      <a:r>
                        <a:rPr lang="en-US" altLang="ko-KR" sz="1050" b="1"/>
                        <a:t>Contradiction</a:t>
                      </a:r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1788605"/>
                  </a:ext>
                </a:extLst>
              </a:tr>
              <a:tr h="366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Entailment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Contradiction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Neutral</a:t>
                      </a:r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5257598"/>
                  </a:ext>
                </a:extLst>
              </a:tr>
              <a:tr h="366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Neutral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Neutral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Neutral</a:t>
                      </a:r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986624"/>
                  </a:ext>
                </a:extLst>
              </a:tr>
              <a:tr h="366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Contradiction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Neutral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Neutral</a:t>
                      </a:r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0716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89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955A844-7626-34A9-5D9F-EF83D3DE3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84" y="2536690"/>
            <a:ext cx="4864702" cy="374261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193C52-2369-CFA0-CF15-21166B1C32BE}"/>
              </a:ext>
            </a:extLst>
          </p:cNvPr>
          <p:cNvSpPr txBox="1"/>
          <p:nvPr/>
        </p:nvSpPr>
        <p:spPr>
          <a:xfrm>
            <a:off x="631530" y="708246"/>
            <a:ext cx="1084831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1. Schick, Timo, and Hinrich Schütze. "</a:t>
            </a:r>
            <a:r>
              <a:rPr lang="en-US" altLang="ko-KR" sz="1400" b="1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Exploiting Cloze-Questions for Few-Shot Text Classification and Natural Language Inference</a:t>
            </a:r>
            <a:r>
              <a:rPr lang="en-US" altLang="ko-KR" sz="110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altLang="ko-KR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 </a:t>
            </a:r>
            <a:br>
              <a:rPr lang="en-US" altLang="ko-KR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100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16th Conference of the European Chapter of the Association for Computational Linguistics: Main Volume</a:t>
            </a:r>
            <a:r>
              <a:rPr lang="en-US" altLang="ko-KR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2021.</a:t>
            </a:r>
            <a:endParaRPr lang="ko-KR" altLang="en-US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A12EC8-124F-2982-F5E5-9575A0D508F4}"/>
              </a:ext>
            </a:extLst>
          </p:cNvPr>
          <p:cNvSpPr txBox="1"/>
          <p:nvPr/>
        </p:nvSpPr>
        <p:spPr>
          <a:xfrm>
            <a:off x="631531" y="1239029"/>
            <a:ext cx="1092893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2. Schick, Timo, and Hinrich Schütze. "</a:t>
            </a:r>
            <a:r>
              <a:rPr lang="en-US" altLang="ko-KR" sz="1400" b="1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It’s Not Just Size That Matters: Small Language Models Are Also Few-Shot Learners</a:t>
            </a:r>
            <a:r>
              <a:rPr lang="en-US" altLang="ko-KR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." </a:t>
            </a:r>
            <a:br>
              <a:rPr lang="en-US" altLang="ko-KR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100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2021 Conference of the North American Chapter of the Association for Computational Linguistics: Human Language Technologies</a:t>
            </a:r>
            <a:r>
              <a:rPr lang="en-US" altLang="ko-KR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2021.</a:t>
            </a:r>
            <a:endParaRPr lang="ko-KR" altLang="en-US" sz="11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A82249-5BD5-1047-EBD4-55999DF19EDF}"/>
              </a:ext>
            </a:extLst>
          </p:cNvPr>
          <p:cNvSpPr txBox="1"/>
          <p:nvPr/>
        </p:nvSpPr>
        <p:spPr>
          <a:xfrm>
            <a:off x="5406186" y="2738512"/>
            <a:ext cx="3058525" cy="3086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M</a:t>
            </a:r>
            <a:r>
              <a:rPr lang="ko-KR" altLang="en-US" sz="1100"/>
              <a:t> </a:t>
            </a:r>
            <a:r>
              <a:rPr lang="en-US" altLang="ko-KR" sz="1100"/>
              <a:t>:</a:t>
            </a:r>
            <a:r>
              <a:rPr lang="ko-KR" altLang="en-US" sz="1100"/>
              <a:t> </a:t>
            </a:r>
            <a:r>
              <a:rPr lang="en-US" altLang="ko-KR" sz="1100"/>
              <a:t>Masked</a:t>
            </a:r>
            <a:r>
              <a:rPr lang="ko-KR" altLang="en-US" sz="1100"/>
              <a:t> </a:t>
            </a:r>
            <a:r>
              <a:rPr lang="en-US" altLang="ko-KR" sz="1100"/>
              <a:t>Language</a:t>
            </a:r>
            <a:r>
              <a:rPr lang="ko-KR" altLang="en-US" sz="1100"/>
              <a:t> </a:t>
            </a:r>
            <a:r>
              <a:rPr lang="en-US" altLang="ko-KR" sz="1100"/>
              <a:t>Model</a:t>
            </a:r>
          </a:p>
          <a:p>
            <a:pPr>
              <a:lnSpc>
                <a:spcPct val="200000"/>
              </a:lnSpc>
            </a:pPr>
            <a:r>
              <a:rPr lang="ko-KR" altLang="en-US" sz="1100" b="1">
                <a:solidFill>
                  <a:srgbClr val="FF0000"/>
                </a:solidFill>
              </a:rPr>
              <a:t>𝑉</a:t>
            </a:r>
            <a:r>
              <a:rPr lang="en-US" altLang="ko-KR" sz="1100"/>
              <a:t>: Vocabulary</a:t>
            </a:r>
          </a:p>
          <a:p>
            <a:pPr>
              <a:lnSpc>
                <a:spcPct val="200000"/>
              </a:lnSpc>
            </a:pPr>
            <a:r>
              <a:rPr lang="en-US" altLang="ko-KR" sz="1100" b="1"/>
              <a:t>____ ∈ </a:t>
            </a:r>
            <a:r>
              <a:rPr lang="ko-KR" altLang="en-US" sz="1100" b="1"/>
              <a:t>𝑉 </a:t>
            </a:r>
            <a:r>
              <a:rPr lang="ko-KR" altLang="en-US" sz="1100">
                <a:latin typeface="+mj-ea"/>
                <a:ea typeface="+mj-ea"/>
              </a:rPr>
              <a:t>∶ </a:t>
            </a:r>
            <a:r>
              <a:rPr lang="en-US" altLang="ko-KR" sz="1100">
                <a:latin typeface="+mj-ea"/>
                <a:ea typeface="+mj-ea"/>
              </a:rPr>
              <a:t>Mask Token</a:t>
            </a:r>
            <a:endParaRPr lang="en-US" altLang="ko-KR" sz="1100"/>
          </a:p>
          <a:p>
            <a:pPr>
              <a:lnSpc>
                <a:spcPct val="200000"/>
              </a:lnSpc>
            </a:pPr>
            <a:r>
              <a:rPr lang="en-US" altLang="ko-KR" sz="1100" b="1">
                <a:solidFill>
                  <a:schemeClr val="accent2"/>
                </a:solidFill>
              </a:rPr>
              <a:t>ℒ</a:t>
            </a:r>
            <a:r>
              <a:rPr lang="en-US" altLang="ko-KR" sz="1100" b="1"/>
              <a:t>, </a:t>
            </a:r>
            <a:r>
              <a:rPr lang="ko-KR" altLang="en-US" sz="1100" b="1">
                <a:solidFill>
                  <a:schemeClr val="accent1"/>
                </a:solidFill>
              </a:rPr>
              <a:t>𝐴</a:t>
            </a:r>
            <a:r>
              <a:rPr lang="en-US" altLang="ko-KR" sz="1100">
                <a:solidFill>
                  <a:schemeClr val="accent1"/>
                </a:solidFill>
              </a:rPr>
              <a:t>:</a:t>
            </a:r>
            <a:r>
              <a:rPr lang="en-US" altLang="ko-KR" sz="1100"/>
              <a:t> Labels, Target classification task</a:t>
            </a:r>
            <a:endParaRPr lang="ko-KR" altLang="en-US" sz="1100"/>
          </a:p>
          <a:p>
            <a:pPr>
              <a:lnSpc>
                <a:spcPct val="200000"/>
              </a:lnSpc>
            </a:pPr>
            <a:r>
              <a:rPr lang="ko-KR" altLang="en-US" sz="1100">
                <a:solidFill>
                  <a:schemeClr val="accent6"/>
                </a:solidFill>
              </a:rPr>
              <a:t>𝐱</a:t>
            </a:r>
            <a:r>
              <a:rPr lang="ko-KR" altLang="en-US" sz="1100" b="1">
                <a:solidFill>
                  <a:schemeClr val="accent6"/>
                </a:solidFill>
              </a:rPr>
              <a:t> </a:t>
            </a:r>
            <a:r>
              <a:rPr lang="en-US" altLang="ko-KR" sz="1100" b="1">
                <a:solidFill>
                  <a:schemeClr val="accent6"/>
                </a:solidFill>
              </a:rPr>
              <a:t>= </a:t>
            </a:r>
            <a:r>
              <a:rPr lang="ko-KR" altLang="en-US" sz="1100" b="1">
                <a:solidFill>
                  <a:schemeClr val="accent6"/>
                </a:solidFill>
              </a:rPr>
              <a:t>𝑠</a:t>
            </a:r>
            <a:r>
              <a:rPr lang="en-US" altLang="ko-KR" sz="1100" b="1">
                <a:solidFill>
                  <a:schemeClr val="accent6"/>
                </a:solidFill>
              </a:rPr>
              <a:t>1, … , </a:t>
            </a:r>
            <a:r>
              <a:rPr lang="ko-KR" altLang="en-US" sz="1100" b="1">
                <a:solidFill>
                  <a:schemeClr val="accent6"/>
                </a:solidFill>
              </a:rPr>
              <a:t>𝑠𝑘 </a:t>
            </a:r>
            <a:r>
              <a:rPr lang="en-US" altLang="ko-KR" sz="1100"/>
              <a:t>: Input</a:t>
            </a:r>
            <a:r>
              <a:rPr lang="ko-KR" altLang="en-US" sz="1100"/>
              <a:t> </a:t>
            </a:r>
            <a:r>
              <a:rPr lang="en-US" altLang="ko-KR" sz="1100"/>
              <a:t>for Task A</a:t>
            </a:r>
            <a:endParaRPr lang="ko-KR" altLang="en-US" sz="1100"/>
          </a:p>
          <a:p>
            <a:pPr>
              <a:lnSpc>
                <a:spcPct val="200000"/>
              </a:lnSpc>
            </a:pPr>
            <a:r>
              <a:rPr lang="ko-KR" altLang="en-US" sz="1100" b="1">
                <a:solidFill>
                  <a:srgbClr val="FFC000"/>
                </a:solidFill>
              </a:rPr>
              <a:t>𝑠𝑖 ∈ 𝑉∗</a:t>
            </a:r>
            <a:r>
              <a:rPr lang="en-US" altLang="ko-KR" sz="1100"/>
              <a:t>: phrase</a:t>
            </a:r>
            <a:endParaRPr lang="ko-KR" altLang="en-US" sz="1100"/>
          </a:p>
          <a:p>
            <a:pPr>
              <a:lnSpc>
                <a:spcPct val="200000"/>
              </a:lnSpc>
            </a:pPr>
            <a:r>
              <a:rPr lang="ko-KR" altLang="en-US" sz="1100"/>
              <a:t>𝑷</a:t>
            </a:r>
            <a:r>
              <a:rPr lang="en-US" altLang="ko-KR" sz="1100"/>
              <a:t>: Pattern, </a:t>
            </a:r>
            <a:r>
              <a:rPr lang="ko-KR" altLang="en-US" sz="1100"/>
              <a:t>𝑤</a:t>
            </a:r>
            <a:r>
              <a:rPr lang="en-US" altLang="ko-KR" sz="1100"/>
              <a:t>ℎ</a:t>
            </a:r>
            <a:r>
              <a:rPr lang="ko-KR" altLang="en-US" sz="1100"/>
              <a:t>𝑒𝑟𝑒 𝑃</a:t>
            </a:r>
            <a:r>
              <a:rPr lang="en-US" altLang="ko-KR" sz="1100"/>
              <a:t>(</a:t>
            </a:r>
            <a:r>
              <a:rPr lang="ko-KR" altLang="en-US" sz="1100"/>
              <a:t>𝐱</a:t>
            </a:r>
            <a:r>
              <a:rPr lang="en-US" altLang="ko-KR" sz="1100"/>
              <a:t>) ∈ </a:t>
            </a:r>
            <a:r>
              <a:rPr lang="ko-KR" altLang="en-US" sz="1100"/>
              <a:t>𝑉∗</a:t>
            </a:r>
          </a:p>
          <a:p>
            <a:pPr>
              <a:lnSpc>
                <a:spcPct val="200000"/>
              </a:lnSpc>
            </a:pPr>
            <a:r>
              <a:rPr lang="ko-KR" altLang="en-US" sz="1100"/>
              <a:t>𝒗</a:t>
            </a:r>
            <a:r>
              <a:rPr lang="en-US" altLang="ko-KR" sz="1100"/>
              <a:t>: Verbalizer, ℒ → </a:t>
            </a:r>
            <a:r>
              <a:rPr lang="ko-KR" altLang="en-US" sz="1100"/>
              <a:t>𝑉</a:t>
            </a:r>
          </a:p>
          <a:p>
            <a:pPr>
              <a:lnSpc>
                <a:spcPct val="200000"/>
              </a:lnSpc>
            </a:pPr>
            <a:r>
              <a:rPr lang="ko-KR" altLang="en-US" sz="1100"/>
              <a:t>𝑷</a:t>
            </a:r>
            <a:r>
              <a:rPr lang="en-US" altLang="ko-KR" sz="1100"/>
              <a:t>, </a:t>
            </a:r>
            <a:r>
              <a:rPr lang="ko-KR" altLang="en-US" sz="1100"/>
              <a:t>𝒗 </a:t>
            </a:r>
            <a:r>
              <a:rPr lang="en-US" altLang="ko-KR" sz="1100"/>
              <a:t>: Pattern Verbalizer Pair(</a:t>
            </a:r>
            <a:r>
              <a:rPr lang="ko-KR" altLang="en-US" sz="1100"/>
              <a:t>𝐏𝐕𝐏</a:t>
            </a:r>
            <a:r>
              <a:rPr lang="en-US" altLang="ko-KR" sz="1100"/>
              <a:t>)</a:t>
            </a:r>
            <a:endParaRPr lang="ko-KR" altLang="en-US" sz="11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DF360-8031-00DF-877A-E93131E76ED5}"/>
              </a:ext>
            </a:extLst>
          </p:cNvPr>
          <p:cNvSpPr txBox="1"/>
          <p:nvPr/>
        </p:nvSpPr>
        <p:spPr>
          <a:xfrm>
            <a:off x="631530" y="22068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PET (Pattern Exploiting Training)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B99AEB-5966-B39F-42C7-5D83B3611D00}"/>
              </a:ext>
            </a:extLst>
          </p:cNvPr>
          <p:cNvSpPr txBox="1"/>
          <p:nvPr/>
        </p:nvSpPr>
        <p:spPr>
          <a:xfrm>
            <a:off x="8032490" y="3013048"/>
            <a:ext cx="344735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Task : 	RTE</a:t>
            </a:r>
          </a:p>
          <a:p>
            <a:r>
              <a:rPr lang="en-US" altLang="ko-KR">
                <a:solidFill>
                  <a:schemeClr val="accent6"/>
                </a:solidFill>
              </a:rPr>
              <a:t>Sent1</a:t>
            </a:r>
            <a:r>
              <a:rPr lang="en-US" altLang="ko-KR"/>
              <a:t> : 	</a:t>
            </a:r>
            <a:r>
              <a:rPr lang="en-US" altLang="ko-KR">
                <a:solidFill>
                  <a:srgbClr val="FFC000"/>
                </a:solidFill>
              </a:rPr>
              <a:t>Oil prices rise.</a:t>
            </a:r>
          </a:p>
          <a:p>
            <a:r>
              <a:rPr lang="en-US" altLang="ko-KR">
                <a:solidFill>
                  <a:schemeClr val="accent6"/>
                </a:solidFill>
              </a:rPr>
              <a:t>Sent2</a:t>
            </a:r>
            <a:r>
              <a:rPr lang="en-US" altLang="ko-KR"/>
              <a:t> : 	</a:t>
            </a:r>
            <a:r>
              <a:rPr lang="en-US" altLang="ko-KR">
                <a:solidFill>
                  <a:srgbClr val="FFC000"/>
                </a:solidFill>
              </a:rPr>
              <a:t>Oil prices fall back</a:t>
            </a:r>
          </a:p>
          <a:p>
            <a:r>
              <a:rPr lang="en-US" altLang="ko-KR">
                <a:solidFill>
                  <a:schemeClr val="accent2"/>
                </a:solidFill>
              </a:rPr>
              <a:t>Label</a:t>
            </a:r>
            <a:r>
              <a:rPr lang="en-US" altLang="ko-KR"/>
              <a:t> : 	</a:t>
            </a:r>
            <a:r>
              <a:rPr lang="en-US" altLang="ko-KR">
                <a:solidFill>
                  <a:schemeClr val="accent2"/>
                </a:solidFill>
              </a:rPr>
              <a:t>Entailment</a:t>
            </a:r>
            <a:r>
              <a:rPr lang="en-US" altLang="ko-KR"/>
              <a:t>	&gt;</a:t>
            </a:r>
            <a:r>
              <a:rPr lang="en-US" altLang="ko-KR">
                <a:solidFill>
                  <a:srgbClr val="FF0000"/>
                </a:solidFill>
              </a:rPr>
              <a:t>Yes</a:t>
            </a:r>
          </a:p>
          <a:p>
            <a:r>
              <a:rPr lang="en-US" altLang="ko-KR"/>
              <a:t>	</a:t>
            </a:r>
            <a:r>
              <a:rPr lang="en-US" altLang="ko-KR">
                <a:solidFill>
                  <a:schemeClr val="accent2"/>
                </a:solidFill>
              </a:rPr>
              <a:t>Not_entailment</a:t>
            </a:r>
            <a:r>
              <a:rPr lang="en-US" altLang="ko-KR"/>
              <a:t>	&gt;</a:t>
            </a:r>
            <a:r>
              <a:rPr lang="en-US" altLang="ko-KR">
                <a:solidFill>
                  <a:srgbClr val="FF0000"/>
                </a:solidFill>
              </a:rPr>
              <a:t>No</a:t>
            </a:r>
          </a:p>
          <a:p>
            <a:endParaRPr lang="en-US" altLang="ko-KR"/>
          </a:p>
          <a:p>
            <a:r>
              <a:rPr lang="en-US" altLang="ko-KR"/>
              <a:t>P(x) :</a:t>
            </a:r>
          </a:p>
          <a:p>
            <a:r>
              <a:rPr lang="en-US" altLang="ko-KR" sz="1400"/>
              <a:t>Oil prices rise ? ___, Oil prices fall back.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9B5AD2-7961-8E4E-817D-A3DE13289F95}"/>
              </a:ext>
            </a:extLst>
          </p:cNvPr>
          <p:cNvSpPr txBox="1"/>
          <p:nvPr/>
        </p:nvSpPr>
        <p:spPr>
          <a:xfrm>
            <a:off x="6246490" y="136525"/>
            <a:ext cx="5595443" cy="25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Lab Seminar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449CAF-B374-59C5-2AD4-0EC88C0CF0DE}"/>
              </a:ext>
            </a:extLst>
          </p:cNvPr>
          <p:cNvSpPr txBox="1"/>
          <p:nvPr/>
        </p:nvSpPr>
        <p:spPr>
          <a:xfrm>
            <a:off x="325925" y="156799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연구 관련 논문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A52C4F-97A7-A40C-36FF-DA5A1278F0B3}"/>
              </a:ext>
            </a:extLst>
          </p:cNvPr>
          <p:cNvSpPr/>
          <p:nvPr/>
        </p:nvSpPr>
        <p:spPr>
          <a:xfrm>
            <a:off x="325925" y="418422"/>
            <a:ext cx="11516008" cy="593791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5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AD3E7D-5624-492D-7D91-B84BE3F19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691" y="1772267"/>
            <a:ext cx="7840301" cy="43768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889399-9101-0CF9-D526-0A440C9CBED1}"/>
              </a:ext>
            </a:extLst>
          </p:cNvPr>
          <p:cNvSpPr txBox="1"/>
          <p:nvPr/>
        </p:nvSpPr>
        <p:spPr>
          <a:xfrm>
            <a:off x="631529" y="708930"/>
            <a:ext cx="81865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3. Wang, Sinong, et al. "</a:t>
            </a:r>
            <a:r>
              <a:rPr lang="en-US" altLang="ko-KR" sz="1400" b="1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Entailment as few-shot learner</a:t>
            </a:r>
            <a:r>
              <a:rPr lang="en-US" altLang="ko-KR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." </a:t>
            </a:r>
            <a:r>
              <a:rPr lang="en-US" altLang="ko-KR" sz="1100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 preprint arXiv:2104.14690</a:t>
            </a:r>
            <a:r>
              <a:rPr lang="en-US" altLang="ko-KR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(2021).</a:t>
            </a:r>
            <a:endParaRPr lang="ko-KR" altLang="en-US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E1E3D4-B487-3D59-8FD4-AE8CABB75816}"/>
              </a:ext>
            </a:extLst>
          </p:cNvPr>
          <p:cNvSpPr txBox="1"/>
          <p:nvPr/>
        </p:nvSpPr>
        <p:spPr>
          <a:xfrm>
            <a:off x="775517" y="1109373"/>
            <a:ext cx="5440464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현재 </a:t>
            </a:r>
            <a:r>
              <a:rPr lang="en-US" altLang="ko-KR" sz="1400"/>
              <a:t>NLI Task(</a:t>
            </a:r>
            <a:r>
              <a:rPr lang="ko-KR" altLang="en-US" sz="1400"/>
              <a:t>자연어 추론</a:t>
            </a:r>
            <a:r>
              <a:rPr lang="en-US" altLang="ko-KR" sz="1400"/>
              <a:t>)</a:t>
            </a:r>
            <a:r>
              <a:rPr lang="ko-KR" altLang="en-US" sz="1400"/>
              <a:t>의 </a:t>
            </a:r>
            <a:r>
              <a:rPr lang="en-US" altLang="ko-KR" sz="1400" b="1"/>
              <a:t>SNLI</a:t>
            </a:r>
            <a:r>
              <a:rPr lang="en-US" altLang="ko-KR" sz="1400"/>
              <a:t> Dataset SOTA </a:t>
            </a:r>
            <a:r>
              <a:rPr lang="ko-KR" altLang="en-US" sz="1400"/>
              <a:t>모델의 방법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5396F7-7615-0238-92B9-7E0984E936CB}"/>
              </a:ext>
            </a:extLst>
          </p:cNvPr>
          <p:cNvSpPr txBox="1"/>
          <p:nvPr/>
        </p:nvSpPr>
        <p:spPr>
          <a:xfrm>
            <a:off x="6246490" y="136525"/>
            <a:ext cx="5595443" cy="25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Lab Seminar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043EE0-B426-9D24-091C-525D2A32A75A}"/>
              </a:ext>
            </a:extLst>
          </p:cNvPr>
          <p:cNvSpPr txBox="1"/>
          <p:nvPr/>
        </p:nvSpPr>
        <p:spPr>
          <a:xfrm>
            <a:off x="325925" y="156799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연구 관련 논문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1C871F-5C79-B19A-07CD-3DC6F0878823}"/>
              </a:ext>
            </a:extLst>
          </p:cNvPr>
          <p:cNvSpPr/>
          <p:nvPr/>
        </p:nvSpPr>
        <p:spPr>
          <a:xfrm>
            <a:off x="325925" y="418422"/>
            <a:ext cx="11516008" cy="593791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980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AF7CD-1F64-FC17-DE07-1194C68C56DF}"/>
              </a:ext>
            </a:extLst>
          </p:cNvPr>
          <p:cNvSpPr txBox="1"/>
          <p:nvPr/>
        </p:nvSpPr>
        <p:spPr>
          <a:xfrm>
            <a:off x="6246490" y="136525"/>
            <a:ext cx="5595443" cy="25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Lab Seminar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E23A2-8B0D-A020-9F00-276B5C560F6D}"/>
              </a:ext>
            </a:extLst>
          </p:cNvPr>
          <p:cNvSpPr txBox="1"/>
          <p:nvPr/>
        </p:nvSpPr>
        <p:spPr>
          <a:xfrm>
            <a:off x="325925" y="156799"/>
            <a:ext cx="15808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</a:rPr>
              <a:t>4. </a:t>
            </a: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추가 연구 아이디어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33E513-901C-C44A-240B-23778FEB15FB}"/>
              </a:ext>
            </a:extLst>
          </p:cNvPr>
          <p:cNvSpPr/>
          <p:nvPr/>
        </p:nvSpPr>
        <p:spPr>
          <a:xfrm>
            <a:off x="325925" y="418422"/>
            <a:ext cx="11516008" cy="593791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2C980F-93E3-134D-1AD7-2B0C94690594}"/>
              </a:ext>
            </a:extLst>
          </p:cNvPr>
          <p:cNvSpPr txBox="1"/>
          <p:nvPr/>
        </p:nvSpPr>
        <p:spPr>
          <a:xfrm>
            <a:off x="879501" y="4622706"/>
            <a:ext cx="72058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GPT, T5, BERT </a:t>
            </a:r>
            <a:r>
              <a:rPr lang="ko-KR" altLang="en-US" sz="1600"/>
              <a:t>등 </a:t>
            </a:r>
            <a:r>
              <a:rPr lang="en-US" altLang="ko-KR" sz="1600"/>
              <a:t>Transformer</a:t>
            </a:r>
            <a:r>
              <a:rPr lang="ko-KR" altLang="en-US" sz="1600"/>
              <a:t> 기반의 모델을 통해 만들어 낸 문장에 대해</a:t>
            </a:r>
            <a:endParaRPr lang="en-US" altLang="ko-KR" sz="1600"/>
          </a:p>
          <a:p>
            <a:endParaRPr lang="en-US" altLang="ko-KR" sz="1600"/>
          </a:p>
          <a:p>
            <a:r>
              <a:rPr lang="ko-KR" altLang="en-US" sz="1600" b="1"/>
              <a:t>문법 분석 </a:t>
            </a:r>
            <a:r>
              <a:rPr lang="ko-KR" altLang="en-US" sz="1600"/>
              <a:t>및 </a:t>
            </a:r>
            <a:r>
              <a:rPr lang="ko-KR" altLang="en-US" sz="1600" b="1"/>
              <a:t>기존 문장과의 유사도</a:t>
            </a:r>
            <a:r>
              <a:rPr lang="en-US" altLang="ko-KR" sz="1600" b="1"/>
              <a:t> </a:t>
            </a:r>
            <a:r>
              <a:rPr lang="ko-KR" altLang="en-US" sz="1600" b="1"/>
              <a:t>측정 </a:t>
            </a:r>
            <a:r>
              <a:rPr lang="ko-KR" altLang="en-US" sz="1600"/>
              <a:t>등의 </a:t>
            </a:r>
            <a:r>
              <a:rPr lang="ko-KR" altLang="en-US" sz="1600" b="1">
                <a:solidFill>
                  <a:srgbClr val="C00000"/>
                </a:solidFill>
              </a:rPr>
              <a:t>자동 분석 방안</a:t>
            </a:r>
            <a:r>
              <a:rPr lang="ko-KR" altLang="en-US" sz="1600"/>
              <a:t> 제안하는 연구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784289-FBDA-DA24-932E-143EB12A9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80" y="859597"/>
            <a:ext cx="5000068" cy="15233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C04BED0-2FB5-6417-051F-64F5EB48B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80" y="2553516"/>
            <a:ext cx="5000068" cy="16677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4FC0D0-0AA4-64A0-56D7-6F40C82C5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2696" y="1621278"/>
            <a:ext cx="2086374" cy="1395263"/>
          </a:xfrm>
          <a:prstGeom prst="rect">
            <a:avLst/>
          </a:prstGeom>
        </p:spPr>
      </p:pic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81094A7-00DC-727A-2C2D-462C393BA58A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5693048" y="2318910"/>
            <a:ext cx="1809648" cy="10684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52415FFF-5950-B241-9198-A41375E1BBB3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5693048" y="1621279"/>
            <a:ext cx="1809648" cy="6976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C034FDE2-93A2-10C1-E10C-A96F118855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8372" y="3673268"/>
            <a:ext cx="2241527" cy="242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3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726</Words>
  <Application>Microsoft Office PowerPoint</Application>
  <PresentationFormat>와이드스크린</PresentationFormat>
  <Paragraphs>120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Lucida Grande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LeeKihoon</dc:creator>
  <cp:lastModifiedBy>LeeKihoon</cp:lastModifiedBy>
  <cp:revision>1</cp:revision>
  <dcterms:created xsi:type="dcterms:W3CDTF">2022-08-02T05:17:27Z</dcterms:created>
  <dcterms:modified xsi:type="dcterms:W3CDTF">2022-08-17T13:25:38Z</dcterms:modified>
</cp:coreProperties>
</file>