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5" r:id="rId4"/>
    <p:sldId id="276" r:id="rId5"/>
    <p:sldId id="294" r:id="rId6"/>
    <p:sldId id="295" r:id="rId7"/>
    <p:sldId id="296" r:id="rId8"/>
    <p:sldId id="293" r:id="rId9"/>
    <p:sldId id="298" r:id="rId10"/>
    <p:sldId id="297" r:id="rId11"/>
    <p:sldId id="292" r:id="rId12"/>
    <p:sldId id="300" r:id="rId13"/>
    <p:sldId id="301" r:id="rId14"/>
    <p:sldId id="302" r:id="rId15"/>
    <p:sldId id="303" r:id="rId16"/>
    <p:sldId id="277" r:id="rId17"/>
    <p:sldId id="304" r:id="rId18"/>
    <p:sldId id="305" r:id="rId19"/>
    <p:sldId id="278" r:id="rId20"/>
    <p:sldId id="281" r:id="rId21"/>
    <p:sldId id="306" r:id="rId22"/>
    <p:sldId id="282" r:id="rId23"/>
    <p:sldId id="283" r:id="rId24"/>
    <p:sldId id="284" r:id="rId25"/>
    <p:sldId id="285" r:id="rId26"/>
    <p:sldId id="287" r:id="rId27"/>
    <p:sldId id="289" r:id="rId28"/>
    <p:sldId id="291" r:id="rId29"/>
    <p:sldId id="307" r:id="rId30"/>
    <p:sldId id="308" r:id="rId31"/>
    <p:sldId id="279" r:id="rId32"/>
    <p:sldId id="309" r:id="rId33"/>
    <p:sldId id="26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E0"/>
    <a:srgbClr val="4594C7"/>
    <a:srgbClr val="08306B"/>
    <a:srgbClr val="529DCC"/>
    <a:srgbClr val="8AB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E92A1-3170-4D81-B3E9-CE81A6F87150}" v="1673" dt="2022-09-13T04:01:04.4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58767" autoAdjust="0"/>
  </p:normalViewPr>
  <p:slideViewPr>
    <p:cSldViewPr snapToGrid="0">
      <p:cViewPr varScale="1">
        <p:scale>
          <a:sx n="29" d="100"/>
          <a:sy n="29" d="100"/>
        </p:scale>
        <p:origin x="125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추우찬" userId="d201b69e-046b-4169-acac-e8c837d48c1f" providerId="ADAL" clId="{7BFE92A1-3170-4D81-B3E9-CE81A6F87150}"/>
    <pc:docChg chg="undo redo custSel addSld delSld modSld sldOrd">
      <pc:chgData name="추우찬" userId="d201b69e-046b-4169-acac-e8c837d48c1f" providerId="ADAL" clId="{7BFE92A1-3170-4D81-B3E9-CE81A6F87150}" dt="2022-09-13T04:01:04.468" v="15489" actId="20577"/>
      <pc:docMkLst>
        <pc:docMk/>
      </pc:docMkLst>
      <pc:sldChg chg="addSp delSp modSp mod modNotesTx">
        <pc:chgData name="추우찬" userId="d201b69e-046b-4169-acac-e8c837d48c1f" providerId="ADAL" clId="{7BFE92A1-3170-4D81-B3E9-CE81A6F87150}" dt="2022-09-12T21:29:50.019" v="129" actId="1076"/>
        <pc:sldMkLst>
          <pc:docMk/>
          <pc:sldMk cId="2702404099" sldId="276"/>
        </pc:sldMkLst>
        <pc:spChg chg="add del mod">
          <ac:chgData name="추우찬" userId="d201b69e-046b-4169-acac-e8c837d48c1f" providerId="ADAL" clId="{7BFE92A1-3170-4D81-B3E9-CE81A6F87150}" dt="2022-09-12T21:29:45.456" v="127" actId="478"/>
          <ac:spMkLst>
            <pc:docMk/>
            <pc:sldMk cId="2702404099" sldId="276"/>
            <ac:spMk id="2" creationId="{36602DFE-F162-63C8-6DFF-83472A8BF235}"/>
          </ac:spMkLst>
        </pc:spChg>
        <pc:picChg chg="add mod">
          <ac:chgData name="추우찬" userId="d201b69e-046b-4169-acac-e8c837d48c1f" providerId="ADAL" clId="{7BFE92A1-3170-4D81-B3E9-CE81A6F87150}" dt="2022-09-12T21:29:50.019" v="129" actId="1076"/>
          <ac:picMkLst>
            <pc:docMk/>
            <pc:sldMk cId="2702404099" sldId="276"/>
            <ac:picMk id="1026" creationId="{503DE9D6-EE49-63CB-6F15-CB769FFC85BD}"/>
          </ac:picMkLst>
        </pc:picChg>
      </pc:sldChg>
      <pc:sldChg chg="modSp mod">
        <pc:chgData name="추우찬" userId="d201b69e-046b-4169-acac-e8c837d48c1f" providerId="ADAL" clId="{7BFE92A1-3170-4D81-B3E9-CE81A6F87150}" dt="2022-09-13T03:26:47.527" v="12467" actId="20577"/>
        <pc:sldMkLst>
          <pc:docMk/>
          <pc:sldMk cId="2532947052" sldId="277"/>
        </pc:sldMkLst>
        <pc:spChg chg="mod">
          <ac:chgData name="추우찬" userId="d201b69e-046b-4169-acac-e8c837d48c1f" providerId="ADAL" clId="{7BFE92A1-3170-4D81-B3E9-CE81A6F87150}" dt="2022-09-13T03:26:47.527" v="12467" actId="20577"/>
          <ac:spMkLst>
            <pc:docMk/>
            <pc:sldMk cId="2532947052" sldId="277"/>
            <ac:spMk id="3" creationId="{14EC2252-D859-6176-1E64-3980B48FCE99}"/>
          </ac:spMkLst>
        </pc:spChg>
      </pc:sldChg>
      <pc:sldChg chg="addSp modSp add del modNotesTx">
        <pc:chgData name="추우찬" userId="d201b69e-046b-4169-acac-e8c837d48c1f" providerId="ADAL" clId="{7BFE92A1-3170-4D81-B3E9-CE81A6F87150}" dt="2022-09-13T01:39:44.588" v="7047" actId="20577"/>
        <pc:sldMkLst>
          <pc:docMk/>
          <pc:sldMk cId="3727720882" sldId="278"/>
        </pc:sldMkLst>
        <pc:picChg chg="add mod">
          <ac:chgData name="추우찬" userId="d201b69e-046b-4169-acac-e8c837d48c1f" providerId="ADAL" clId="{7BFE92A1-3170-4D81-B3E9-CE81A6F87150}" dt="2022-09-13T00:09:27.382" v="5899" actId="1076"/>
          <ac:picMkLst>
            <pc:docMk/>
            <pc:sldMk cId="3727720882" sldId="278"/>
            <ac:picMk id="2050" creationId="{B8C3B66F-351F-0475-7EF9-C57A97076570}"/>
          </ac:picMkLst>
        </pc:picChg>
      </pc:sldChg>
      <pc:sldChg chg="addSp delSp modSp mod modNotesTx">
        <pc:chgData name="추우찬" userId="d201b69e-046b-4169-acac-e8c837d48c1f" providerId="ADAL" clId="{7BFE92A1-3170-4D81-B3E9-CE81A6F87150}" dt="2022-09-13T03:59:48.574" v="15213" actId="20577"/>
        <pc:sldMkLst>
          <pc:docMk/>
          <pc:sldMk cId="3436714706" sldId="279"/>
        </pc:sldMkLst>
        <pc:spChg chg="add mod">
          <ac:chgData name="추우찬" userId="d201b69e-046b-4169-acac-e8c837d48c1f" providerId="ADAL" clId="{7BFE92A1-3170-4D81-B3E9-CE81A6F87150}" dt="2022-09-13T03:53:34.234" v="14478" actId="1035"/>
          <ac:spMkLst>
            <pc:docMk/>
            <pc:sldMk cId="3436714706" sldId="279"/>
            <ac:spMk id="10" creationId="{F5FE85C0-0EA1-807C-A740-E220576F8E65}"/>
          </ac:spMkLst>
        </pc:spChg>
        <pc:spChg chg="add mod">
          <ac:chgData name="추우찬" userId="d201b69e-046b-4169-acac-e8c837d48c1f" providerId="ADAL" clId="{7BFE92A1-3170-4D81-B3E9-CE81A6F87150}" dt="2022-09-13T03:53:34.234" v="14478" actId="1035"/>
          <ac:spMkLst>
            <pc:docMk/>
            <pc:sldMk cId="3436714706" sldId="279"/>
            <ac:spMk id="11" creationId="{843E1FA5-AC12-0CB4-F9D6-E8D48E76B574}"/>
          </ac:spMkLst>
        </pc:spChg>
        <pc:spChg chg="add mod">
          <ac:chgData name="추우찬" userId="d201b69e-046b-4169-acac-e8c837d48c1f" providerId="ADAL" clId="{7BFE92A1-3170-4D81-B3E9-CE81A6F87150}" dt="2022-09-13T03:57:37.695" v="14684" actId="1076"/>
          <ac:spMkLst>
            <pc:docMk/>
            <pc:sldMk cId="3436714706" sldId="279"/>
            <ac:spMk id="12" creationId="{C3B16A44-1B21-7036-7F0B-9F6317FFBC24}"/>
          </ac:spMkLst>
        </pc:spChg>
        <pc:picChg chg="add mod">
          <ac:chgData name="추우찬" userId="d201b69e-046b-4169-acac-e8c837d48c1f" providerId="ADAL" clId="{7BFE92A1-3170-4D81-B3E9-CE81A6F87150}" dt="2022-09-13T03:53:34.234" v="14478" actId="1035"/>
          <ac:picMkLst>
            <pc:docMk/>
            <pc:sldMk cId="3436714706" sldId="279"/>
            <ac:picMk id="3" creationId="{25E091F8-372F-3756-87B1-F29E5DC67B7F}"/>
          </ac:picMkLst>
        </pc:picChg>
        <pc:picChg chg="add mod">
          <ac:chgData name="추우찬" userId="d201b69e-046b-4169-acac-e8c837d48c1f" providerId="ADAL" clId="{7BFE92A1-3170-4D81-B3E9-CE81A6F87150}" dt="2022-09-13T03:53:34.234" v="14478" actId="1035"/>
          <ac:picMkLst>
            <pc:docMk/>
            <pc:sldMk cId="3436714706" sldId="279"/>
            <ac:picMk id="5" creationId="{A7D73D83-DCE8-E660-334E-7FBA874BF3E6}"/>
          </ac:picMkLst>
        </pc:picChg>
        <pc:picChg chg="add del mod">
          <ac:chgData name="추우찬" userId="d201b69e-046b-4169-acac-e8c837d48c1f" providerId="ADAL" clId="{7BFE92A1-3170-4D81-B3E9-CE81A6F87150}" dt="2022-09-13T03:52:31.166" v="14427" actId="478"/>
          <ac:picMkLst>
            <pc:docMk/>
            <pc:sldMk cId="3436714706" sldId="279"/>
            <ac:picMk id="7" creationId="{E313F60B-3213-F4E7-DCA3-F91920FE2566}"/>
          </ac:picMkLst>
        </pc:picChg>
        <pc:picChg chg="add del mod">
          <ac:chgData name="추우찬" userId="d201b69e-046b-4169-acac-e8c837d48c1f" providerId="ADAL" clId="{7BFE92A1-3170-4D81-B3E9-CE81A6F87150}" dt="2022-09-13T03:52:31.166" v="14427" actId="478"/>
          <ac:picMkLst>
            <pc:docMk/>
            <pc:sldMk cId="3436714706" sldId="279"/>
            <ac:picMk id="9" creationId="{3D95A7F3-B922-97AE-2E85-47BFC3F9497A}"/>
          </ac:picMkLst>
        </pc:picChg>
      </pc:sldChg>
      <pc:sldChg chg="addSp modSp del mod modNotesTx">
        <pc:chgData name="추우찬" userId="d201b69e-046b-4169-acac-e8c837d48c1f" providerId="ADAL" clId="{7BFE92A1-3170-4D81-B3E9-CE81A6F87150}" dt="2022-09-13T03:45:36.986" v="13891" actId="47"/>
        <pc:sldMkLst>
          <pc:docMk/>
          <pc:sldMk cId="295923390" sldId="280"/>
        </pc:sldMkLst>
        <pc:spChg chg="add mod">
          <ac:chgData name="추우찬" userId="d201b69e-046b-4169-acac-e8c837d48c1f" providerId="ADAL" clId="{7BFE92A1-3170-4D81-B3E9-CE81A6F87150}" dt="2022-09-13T03:39:26.764" v="13404" actId="20577"/>
          <ac:spMkLst>
            <pc:docMk/>
            <pc:sldMk cId="295923390" sldId="280"/>
            <ac:spMk id="2" creationId="{325A71FA-D321-A4AE-38AD-694544258A59}"/>
          </ac:spMkLst>
        </pc:spChg>
      </pc:sldChg>
      <pc:sldChg chg="addSp delSp modSp mod modNotesTx">
        <pc:chgData name="추우찬" userId="d201b69e-046b-4169-acac-e8c837d48c1f" providerId="ADAL" clId="{7BFE92A1-3170-4D81-B3E9-CE81A6F87150}" dt="2022-09-13T01:50:40.142" v="7790" actId="20577"/>
        <pc:sldMkLst>
          <pc:docMk/>
          <pc:sldMk cId="424586891" sldId="281"/>
        </pc:sldMkLst>
        <pc:spChg chg="add del mod">
          <ac:chgData name="추우찬" userId="d201b69e-046b-4169-acac-e8c837d48c1f" providerId="ADAL" clId="{7BFE92A1-3170-4D81-B3E9-CE81A6F87150}" dt="2022-09-13T01:41:24.190" v="7053" actId="478"/>
          <ac:spMkLst>
            <pc:docMk/>
            <pc:sldMk cId="424586891" sldId="281"/>
            <ac:spMk id="2" creationId="{595B37EB-18B2-4603-7DB6-0390599ECF7C}"/>
          </ac:spMkLst>
        </pc:spChg>
        <pc:spChg chg="add mod">
          <ac:chgData name="추우찬" userId="d201b69e-046b-4169-acac-e8c837d48c1f" providerId="ADAL" clId="{7BFE92A1-3170-4D81-B3E9-CE81A6F87150}" dt="2022-09-13T01:41:34.047" v="7056" actId="14100"/>
          <ac:spMkLst>
            <pc:docMk/>
            <pc:sldMk cId="424586891" sldId="281"/>
            <ac:spMk id="3" creationId="{CAAADD5A-E750-B7D5-91A5-4BAFBF45F81D}"/>
          </ac:spMkLst>
        </pc:spChg>
        <pc:picChg chg="add mod">
          <ac:chgData name="추우찬" userId="d201b69e-046b-4169-acac-e8c837d48c1f" providerId="ADAL" clId="{7BFE92A1-3170-4D81-B3E9-CE81A6F87150}" dt="2022-09-13T01:40:05.221" v="7051" actId="1076"/>
          <ac:picMkLst>
            <pc:docMk/>
            <pc:sldMk cId="424586891" sldId="281"/>
            <ac:picMk id="4098" creationId="{F58D7AB9-6D92-743C-541F-4B43C7EBA809}"/>
          </ac:picMkLst>
        </pc:picChg>
      </pc:sldChg>
      <pc:sldChg chg="addSp delSp modSp mod modNotesTx">
        <pc:chgData name="추우찬" userId="d201b69e-046b-4169-acac-e8c837d48c1f" providerId="ADAL" clId="{7BFE92A1-3170-4D81-B3E9-CE81A6F87150}" dt="2022-09-13T02:07:19.492" v="8846" actId="20577"/>
        <pc:sldMkLst>
          <pc:docMk/>
          <pc:sldMk cId="3358595886" sldId="282"/>
        </pc:sldMkLst>
        <pc:picChg chg="add del mod">
          <ac:chgData name="추우찬" userId="d201b69e-046b-4169-acac-e8c837d48c1f" providerId="ADAL" clId="{7BFE92A1-3170-4D81-B3E9-CE81A6F87150}" dt="2022-09-13T01:59:42.420" v="8287" actId="478"/>
          <ac:picMkLst>
            <pc:docMk/>
            <pc:sldMk cId="3358595886" sldId="282"/>
            <ac:picMk id="3" creationId="{80E30448-B972-AD08-44B5-EC69F3C0169B}"/>
          </ac:picMkLst>
        </pc:picChg>
        <pc:picChg chg="add mod">
          <ac:chgData name="추우찬" userId="d201b69e-046b-4169-acac-e8c837d48c1f" providerId="ADAL" clId="{7BFE92A1-3170-4D81-B3E9-CE81A6F87150}" dt="2022-09-13T01:59:54.573" v="8291" actId="1076"/>
          <ac:picMkLst>
            <pc:docMk/>
            <pc:sldMk cId="3358595886" sldId="282"/>
            <ac:picMk id="5" creationId="{977A4C37-913E-F702-CF5E-5CE02DC2B8D5}"/>
          </ac:picMkLst>
        </pc:picChg>
      </pc:sldChg>
      <pc:sldChg chg="addSp modSp modNotesTx">
        <pc:chgData name="추우찬" userId="d201b69e-046b-4169-acac-e8c837d48c1f" providerId="ADAL" clId="{7BFE92A1-3170-4D81-B3E9-CE81A6F87150}" dt="2022-09-13T02:22:07.180" v="9764" actId="20577"/>
        <pc:sldMkLst>
          <pc:docMk/>
          <pc:sldMk cId="3288522606" sldId="283"/>
        </pc:sldMkLst>
        <pc:picChg chg="add mod">
          <ac:chgData name="추우찬" userId="d201b69e-046b-4169-acac-e8c837d48c1f" providerId="ADAL" clId="{7BFE92A1-3170-4D81-B3E9-CE81A6F87150}" dt="2022-09-13T02:07:54.611" v="8850" actId="1076"/>
          <ac:picMkLst>
            <pc:docMk/>
            <pc:sldMk cId="3288522606" sldId="283"/>
            <ac:picMk id="5122" creationId="{EF20DFF1-A4F5-750A-7FDC-1B90C1CA82E0}"/>
          </ac:picMkLst>
        </pc:picChg>
      </pc:sldChg>
      <pc:sldChg chg="modNotesTx">
        <pc:chgData name="추우찬" userId="d201b69e-046b-4169-acac-e8c837d48c1f" providerId="ADAL" clId="{7BFE92A1-3170-4D81-B3E9-CE81A6F87150}" dt="2022-09-13T02:25:47.096" v="9932" actId="20577"/>
        <pc:sldMkLst>
          <pc:docMk/>
          <pc:sldMk cId="3028450488" sldId="284"/>
        </pc:sldMkLst>
      </pc:sldChg>
      <pc:sldChg chg="addSp delSp modSp modNotesTx">
        <pc:chgData name="추우찬" userId="d201b69e-046b-4169-acac-e8c837d48c1f" providerId="ADAL" clId="{7BFE92A1-3170-4D81-B3E9-CE81A6F87150}" dt="2022-09-13T02:32:20.965" v="10636" actId="1076"/>
        <pc:sldMkLst>
          <pc:docMk/>
          <pc:sldMk cId="3059172656" sldId="285"/>
        </pc:sldMkLst>
        <pc:picChg chg="add mod">
          <ac:chgData name="추우찬" userId="d201b69e-046b-4169-acac-e8c837d48c1f" providerId="ADAL" clId="{7BFE92A1-3170-4D81-B3E9-CE81A6F87150}" dt="2022-09-13T02:32:20.965" v="10636" actId="1076"/>
          <ac:picMkLst>
            <pc:docMk/>
            <pc:sldMk cId="3059172656" sldId="285"/>
            <ac:picMk id="7170" creationId="{8881A1FC-B85A-2F0B-E6D7-FAFF67786D4E}"/>
          </ac:picMkLst>
        </pc:picChg>
        <pc:picChg chg="add del mod">
          <ac:chgData name="추우찬" userId="d201b69e-046b-4169-acac-e8c837d48c1f" providerId="ADAL" clId="{7BFE92A1-3170-4D81-B3E9-CE81A6F87150}" dt="2022-09-13T02:32:12.520" v="10633" actId="478"/>
          <ac:picMkLst>
            <pc:docMk/>
            <pc:sldMk cId="3059172656" sldId="285"/>
            <ac:picMk id="7172" creationId="{92DFD82C-2AAF-2665-6B6D-B8832F3D0045}"/>
          </ac:picMkLst>
        </pc:picChg>
      </pc:sldChg>
      <pc:sldChg chg="del">
        <pc:chgData name="추우찬" userId="d201b69e-046b-4169-acac-e8c837d48c1f" providerId="ADAL" clId="{7BFE92A1-3170-4D81-B3E9-CE81A6F87150}" dt="2022-09-13T02:32:45.908" v="10637" actId="47"/>
        <pc:sldMkLst>
          <pc:docMk/>
          <pc:sldMk cId="2082529722" sldId="286"/>
        </pc:sldMkLst>
      </pc:sldChg>
      <pc:sldChg chg="addSp modSp modNotesTx">
        <pc:chgData name="추우찬" userId="d201b69e-046b-4169-acac-e8c837d48c1f" providerId="ADAL" clId="{7BFE92A1-3170-4D81-B3E9-CE81A6F87150}" dt="2022-09-13T03:03:27.985" v="11241" actId="20577"/>
        <pc:sldMkLst>
          <pc:docMk/>
          <pc:sldMk cId="3089295385" sldId="287"/>
        </pc:sldMkLst>
        <pc:picChg chg="add mod">
          <ac:chgData name="추우찬" userId="d201b69e-046b-4169-acac-e8c837d48c1f" providerId="ADAL" clId="{7BFE92A1-3170-4D81-B3E9-CE81A6F87150}" dt="2022-09-13T02:37:37.699" v="10641" actId="1076"/>
          <ac:picMkLst>
            <pc:docMk/>
            <pc:sldMk cId="3089295385" sldId="287"/>
            <ac:picMk id="8194" creationId="{89B18C3C-D511-5F8A-2514-761EC9567FFE}"/>
          </ac:picMkLst>
        </pc:picChg>
      </pc:sldChg>
      <pc:sldChg chg="del">
        <pc:chgData name="추우찬" userId="d201b69e-046b-4169-acac-e8c837d48c1f" providerId="ADAL" clId="{7BFE92A1-3170-4D81-B3E9-CE81A6F87150}" dt="2022-09-13T03:05:17.736" v="11242" actId="47"/>
        <pc:sldMkLst>
          <pc:docMk/>
          <pc:sldMk cId="4053814129" sldId="288"/>
        </pc:sldMkLst>
      </pc:sldChg>
      <pc:sldChg chg="addSp delSp modSp modNotesTx">
        <pc:chgData name="추우찬" userId="d201b69e-046b-4169-acac-e8c837d48c1f" providerId="ADAL" clId="{7BFE92A1-3170-4D81-B3E9-CE81A6F87150}" dt="2022-09-13T03:23:22.518" v="12451" actId="20577"/>
        <pc:sldMkLst>
          <pc:docMk/>
          <pc:sldMk cId="2614693857" sldId="289"/>
        </pc:sldMkLst>
        <pc:picChg chg="add del mod">
          <ac:chgData name="추우찬" userId="d201b69e-046b-4169-acac-e8c837d48c1f" providerId="ADAL" clId="{7BFE92A1-3170-4D81-B3E9-CE81A6F87150}" dt="2022-09-13T03:06:23.095" v="11254" actId="478"/>
          <ac:picMkLst>
            <pc:docMk/>
            <pc:sldMk cId="2614693857" sldId="289"/>
            <ac:picMk id="9218" creationId="{56BDE800-3D26-F0B3-C158-AE1E889574C8}"/>
          </ac:picMkLst>
        </pc:picChg>
        <pc:picChg chg="add mod">
          <ac:chgData name="추우찬" userId="d201b69e-046b-4169-acac-e8c837d48c1f" providerId="ADAL" clId="{7BFE92A1-3170-4D81-B3E9-CE81A6F87150}" dt="2022-09-13T03:06:46.014" v="11258" actId="1076"/>
          <ac:picMkLst>
            <pc:docMk/>
            <pc:sldMk cId="2614693857" sldId="289"/>
            <ac:picMk id="9220" creationId="{D4E79C11-A915-4548-0553-CF5816CE19FA}"/>
          </ac:picMkLst>
        </pc:picChg>
      </pc:sldChg>
      <pc:sldChg chg="addSp modSp del">
        <pc:chgData name="추우찬" userId="d201b69e-046b-4169-acac-e8c837d48c1f" providerId="ADAL" clId="{7BFE92A1-3170-4D81-B3E9-CE81A6F87150}" dt="2022-09-13T03:26:36.472" v="12456" actId="47"/>
        <pc:sldMkLst>
          <pc:docMk/>
          <pc:sldMk cId="1501590440" sldId="290"/>
        </pc:sldMkLst>
        <pc:picChg chg="add mod">
          <ac:chgData name="추우찬" userId="d201b69e-046b-4169-acac-e8c837d48c1f" providerId="ADAL" clId="{7BFE92A1-3170-4D81-B3E9-CE81A6F87150}" dt="2022-09-13T03:24:01.879" v="12455" actId="1076"/>
          <ac:picMkLst>
            <pc:docMk/>
            <pc:sldMk cId="1501590440" sldId="290"/>
            <ac:picMk id="10242" creationId="{09A0F983-07BA-67B3-A3B0-F24432727373}"/>
          </ac:picMkLst>
        </pc:picChg>
      </pc:sldChg>
      <pc:sldChg chg="addSp modSp modNotesTx">
        <pc:chgData name="추우찬" userId="d201b69e-046b-4169-acac-e8c837d48c1f" providerId="ADAL" clId="{7BFE92A1-3170-4D81-B3E9-CE81A6F87150}" dt="2022-09-13T03:33:55.800" v="13014" actId="20577"/>
        <pc:sldMkLst>
          <pc:docMk/>
          <pc:sldMk cId="1023936250" sldId="291"/>
        </pc:sldMkLst>
        <pc:picChg chg="add mod">
          <ac:chgData name="추우찬" userId="d201b69e-046b-4169-acac-e8c837d48c1f" providerId="ADAL" clId="{7BFE92A1-3170-4D81-B3E9-CE81A6F87150}" dt="2022-09-13T03:27:24.617" v="12471" actId="1076"/>
          <ac:picMkLst>
            <pc:docMk/>
            <pc:sldMk cId="1023936250" sldId="291"/>
            <ac:picMk id="11266" creationId="{9B74B18C-7BBF-D65D-178B-0B66D6991347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2T22:59:00.051" v="2399" actId="20577"/>
        <pc:sldMkLst>
          <pc:docMk/>
          <pc:sldMk cId="1138942719" sldId="292"/>
        </pc:sldMkLst>
        <pc:spChg chg="add mod">
          <ac:chgData name="추우찬" userId="d201b69e-046b-4169-acac-e8c837d48c1f" providerId="ADAL" clId="{7BFE92A1-3170-4D81-B3E9-CE81A6F87150}" dt="2022-09-12T22:58:20.536" v="2323" actId="1076"/>
          <ac:spMkLst>
            <pc:docMk/>
            <pc:sldMk cId="1138942719" sldId="292"/>
            <ac:spMk id="21" creationId="{373BBB3C-0E6F-A262-88F7-5CF264E33045}"/>
          </ac:spMkLst>
        </pc:spChg>
        <pc:spChg chg="mod">
          <ac:chgData name="추우찬" userId="d201b69e-046b-4169-acac-e8c837d48c1f" providerId="ADAL" clId="{7BFE92A1-3170-4D81-B3E9-CE81A6F87150}" dt="2022-09-12T22:19:03.013" v="2116" actId="27636"/>
          <ac:spMkLst>
            <pc:docMk/>
            <pc:sldMk cId="1138942719" sldId="292"/>
            <ac:spMk id="53" creationId="{00000000-0000-0000-0000-000000000000}"/>
          </ac:spMkLst>
        </pc:sp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3" creationId="{DE3ADD6F-5A6B-01F0-6D77-339FF2E2ED57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5" creationId="{1062B614-0982-8DA8-7EF5-AD5C05891DCE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7" creationId="{4D3413FD-2A84-3C23-2FD9-BA2CA6137CA6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9" creationId="{ED02DF37-F5A4-1C7B-86F6-55FE2F11A38F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11" creationId="{40ABB3EE-1120-8FAE-1FE3-1484CFAEFAF5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13" creationId="{5D7CDA89-2660-9D28-45E3-6979F7002841}"/>
          </ac:picMkLst>
        </pc:picChg>
        <pc:picChg chg="add del mod">
          <ac:chgData name="추우찬" userId="d201b69e-046b-4169-acac-e8c837d48c1f" providerId="ADAL" clId="{7BFE92A1-3170-4D81-B3E9-CE81A6F87150}" dt="2022-09-12T22:19:07.228" v="2117" actId="478"/>
          <ac:picMkLst>
            <pc:docMk/>
            <pc:sldMk cId="1138942719" sldId="292"/>
            <ac:picMk id="15" creationId="{BFD9A8F5-1526-12B4-614A-B25071975E04}"/>
          </ac:picMkLst>
        </pc:picChg>
        <pc:picChg chg="add del mod">
          <ac:chgData name="추우찬" userId="d201b69e-046b-4169-acac-e8c837d48c1f" providerId="ADAL" clId="{7BFE92A1-3170-4D81-B3E9-CE81A6F87150}" dt="2022-09-12T22:19:07.228" v="2117" actId="478"/>
          <ac:picMkLst>
            <pc:docMk/>
            <pc:sldMk cId="1138942719" sldId="292"/>
            <ac:picMk id="17" creationId="{18AC6FD1-6E83-BA53-88F8-ABE7F2629422}"/>
          </ac:picMkLst>
        </pc:picChg>
        <pc:picChg chg="add del mod">
          <ac:chgData name="추우찬" userId="d201b69e-046b-4169-acac-e8c837d48c1f" providerId="ADAL" clId="{7BFE92A1-3170-4D81-B3E9-CE81A6F87150}" dt="2022-09-12T22:19:07.228" v="2117" actId="478"/>
          <ac:picMkLst>
            <pc:docMk/>
            <pc:sldMk cId="1138942719" sldId="292"/>
            <ac:picMk id="19" creationId="{1CDF946E-8663-7E6E-1EF6-1D60C3C5DF14}"/>
          </ac:picMkLst>
        </pc:picChg>
        <pc:picChg chg="add mod">
          <ac:chgData name="추우찬" userId="d201b69e-046b-4169-acac-e8c837d48c1f" providerId="ADAL" clId="{7BFE92A1-3170-4D81-B3E9-CE81A6F87150}" dt="2022-09-12T22:57:51.114" v="2320"/>
          <ac:picMkLst>
            <pc:docMk/>
            <pc:sldMk cId="1138942719" sldId="292"/>
            <ac:picMk id="20" creationId="{9C21D97D-AED0-FC01-EBCB-E41C29C1AC9C}"/>
          </ac:picMkLst>
        </pc:picChg>
        <pc:picChg chg="del">
          <ac:chgData name="추우찬" userId="d201b69e-046b-4169-acac-e8c837d48c1f" providerId="ADAL" clId="{7BFE92A1-3170-4D81-B3E9-CE81A6F87150}" dt="2022-09-12T19:41:40.289" v="43" actId="478"/>
          <ac:picMkLst>
            <pc:docMk/>
            <pc:sldMk cId="1138942719" sldId="292"/>
            <ac:picMk id="1026" creationId="{503DE9D6-EE49-63CB-6F15-CB769FFC85BD}"/>
          </ac:picMkLst>
        </pc:picChg>
        <pc:picChg chg="add mod">
          <ac:chgData name="추우찬" userId="d201b69e-046b-4169-acac-e8c837d48c1f" providerId="ADAL" clId="{7BFE92A1-3170-4D81-B3E9-CE81A6F87150}" dt="2022-09-12T22:57:50.593" v="2319" actId="1076"/>
          <ac:picMkLst>
            <pc:docMk/>
            <pc:sldMk cId="1138942719" sldId="292"/>
            <ac:picMk id="6146" creationId="{D9779FCF-CD3A-B040-4A79-7EA2995FF82D}"/>
          </ac:picMkLst>
        </pc:picChg>
      </pc:sldChg>
      <pc:sldChg chg="addSp delSp modSp add mod ord modNotesTx">
        <pc:chgData name="추우찬" userId="d201b69e-046b-4169-acac-e8c837d48c1f" providerId="ADAL" clId="{7BFE92A1-3170-4D81-B3E9-CE81A6F87150}" dt="2022-09-12T22:57:33.145" v="2318"/>
        <pc:sldMkLst>
          <pc:docMk/>
          <pc:sldMk cId="1449116306" sldId="293"/>
        </pc:sldMkLst>
        <pc:spChg chg="add mod">
          <ac:chgData name="추우찬" userId="d201b69e-046b-4169-acac-e8c837d48c1f" providerId="ADAL" clId="{7BFE92A1-3170-4D81-B3E9-CE81A6F87150}" dt="2022-09-12T21:47:59.068" v="255" actId="20577"/>
          <ac:spMkLst>
            <pc:docMk/>
            <pc:sldMk cId="1449116306" sldId="293"/>
            <ac:spMk id="2" creationId="{6493AB06-2322-7501-38E2-15D29711119D}"/>
          </ac:spMkLst>
        </pc:spChg>
        <pc:spChg chg="add del mod">
          <ac:chgData name="추우찬" userId="d201b69e-046b-4169-acac-e8c837d48c1f" providerId="ADAL" clId="{7BFE92A1-3170-4D81-B3E9-CE81A6F87150}" dt="2022-09-12T21:48:23.905" v="260"/>
          <ac:spMkLst>
            <pc:docMk/>
            <pc:sldMk cId="1449116306" sldId="293"/>
            <ac:spMk id="4" creationId="{C03A3FC0-960F-0BE0-AE7F-C3DC329EC892}"/>
          </ac:spMkLst>
        </pc:spChg>
        <pc:spChg chg="add del mod">
          <ac:chgData name="추우찬" userId="d201b69e-046b-4169-acac-e8c837d48c1f" providerId="ADAL" clId="{7BFE92A1-3170-4D81-B3E9-CE81A6F87150}" dt="2022-09-12T21:48:23.665" v="259"/>
          <ac:spMkLst>
            <pc:docMk/>
            <pc:sldMk cId="1449116306" sldId="293"/>
            <ac:spMk id="6" creationId="{B640E54E-D765-5396-1083-994C02A199F1}"/>
          </ac:spMkLst>
        </pc:spChg>
        <pc:spChg chg="add mod">
          <ac:chgData name="추우찬" userId="d201b69e-046b-4169-acac-e8c837d48c1f" providerId="ADAL" clId="{7BFE92A1-3170-4D81-B3E9-CE81A6F87150}" dt="2022-09-12T21:51:47.400" v="437" actId="1036"/>
          <ac:spMkLst>
            <pc:docMk/>
            <pc:sldMk cId="1449116306" sldId="293"/>
            <ac:spMk id="15" creationId="{D201CA61-91C3-1F5E-FE73-C1C0878E7DB4}"/>
          </ac:spMkLst>
        </pc:spChg>
        <pc:spChg chg="add del mod">
          <ac:chgData name="추우찬" userId="d201b69e-046b-4169-acac-e8c837d48c1f" providerId="ADAL" clId="{7BFE92A1-3170-4D81-B3E9-CE81A6F87150}" dt="2022-09-12T22:57:17.213" v="2316" actId="478"/>
          <ac:spMkLst>
            <pc:docMk/>
            <pc:sldMk cId="1449116306" sldId="293"/>
            <ac:spMk id="16" creationId="{F7A21021-D6D0-A53B-B45E-F0B239BC88AD}"/>
          </ac:spMkLst>
        </pc:spChg>
        <pc:picChg chg="mod">
          <ac:chgData name="추우찬" userId="d201b69e-046b-4169-acac-e8c837d48c1f" providerId="ADAL" clId="{7BFE92A1-3170-4D81-B3E9-CE81A6F87150}" dt="2022-09-12T21:48:05.742" v="256" actId="1076"/>
          <ac:picMkLst>
            <pc:docMk/>
            <pc:sldMk cId="1449116306" sldId="293"/>
            <ac:picMk id="3" creationId="{DE3ADD6F-5A6B-01F0-6D77-339FF2E2ED57}"/>
          </ac:picMkLst>
        </pc:picChg>
        <pc:picChg chg="mod">
          <ac:chgData name="추우찬" userId="d201b69e-046b-4169-acac-e8c837d48c1f" providerId="ADAL" clId="{7BFE92A1-3170-4D81-B3E9-CE81A6F87150}" dt="2022-09-12T21:51:47.400" v="437" actId="1036"/>
          <ac:picMkLst>
            <pc:docMk/>
            <pc:sldMk cId="1449116306" sldId="293"/>
            <ac:picMk id="5" creationId="{1062B614-0982-8DA8-7EF5-AD5C05891DCE}"/>
          </ac:picMkLst>
        </pc:picChg>
        <pc:picChg chg="del">
          <ac:chgData name="추우찬" userId="d201b69e-046b-4169-acac-e8c837d48c1f" providerId="ADAL" clId="{7BFE92A1-3170-4D81-B3E9-CE81A6F87150}" dt="2022-09-12T21:49:12.505" v="268" actId="478"/>
          <ac:picMkLst>
            <pc:docMk/>
            <pc:sldMk cId="1449116306" sldId="293"/>
            <ac:picMk id="7" creationId="{4D3413FD-2A84-3C23-2FD9-BA2CA6137CA6}"/>
          </ac:picMkLst>
        </pc:picChg>
        <pc:picChg chg="del">
          <ac:chgData name="추우찬" userId="d201b69e-046b-4169-acac-e8c837d48c1f" providerId="ADAL" clId="{7BFE92A1-3170-4D81-B3E9-CE81A6F87150}" dt="2022-09-12T21:49:11.938" v="267" actId="478"/>
          <ac:picMkLst>
            <pc:docMk/>
            <pc:sldMk cId="1449116306" sldId="293"/>
            <ac:picMk id="9" creationId="{ED02DF37-F5A4-1C7B-86F6-55FE2F11A38F}"/>
          </ac:picMkLst>
        </pc:picChg>
        <pc:picChg chg="add mod">
          <ac:chgData name="추우찬" userId="d201b69e-046b-4169-acac-e8c837d48c1f" providerId="ADAL" clId="{7BFE92A1-3170-4D81-B3E9-CE81A6F87150}" dt="2022-09-12T21:49:50.565" v="289" actId="1035"/>
          <ac:picMkLst>
            <pc:docMk/>
            <pc:sldMk cId="1449116306" sldId="293"/>
            <ac:picMk id="10" creationId="{FE66FD0F-0451-1644-E040-E27CA12A3892}"/>
          </ac:picMkLst>
        </pc:picChg>
        <pc:picChg chg="del">
          <ac:chgData name="추우찬" userId="d201b69e-046b-4169-acac-e8c837d48c1f" providerId="ADAL" clId="{7BFE92A1-3170-4D81-B3E9-CE81A6F87150}" dt="2022-09-12T21:49:13.223" v="269" actId="478"/>
          <ac:picMkLst>
            <pc:docMk/>
            <pc:sldMk cId="1449116306" sldId="293"/>
            <ac:picMk id="11" creationId="{40ABB3EE-1120-8FAE-1FE3-1484CFAEFAF5}"/>
          </ac:picMkLst>
        </pc:picChg>
        <pc:picChg chg="del">
          <ac:chgData name="추우찬" userId="d201b69e-046b-4169-acac-e8c837d48c1f" providerId="ADAL" clId="{7BFE92A1-3170-4D81-B3E9-CE81A6F87150}" dt="2022-09-12T21:49:11.400" v="266" actId="478"/>
          <ac:picMkLst>
            <pc:docMk/>
            <pc:sldMk cId="1449116306" sldId="293"/>
            <ac:picMk id="13" creationId="{5D7CDA89-2660-9D28-45E3-6979F7002841}"/>
          </ac:picMkLst>
        </pc:picChg>
        <pc:picChg chg="add mod">
          <ac:chgData name="추우찬" userId="d201b69e-046b-4169-acac-e8c837d48c1f" providerId="ADAL" clId="{7BFE92A1-3170-4D81-B3E9-CE81A6F87150}" dt="2022-09-12T21:49:50.565" v="289" actId="1035"/>
          <ac:picMkLst>
            <pc:docMk/>
            <pc:sldMk cId="1449116306" sldId="293"/>
            <ac:picMk id="14" creationId="{C13E1D57-36D1-0ABE-41A6-128756CCE129}"/>
          </ac:picMkLst>
        </pc:picChg>
      </pc:sldChg>
      <pc:sldChg chg="delSp modSp add mod">
        <pc:chgData name="추우찬" userId="d201b69e-046b-4169-acac-e8c837d48c1f" providerId="ADAL" clId="{7BFE92A1-3170-4D81-B3E9-CE81A6F87150}" dt="2022-09-12T21:39:30.387" v="150" actId="20577"/>
        <pc:sldMkLst>
          <pc:docMk/>
          <pc:sldMk cId="1292773646" sldId="294"/>
        </pc:sldMkLst>
        <pc:spChg chg="mod">
          <ac:chgData name="추우찬" userId="d201b69e-046b-4169-acac-e8c837d48c1f" providerId="ADAL" clId="{7BFE92A1-3170-4D81-B3E9-CE81A6F87150}" dt="2022-09-12T21:37:53.488" v="130" actId="1076"/>
          <ac:spMkLst>
            <pc:docMk/>
            <pc:sldMk cId="1292773646" sldId="294"/>
            <ac:spMk id="2" creationId="{36602DFE-F162-63C8-6DFF-83472A8BF235}"/>
          </ac:spMkLst>
        </pc:spChg>
        <pc:spChg chg="mod">
          <ac:chgData name="추우찬" userId="d201b69e-046b-4169-acac-e8c837d48c1f" providerId="ADAL" clId="{7BFE92A1-3170-4D81-B3E9-CE81A6F87150}" dt="2022-09-12T21:39:30.387" v="150" actId="20577"/>
          <ac:spMkLst>
            <pc:docMk/>
            <pc:sldMk cId="1292773646" sldId="294"/>
            <ac:spMk id="53" creationId="{00000000-0000-0000-0000-000000000000}"/>
          </ac:spMkLst>
        </pc:spChg>
        <pc:picChg chg="del">
          <ac:chgData name="추우찬" userId="d201b69e-046b-4169-acac-e8c837d48c1f" providerId="ADAL" clId="{7BFE92A1-3170-4D81-B3E9-CE81A6F87150}" dt="2022-09-12T19:47:39.389" v="93" actId="478"/>
          <ac:picMkLst>
            <pc:docMk/>
            <pc:sldMk cId="1292773646" sldId="294"/>
            <ac:picMk id="1026" creationId="{503DE9D6-EE49-63CB-6F15-CB769FFC85BD}"/>
          </ac:picMkLst>
        </pc:picChg>
      </pc:sldChg>
      <pc:sldChg chg="add del">
        <pc:chgData name="추우찬" userId="d201b69e-046b-4169-acac-e8c837d48c1f" providerId="ADAL" clId="{7BFE92A1-3170-4D81-B3E9-CE81A6F87150}" dt="2022-09-12T21:38:02.052" v="131" actId="47"/>
        <pc:sldMkLst>
          <pc:docMk/>
          <pc:sldMk cId="1559426687" sldId="295"/>
        </pc:sldMkLst>
      </pc:sldChg>
      <pc:sldChg chg="addSp delSp modSp add mod modNotesTx">
        <pc:chgData name="추우찬" userId="d201b69e-046b-4169-acac-e8c837d48c1f" providerId="ADAL" clId="{7BFE92A1-3170-4D81-B3E9-CE81A6F87150}" dt="2022-09-12T22:56:38.878" v="2309" actId="1076"/>
        <pc:sldMkLst>
          <pc:docMk/>
          <pc:sldMk cId="4139944714" sldId="295"/>
        </pc:sldMkLst>
        <pc:spChg chg="del">
          <ac:chgData name="추우찬" userId="d201b69e-046b-4169-acac-e8c837d48c1f" providerId="ADAL" clId="{7BFE92A1-3170-4D81-B3E9-CE81A6F87150}" dt="2022-09-12T21:40:52.353" v="163" actId="478"/>
          <ac:spMkLst>
            <pc:docMk/>
            <pc:sldMk cId="4139944714" sldId="295"/>
            <ac:spMk id="2" creationId="{36602DFE-F162-63C8-6DFF-83472A8BF235}"/>
          </ac:spMkLst>
        </pc:spChg>
        <pc:spChg chg="add mod">
          <ac:chgData name="추우찬" userId="d201b69e-046b-4169-acac-e8c837d48c1f" providerId="ADAL" clId="{7BFE92A1-3170-4D81-B3E9-CE81A6F87150}" dt="2022-09-12T21:42:24.419" v="192" actId="113"/>
          <ac:spMkLst>
            <pc:docMk/>
            <pc:sldMk cId="4139944714" sldId="295"/>
            <ac:spMk id="3" creationId="{89AC92CC-0827-B2F0-77D0-0B864E984A9C}"/>
          </ac:spMkLst>
        </pc:spChg>
        <pc:spChg chg="add mod">
          <ac:chgData name="추우찬" userId="d201b69e-046b-4169-acac-e8c837d48c1f" providerId="ADAL" clId="{7BFE92A1-3170-4D81-B3E9-CE81A6F87150}" dt="2022-09-12T22:56:38.878" v="2309" actId="1076"/>
          <ac:spMkLst>
            <pc:docMk/>
            <pc:sldMk cId="4139944714" sldId="295"/>
            <ac:spMk id="5" creationId="{F4CD12B8-A72C-D160-C531-E3AD44DDC73C}"/>
          </ac:spMkLst>
        </pc:spChg>
        <pc:spChg chg="mod">
          <ac:chgData name="추우찬" userId="d201b69e-046b-4169-acac-e8c837d48c1f" providerId="ADAL" clId="{7BFE92A1-3170-4D81-B3E9-CE81A6F87150}" dt="2022-09-12T21:39:43.018" v="162" actId="20577"/>
          <ac:spMkLst>
            <pc:docMk/>
            <pc:sldMk cId="4139944714" sldId="295"/>
            <ac:spMk id="53" creationId="{00000000-0000-0000-0000-000000000000}"/>
          </ac:spMkLst>
        </pc:spChg>
        <pc:picChg chg="add mod">
          <ac:chgData name="추우찬" userId="d201b69e-046b-4169-acac-e8c837d48c1f" providerId="ADAL" clId="{7BFE92A1-3170-4D81-B3E9-CE81A6F87150}" dt="2022-09-12T22:56:02.195" v="2302" actId="1076"/>
          <ac:picMkLst>
            <pc:docMk/>
            <pc:sldMk cId="4139944714" sldId="295"/>
            <ac:picMk id="4" creationId="{7CFE7DB2-CEC9-761E-B3A8-3A7B4F8C902B}"/>
          </ac:picMkLst>
        </pc:picChg>
        <pc:picChg chg="add del mod">
          <ac:chgData name="추우찬" userId="d201b69e-046b-4169-acac-e8c837d48c1f" providerId="ADAL" clId="{7BFE92A1-3170-4D81-B3E9-CE81A6F87150}" dt="2022-09-12T21:41:15.251" v="165" actId="478"/>
          <ac:picMkLst>
            <pc:docMk/>
            <pc:sldMk cId="4139944714" sldId="295"/>
            <ac:picMk id="2050" creationId="{0962ECBF-9F12-D5AB-1E07-FB0E239AC8BC}"/>
          </ac:picMkLst>
        </pc:picChg>
        <pc:picChg chg="add mod">
          <ac:chgData name="추우찬" userId="d201b69e-046b-4169-acac-e8c837d48c1f" providerId="ADAL" clId="{7BFE92A1-3170-4D81-B3E9-CE81A6F87150}" dt="2022-09-12T21:42:31.071" v="193" actId="1076"/>
          <ac:picMkLst>
            <pc:docMk/>
            <pc:sldMk cId="4139944714" sldId="295"/>
            <ac:picMk id="2052" creationId="{7E188754-22E9-31B0-5F0F-3B8261318CA5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2T22:56:52.312" v="2310"/>
        <pc:sldMkLst>
          <pc:docMk/>
          <pc:sldMk cId="1010932775" sldId="296"/>
        </pc:sldMkLst>
        <pc:spChg chg="mod">
          <ac:chgData name="추우찬" userId="d201b69e-046b-4169-acac-e8c837d48c1f" providerId="ADAL" clId="{7BFE92A1-3170-4D81-B3E9-CE81A6F87150}" dt="2022-09-12T21:45:03.634" v="210" actId="20577"/>
          <ac:spMkLst>
            <pc:docMk/>
            <pc:sldMk cId="1010932775" sldId="296"/>
            <ac:spMk id="3" creationId="{89AC92CC-0827-B2F0-77D0-0B864E984A9C}"/>
          </ac:spMkLst>
        </pc:spChg>
        <pc:spChg chg="add mod">
          <ac:chgData name="추우찬" userId="d201b69e-046b-4169-acac-e8c837d48c1f" providerId="ADAL" clId="{7BFE92A1-3170-4D81-B3E9-CE81A6F87150}" dt="2022-09-12T22:56:52.312" v="2310"/>
          <ac:spMkLst>
            <pc:docMk/>
            <pc:sldMk cId="1010932775" sldId="296"/>
            <ac:spMk id="4" creationId="{BBFB6A67-621D-98EB-1990-AD5BC44E1AF6}"/>
          </ac:spMkLst>
        </pc:spChg>
        <pc:picChg chg="add mod">
          <ac:chgData name="추우찬" userId="d201b69e-046b-4169-acac-e8c837d48c1f" providerId="ADAL" clId="{7BFE92A1-3170-4D81-B3E9-CE81A6F87150}" dt="2022-09-12T22:56:52.312" v="2310"/>
          <ac:picMkLst>
            <pc:docMk/>
            <pc:sldMk cId="1010932775" sldId="296"/>
            <ac:picMk id="2" creationId="{98C42532-D34A-1439-F4A9-DB3D268E8EDD}"/>
          </ac:picMkLst>
        </pc:picChg>
        <pc:picChg chg="del">
          <ac:chgData name="추우찬" userId="d201b69e-046b-4169-acac-e8c837d48c1f" providerId="ADAL" clId="{7BFE92A1-3170-4D81-B3E9-CE81A6F87150}" dt="2022-09-12T21:44:51.581" v="198" actId="478"/>
          <ac:picMkLst>
            <pc:docMk/>
            <pc:sldMk cId="1010932775" sldId="296"/>
            <ac:picMk id="2052" creationId="{7E188754-22E9-31B0-5F0F-3B8261318CA5}"/>
          </ac:picMkLst>
        </pc:picChg>
        <pc:picChg chg="add mod">
          <ac:chgData name="추우찬" userId="d201b69e-046b-4169-acac-e8c837d48c1f" providerId="ADAL" clId="{7BFE92A1-3170-4D81-B3E9-CE81A6F87150}" dt="2022-09-12T21:44:59.569" v="201" actId="1076"/>
          <ac:picMkLst>
            <pc:docMk/>
            <pc:sldMk cId="1010932775" sldId="296"/>
            <ac:picMk id="7170" creationId="{8BF081ED-7BF6-E401-100B-B39F4B88D627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2T22:57:06.147" v="2314" actId="1076"/>
        <pc:sldMkLst>
          <pc:docMk/>
          <pc:sldMk cId="806649279" sldId="297"/>
        </pc:sldMkLst>
        <pc:spChg chg="mod">
          <ac:chgData name="추우찬" userId="d201b69e-046b-4169-acac-e8c837d48c1f" providerId="ADAL" clId="{7BFE92A1-3170-4D81-B3E9-CE81A6F87150}" dt="2022-09-12T21:46:08.373" v="233" actId="20577"/>
          <ac:spMkLst>
            <pc:docMk/>
            <pc:sldMk cId="806649279" sldId="297"/>
            <ac:spMk id="3" creationId="{89AC92CC-0827-B2F0-77D0-0B864E984A9C}"/>
          </ac:spMkLst>
        </pc:spChg>
        <pc:spChg chg="add mod">
          <ac:chgData name="추우찬" userId="d201b69e-046b-4169-acac-e8c837d48c1f" providerId="ADAL" clId="{7BFE92A1-3170-4D81-B3E9-CE81A6F87150}" dt="2022-09-12T22:57:06.147" v="2314" actId="1076"/>
          <ac:spMkLst>
            <pc:docMk/>
            <pc:sldMk cId="806649279" sldId="297"/>
            <ac:spMk id="4" creationId="{511DA344-B782-7B53-DF1C-DC6A4ECBB062}"/>
          </ac:spMkLst>
        </pc:spChg>
        <pc:picChg chg="add mod">
          <ac:chgData name="추우찬" userId="d201b69e-046b-4169-acac-e8c837d48c1f" providerId="ADAL" clId="{7BFE92A1-3170-4D81-B3E9-CE81A6F87150}" dt="2022-09-12T22:56:59.107" v="2313" actId="1076"/>
          <ac:picMkLst>
            <pc:docMk/>
            <pc:sldMk cId="806649279" sldId="297"/>
            <ac:picMk id="2" creationId="{6F0A7EB9-3C14-CB30-5A76-507D44D3F331}"/>
          </ac:picMkLst>
        </pc:picChg>
        <pc:picChg chg="del">
          <ac:chgData name="추우찬" userId="d201b69e-046b-4169-acac-e8c837d48c1f" providerId="ADAL" clId="{7BFE92A1-3170-4D81-B3E9-CE81A6F87150}" dt="2022-09-12T21:46:10.405" v="234" actId="478"/>
          <ac:picMkLst>
            <pc:docMk/>
            <pc:sldMk cId="806649279" sldId="297"/>
            <ac:picMk id="7170" creationId="{8BF081ED-7BF6-E401-100B-B39F4B88D627}"/>
          </ac:picMkLst>
        </pc:picChg>
        <pc:picChg chg="add mod">
          <ac:chgData name="추우찬" userId="d201b69e-046b-4169-acac-e8c837d48c1f" providerId="ADAL" clId="{7BFE92A1-3170-4D81-B3E9-CE81A6F87150}" dt="2022-09-12T21:46:27.973" v="238" actId="1076"/>
          <ac:picMkLst>
            <pc:docMk/>
            <pc:sldMk cId="806649279" sldId="297"/>
            <ac:picMk id="8194" creationId="{5C316E15-CFDA-CB09-1DEC-8C3736169347}"/>
          </ac:picMkLst>
        </pc:picChg>
      </pc:sldChg>
      <pc:sldChg chg="addSp delSp modSp add mod ord modNotesTx">
        <pc:chgData name="추우찬" userId="d201b69e-046b-4169-acac-e8c837d48c1f" providerId="ADAL" clId="{7BFE92A1-3170-4D81-B3E9-CE81A6F87150}" dt="2022-09-12T22:57:33.145" v="2318"/>
        <pc:sldMkLst>
          <pc:docMk/>
          <pc:sldMk cId="443625437" sldId="298"/>
        </pc:sldMkLst>
        <pc:spChg chg="mod">
          <ac:chgData name="추우찬" userId="d201b69e-046b-4169-acac-e8c837d48c1f" providerId="ADAL" clId="{7BFE92A1-3170-4D81-B3E9-CE81A6F87150}" dt="2022-09-12T21:54:02.866" v="478" actId="20577"/>
          <ac:spMkLst>
            <pc:docMk/>
            <pc:sldMk cId="443625437" sldId="298"/>
            <ac:spMk id="2" creationId="{6493AB06-2322-7501-38E2-15D29711119D}"/>
          </ac:spMkLst>
        </pc:spChg>
        <pc:spChg chg="add mod">
          <ac:chgData name="추우찬" userId="d201b69e-046b-4169-acac-e8c837d48c1f" providerId="ADAL" clId="{7BFE92A1-3170-4D81-B3E9-CE81A6F87150}" dt="2022-09-12T21:54:23.697" v="490" actId="20577"/>
          <ac:spMkLst>
            <pc:docMk/>
            <pc:sldMk cId="443625437" sldId="298"/>
            <ac:spMk id="12" creationId="{FE02D2B9-C7FB-85E7-C23E-00B8346C9284}"/>
          </ac:spMkLst>
        </pc:spChg>
        <pc:spChg chg="add del">
          <ac:chgData name="추우찬" userId="d201b69e-046b-4169-acac-e8c837d48c1f" providerId="ADAL" clId="{7BFE92A1-3170-4D81-B3E9-CE81A6F87150}" dt="2022-09-12T22:18:49.419" v="2110" actId="22"/>
          <ac:spMkLst>
            <pc:docMk/>
            <pc:sldMk cId="443625437" sldId="298"/>
            <ac:spMk id="15" creationId="{84CA8847-E7D3-DE11-7D8F-28D3963CC241}"/>
          </ac:spMkLst>
        </pc:spChg>
        <pc:picChg chg="del">
          <ac:chgData name="추우찬" userId="d201b69e-046b-4169-acac-e8c837d48c1f" providerId="ADAL" clId="{7BFE92A1-3170-4D81-B3E9-CE81A6F87150}" dt="2022-09-12T21:51:59.832" v="438" actId="478"/>
          <ac:picMkLst>
            <pc:docMk/>
            <pc:sldMk cId="443625437" sldId="298"/>
            <ac:picMk id="3" creationId="{DE3ADD6F-5A6B-01F0-6D77-339FF2E2ED57}"/>
          </ac:picMkLst>
        </pc:picChg>
        <pc:picChg chg="del">
          <ac:chgData name="추우찬" userId="d201b69e-046b-4169-acac-e8c837d48c1f" providerId="ADAL" clId="{7BFE92A1-3170-4D81-B3E9-CE81A6F87150}" dt="2022-09-12T21:52:00.823" v="439" actId="478"/>
          <ac:picMkLst>
            <pc:docMk/>
            <pc:sldMk cId="443625437" sldId="298"/>
            <ac:picMk id="5" creationId="{1062B614-0982-8DA8-7EF5-AD5C05891DCE}"/>
          </ac:picMkLst>
        </pc:picChg>
        <pc:picChg chg="add mod">
          <ac:chgData name="추우찬" userId="d201b69e-046b-4169-acac-e8c837d48c1f" providerId="ADAL" clId="{7BFE92A1-3170-4D81-B3E9-CE81A6F87150}" dt="2022-09-12T21:53:41.016" v="462" actId="1036"/>
          <ac:picMkLst>
            <pc:docMk/>
            <pc:sldMk cId="443625437" sldId="298"/>
            <ac:picMk id="6" creationId="{21BB580E-E8F9-E7A6-33F9-1C36083A2EB2}"/>
          </ac:picMkLst>
        </pc:picChg>
        <pc:picChg chg="mod">
          <ac:chgData name="추우찬" userId="d201b69e-046b-4169-acac-e8c837d48c1f" providerId="ADAL" clId="{7BFE92A1-3170-4D81-B3E9-CE81A6F87150}" dt="2022-09-12T21:52:04.484" v="440" actId="1076"/>
          <ac:picMkLst>
            <pc:docMk/>
            <pc:sldMk cId="443625437" sldId="298"/>
            <ac:picMk id="7" creationId="{4D3413FD-2A84-3C23-2FD9-BA2CA6137CA6}"/>
          </ac:picMkLst>
        </pc:picChg>
        <pc:picChg chg="mod">
          <ac:chgData name="추우찬" userId="d201b69e-046b-4169-acac-e8c837d48c1f" providerId="ADAL" clId="{7BFE92A1-3170-4D81-B3E9-CE81A6F87150}" dt="2022-09-12T21:52:59.372" v="448" actId="1076"/>
          <ac:picMkLst>
            <pc:docMk/>
            <pc:sldMk cId="443625437" sldId="298"/>
            <ac:picMk id="9" creationId="{ED02DF37-F5A4-1C7B-86F6-55FE2F11A38F}"/>
          </ac:picMkLst>
        </pc:picChg>
        <pc:picChg chg="add mod">
          <ac:chgData name="추우찬" userId="d201b69e-046b-4169-acac-e8c837d48c1f" providerId="ADAL" clId="{7BFE92A1-3170-4D81-B3E9-CE81A6F87150}" dt="2022-09-12T21:53:43.258" v="467" actId="1035"/>
          <ac:picMkLst>
            <pc:docMk/>
            <pc:sldMk cId="443625437" sldId="298"/>
            <ac:picMk id="10" creationId="{C8AE01A0-44CC-D96D-83A6-EB0E8CE47670}"/>
          </ac:picMkLst>
        </pc:picChg>
        <pc:picChg chg="del">
          <ac:chgData name="추우찬" userId="d201b69e-046b-4169-acac-e8c837d48c1f" providerId="ADAL" clId="{7BFE92A1-3170-4D81-B3E9-CE81A6F87150}" dt="2022-09-12T21:52:50.608" v="443" actId="478"/>
          <ac:picMkLst>
            <pc:docMk/>
            <pc:sldMk cId="443625437" sldId="298"/>
            <ac:picMk id="11" creationId="{40ABB3EE-1120-8FAE-1FE3-1484CFAEFAF5}"/>
          </ac:picMkLst>
        </pc:picChg>
        <pc:picChg chg="del">
          <ac:chgData name="추우찬" userId="d201b69e-046b-4169-acac-e8c837d48c1f" providerId="ADAL" clId="{7BFE92A1-3170-4D81-B3E9-CE81A6F87150}" dt="2022-09-12T21:52:49.940" v="442" actId="478"/>
          <ac:picMkLst>
            <pc:docMk/>
            <pc:sldMk cId="443625437" sldId="298"/>
            <ac:picMk id="13" creationId="{5D7CDA89-2660-9D28-45E3-6979F7002841}"/>
          </ac:picMkLst>
        </pc:picChg>
      </pc:sldChg>
      <pc:sldChg chg="delSp add del mod">
        <pc:chgData name="추우찬" userId="d201b69e-046b-4169-acac-e8c837d48c1f" providerId="ADAL" clId="{7BFE92A1-3170-4D81-B3E9-CE81A6F87150}" dt="2022-09-12T22:18:32.546" v="2107" actId="47"/>
        <pc:sldMkLst>
          <pc:docMk/>
          <pc:sldMk cId="2717946018" sldId="299"/>
        </pc:sldMkLst>
        <pc:picChg chg="del">
          <ac:chgData name="추우찬" userId="d201b69e-046b-4169-acac-e8c837d48c1f" providerId="ADAL" clId="{7BFE92A1-3170-4D81-B3E9-CE81A6F87150}" dt="2022-09-12T21:52:52.380" v="444" actId="478"/>
          <ac:picMkLst>
            <pc:docMk/>
            <pc:sldMk cId="2717946018" sldId="299"/>
            <ac:picMk id="3" creationId="{DE3ADD6F-5A6B-01F0-6D77-339FF2E2ED57}"/>
          </ac:picMkLst>
        </pc:picChg>
        <pc:picChg chg="del">
          <ac:chgData name="추우찬" userId="d201b69e-046b-4169-acac-e8c837d48c1f" providerId="ADAL" clId="{7BFE92A1-3170-4D81-B3E9-CE81A6F87150}" dt="2022-09-12T21:52:52.903" v="445" actId="478"/>
          <ac:picMkLst>
            <pc:docMk/>
            <pc:sldMk cId="2717946018" sldId="299"/>
            <ac:picMk id="5" creationId="{1062B614-0982-8DA8-7EF5-AD5C05891DCE}"/>
          </ac:picMkLst>
        </pc:picChg>
        <pc:picChg chg="del">
          <ac:chgData name="추우찬" userId="d201b69e-046b-4169-acac-e8c837d48c1f" providerId="ADAL" clId="{7BFE92A1-3170-4D81-B3E9-CE81A6F87150}" dt="2022-09-12T21:52:53.425" v="446" actId="478"/>
          <ac:picMkLst>
            <pc:docMk/>
            <pc:sldMk cId="2717946018" sldId="299"/>
            <ac:picMk id="7" creationId="{4D3413FD-2A84-3C23-2FD9-BA2CA6137CA6}"/>
          </ac:picMkLst>
        </pc:picChg>
        <pc:picChg chg="del">
          <ac:chgData name="추우찬" userId="d201b69e-046b-4169-acac-e8c837d48c1f" providerId="ADAL" clId="{7BFE92A1-3170-4D81-B3E9-CE81A6F87150}" dt="2022-09-12T21:52:53.874" v="447" actId="478"/>
          <ac:picMkLst>
            <pc:docMk/>
            <pc:sldMk cId="2717946018" sldId="299"/>
            <ac:picMk id="9" creationId="{ED02DF37-F5A4-1C7B-86F6-55FE2F11A38F}"/>
          </ac:picMkLst>
        </pc:picChg>
      </pc:sldChg>
      <pc:sldChg chg="addSp modSp add del mod">
        <pc:chgData name="추우찬" userId="d201b69e-046b-4169-acac-e8c837d48c1f" providerId="ADAL" clId="{7BFE92A1-3170-4D81-B3E9-CE81A6F87150}" dt="2022-09-12T23:02:48.659" v="2457" actId="47"/>
        <pc:sldMkLst>
          <pc:docMk/>
          <pc:sldMk cId="3264195539" sldId="299"/>
        </pc:sldMkLst>
        <pc:spChg chg="add mod">
          <ac:chgData name="추우찬" userId="d201b69e-046b-4169-acac-e8c837d48c1f" providerId="ADAL" clId="{7BFE92A1-3170-4D81-B3E9-CE81A6F87150}" dt="2022-09-12T23:01:31.980" v="2421" actId="20577"/>
          <ac:spMkLst>
            <pc:docMk/>
            <pc:sldMk cId="3264195539" sldId="299"/>
            <ac:spMk id="2" creationId="{12771F15-1BA4-1D00-5177-F9A9E2AD87C8}"/>
          </ac:spMkLst>
        </pc:spChg>
        <pc:spChg chg="add mod">
          <ac:chgData name="추우찬" userId="d201b69e-046b-4169-acac-e8c837d48c1f" providerId="ADAL" clId="{7BFE92A1-3170-4D81-B3E9-CE81A6F87150}" dt="2022-09-12T23:02:22.035" v="2449" actId="1036"/>
          <ac:spMkLst>
            <pc:docMk/>
            <pc:sldMk cId="3264195539" sldId="299"/>
            <ac:spMk id="3" creationId="{9596120D-9CD3-4A6D-C382-340A93434E62}"/>
          </ac:spMkLst>
        </pc:spChg>
        <pc:spChg chg="add mod">
          <ac:chgData name="추우찬" userId="d201b69e-046b-4169-acac-e8c837d48c1f" providerId="ADAL" clId="{7BFE92A1-3170-4D81-B3E9-CE81A6F87150}" dt="2022-09-12T23:02:28.428" v="2455" actId="1036"/>
          <ac:spMkLst>
            <pc:docMk/>
            <pc:sldMk cId="3264195539" sldId="299"/>
            <ac:spMk id="4" creationId="{B03769A3-3C69-1E41-8D60-E443146B246B}"/>
          </ac:spMkLst>
        </pc:spChg>
        <pc:picChg chg="mod">
          <ac:chgData name="추우찬" userId="d201b69e-046b-4169-acac-e8c837d48c1f" providerId="ADAL" clId="{7BFE92A1-3170-4D81-B3E9-CE81A6F87150}" dt="2022-09-12T23:02:22.035" v="2449" actId="1036"/>
          <ac:picMkLst>
            <pc:docMk/>
            <pc:sldMk cId="3264195539" sldId="299"/>
            <ac:picMk id="17" creationId="{18AC6FD1-6E83-BA53-88F8-ABE7F2629422}"/>
          </ac:picMkLst>
        </pc:picChg>
        <pc:picChg chg="mod">
          <ac:chgData name="추우찬" userId="d201b69e-046b-4169-acac-e8c837d48c1f" providerId="ADAL" clId="{7BFE92A1-3170-4D81-B3E9-CE81A6F87150}" dt="2022-09-12T23:02:28.428" v="2455" actId="1036"/>
          <ac:picMkLst>
            <pc:docMk/>
            <pc:sldMk cId="3264195539" sldId="299"/>
            <ac:picMk id="19" creationId="{1CDF946E-8663-7E6E-1EF6-1D60C3C5DF14}"/>
          </ac:picMkLst>
        </pc:picChg>
      </pc:sldChg>
      <pc:sldChg chg="addSp modSp add mod modNotesTx">
        <pc:chgData name="추우찬" userId="d201b69e-046b-4169-acac-e8c837d48c1f" providerId="ADAL" clId="{7BFE92A1-3170-4D81-B3E9-CE81A6F87150}" dt="2022-09-12T23:16:39.320" v="3307"/>
        <pc:sldMkLst>
          <pc:docMk/>
          <pc:sldMk cId="206613283" sldId="300"/>
        </pc:sldMkLst>
        <pc:spChg chg="mod">
          <ac:chgData name="추우찬" userId="d201b69e-046b-4169-acac-e8c837d48c1f" providerId="ADAL" clId="{7BFE92A1-3170-4D81-B3E9-CE81A6F87150}" dt="2022-09-12T23:05:42.952" v="2732" actId="1076"/>
          <ac:spMkLst>
            <pc:docMk/>
            <pc:sldMk cId="206613283" sldId="300"/>
            <ac:spMk id="2" creationId="{12771F15-1BA4-1D00-5177-F9A9E2AD87C8}"/>
          </ac:spMkLst>
        </pc:spChg>
        <pc:spChg chg="mod">
          <ac:chgData name="추우찬" userId="d201b69e-046b-4169-acac-e8c837d48c1f" providerId="ADAL" clId="{7BFE92A1-3170-4D81-B3E9-CE81A6F87150}" dt="2022-09-12T23:05:42.952" v="2732" actId="1076"/>
          <ac:spMkLst>
            <pc:docMk/>
            <pc:sldMk cId="206613283" sldId="300"/>
            <ac:spMk id="3" creationId="{9596120D-9CD3-4A6D-C382-340A93434E62}"/>
          </ac:spMkLst>
        </pc:spChg>
        <pc:spChg chg="mod">
          <ac:chgData name="추우찬" userId="d201b69e-046b-4169-acac-e8c837d48c1f" providerId="ADAL" clId="{7BFE92A1-3170-4D81-B3E9-CE81A6F87150}" dt="2022-09-12T23:05:42.952" v="2732" actId="1076"/>
          <ac:spMkLst>
            <pc:docMk/>
            <pc:sldMk cId="206613283" sldId="300"/>
            <ac:spMk id="4" creationId="{B03769A3-3C69-1E41-8D60-E443146B246B}"/>
          </ac:spMkLst>
        </pc:spChg>
        <pc:spChg chg="add mod">
          <ac:chgData name="추우찬" userId="d201b69e-046b-4169-acac-e8c837d48c1f" providerId="ADAL" clId="{7BFE92A1-3170-4D81-B3E9-CE81A6F87150}" dt="2022-09-12T23:11:14.359" v="2956" actId="1076"/>
          <ac:spMkLst>
            <pc:docMk/>
            <pc:sldMk cId="206613283" sldId="300"/>
            <ac:spMk id="5" creationId="{82195BDE-79F4-168F-82CC-EFBAC01D378B}"/>
          </ac:spMkLst>
        </pc:spChg>
        <pc:spChg chg="add mod">
          <ac:chgData name="추우찬" userId="d201b69e-046b-4169-acac-e8c837d48c1f" providerId="ADAL" clId="{7BFE92A1-3170-4D81-B3E9-CE81A6F87150}" dt="2022-09-12T23:11:14.359" v="2956" actId="1076"/>
          <ac:spMkLst>
            <pc:docMk/>
            <pc:sldMk cId="206613283" sldId="300"/>
            <ac:spMk id="8" creationId="{2C834CD1-3331-B377-837D-4EEEE0B8A59D}"/>
          </ac:spMkLst>
        </pc:spChg>
        <pc:spChg chg="add mod">
          <ac:chgData name="추우찬" userId="d201b69e-046b-4169-acac-e8c837d48c1f" providerId="ADAL" clId="{7BFE92A1-3170-4D81-B3E9-CE81A6F87150}" dt="2022-09-12T23:16:39.320" v="3307"/>
          <ac:spMkLst>
            <pc:docMk/>
            <pc:sldMk cId="206613283" sldId="300"/>
            <ac:spMk id="9" creationId="{BB1E0A15-73F4-8056-E5F3-941EB33C4261}"/>
          </ac:spMkLst>
        </pc:spChg>
        <pc:picChg chg="add mod">
          <ac:chgData name="추우찬" userId="d201b69e-046b-4169-acac-e8c837d48c1f" providerId="ADAL" clId="{7BFE92A1-3170-4D81-B3E9-CE81A6F87150}" dt="2022-09-12T23:11:14.359" v="2956" actId="1076"/>
          <ac:picMkLst>
            <pc:docMk/>
            <pc:sldMk cId="206613283" sldId="300"/>
            <ac:picMk id="7" creationId="{59D8143D-F9F9-2CF8-ED0A-B9CBFE6964B3}"/>
          </ac:picMkLst>
        </pc:picChg>
        <pc:picChg chg="mod">
          <ac:chgData name="추우찬" userId="d201b69e-046b-4169-acac-e8c837d48c1f" providerId="ADAL" clId="{7BFE92A1-3170-4D81-B3E9-CE81A6F87150}" dt="2022-09-12T23:05:42.952" v="2732" actId="1076"/>
          <ac:picMkLst>
            <pc:docMk/>
            <pc:sldMk cId="206613283" sldId="300"/>
            <ac:picMk id="15" creationId="{BFD9A8F5-1526-12B4-614A-B25071975E04}"/>
          </ac:picMkLst>
        </pc:picChg>
        <pc:picChg chg="mod">
          <ac:chgData name="추우찬" userId="d201b69e-046b-4169-acac-e8c837d48c1f" providerId="ADAL" clId="{7BFE92A1-3170-4D81-B3E9-CE81A6F87150}" dt="2022-09-12T23:13:07.789" v="3131" actId="1076"/>
          <ac:picMkLst>
            <pc:docMk/>
            <pc:sldMk cId="206613283" sldId="300"/>
            <ac:picMk id="17" creationId="{18AC6FD1-6E83-BA53-88F8-ABE7F2629422}"/>
          </ac:picMkLst>
        </pc:picChg>
        <pc:picChg chg="mod">
          <ac:chgData name="추우찬" userId="d201b69e-046b-4169-acac-e8c837d48c1f" providerId="ADAL" clId="{7BFE92A1-3170-4D81-B3E9-CE81A6F87150}" dt="2022-09-12T23:13:11.221" v="3132" actId="1076"/>
          <ac:picMkLst>
            <pc:docMk/>
            <pc:sldMk cId="206613283" sldId="300"/>
            <ac:picMk id="19" creationId="{1CDF946E-8663-7E6E-1EF6-1D60C3C5DF14}"/>
          </ac:picMkLst>
        </pc:picChg>
      </pc:sldChg>
      <pc:sldChg chg="add del">
        <pc:chgData name="추우찬" userId="d201b69e-046b-4169-acac-e8c837d48c1f" providerId="ADAL" clId="{7BFE92A1-3170-4D81-B3E9-CE81A6F87150}" dt="2022-09-12T22:18:34.999" v="2108" actId="47"/>
        <pc:sldMkLst>
          <pc:docMk/>
          <pc:sldMk cId="3242731849" sldId="300"/>
        </pc:sldMkLst>
      </pc:sldChg>
      <pc:sldChg chg="addSp delSp modSp add mod modNotesTx">
        <pc:chgData name="추우찬" userId="d201b69e-046b-4169-acac-e8c837d48c1f" providerId="ADAL" clId="{7BFE92A1-3170-4D81-B3E9-CE81A6F87150}" dt="2022-09-12T23:44:34.076" v="4202" actId="1076"/>
        <pc:sldMkLst>
          <pc:docMk/>
          <pc:sldMk cId="3481895544" sldId="301"/>
        </pc:sldMkLst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2" creationId="{12771F15-1BA4-1D00-5177-F9A9E2AD87C8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3" creationId="{9596120D-9CD3-4A6D-C382-340A93434E62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4" creationId="{B03769A3-3C69-1E41-8D60-E443146B246B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5" creationId="{82195BDE-79F4-168F-82CC-EFBAC01D378B}"/>
          </ac:spMkLst>
        </pc:spChg>
        <pc:spChg chg="add del mod">
          <ac:chgData name="추우찬" userId="d201b69e-046b-4169-acac-e8c837d48c1f" providerId="ADAL" clId="{7BFE92A1-3170-4D81-B3E9-CE81A6F87150}" dt="2022-09-12T23:44:11.526" v="4196" actId="478"/>
          <ac:spMkLst>
            <pc:docMk/>
            <pc:sldMk cId="3481895544" sldId="301"/>
            <ac:spMk id="6" creationId="{1F37A499-9F7B-E848-3113-88C12A709B72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8" creationId="{2C834CD1-3331-B377-837D-4EEEE0B8A59D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9" creationId="{BB1E0A15-73F4-8056-E5F3-941EB33C4261}"/>
          </ac:spMkLst>
        </pc:spChg>
        <pc:spChg chg="mod">
          <ac:chgData name="추우찬" userId="d201b69e-046b-4169-acac-e8c837d48c1f" providerId="ADAL" clId="{7BFE92A1-3170-4D81-B3E9-CE81A6F87150}" dt="2022-09-12T23:28:45.675" v="3317" actId="1076"/>
          <ac:spMkLst>
            <pc:docMk/>
            <pc:sldMk cId="3481895544" sldId="301"/>
            <ac:spMk id="53" creationId="{00000000-0000-0000-0000-000000000000}"/>
          </ac:spMkLst>
        </pc:sp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7" creationId="{59D8143D-F9F9-2CF8-ED0A-B9CBFE6964B3}"/>
          </ac:picMkLst>
        </pc:pic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15" creationId="{BFD9A8F5-1526-12B4-614A-B25071975E04}"/>
          </ac:picMkLst>
        </pc:pic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17" creationId="{18AC6FD1-6E83-BA53-88F8-ABE7F2629422}"/>
          </ac:picMkLst>
        </pc:pic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19" creationId="{1CDF946E-8663-7E6E-1EF6-1D60C3C5DF14}"/>
          </ac:picMkLst>
        </pc:picChg>
        <pc:picChg chg="add mod">
          <ac:chgData name="추우찬" userId="d201b69e-046b-4169-acac-e8c837d48c1f" providerId="ADAL" clId="{7BFE92A1-3170-4D81-B3E9-CE81A6F87150}" dt="2022-09-12T23:44:34.076" v="4202" actId="1076"/>
          <ac:picMkLst>
            <pc:docMk/>
            <pc:sldMk cId="3481895544" sldId="301"/>
            <ac:picMk id="1026" creationId="{F4153917-3AB5-8E17-5784-476F7CA3615F}"/>
          </ac:picMkLst>
        </pc:picChg>
      </pc:sldChg>
      <pc:sldChg chg="modSp add mod modNotesTx">
        <pc:chgData name="추우찬" userId="d201b69e-046b-4169-acac-e8c837d48c1f" providerId="ADAL" clId="{7BFE92A1-3170-4D81-B3E9-CE81A6F87150}" dt="2022-09-12T23:49:11.075" v="4970" actId="20577"/>
        <pc:sldMkLst>
          <pc:docMk/>
          <pc:sldMk cId="971214276" sldId="302"/>
        </pc:sldMkLst>
        <pc:spChg chg="mod">
          <ac:chgData name="추우찬" userId="d201b69e-046b-4169-acac-e8c837d48c1f" providerId="ADAL" clId="{7BFE92A1-3170-4D81-B3E9-CE81A6F87150}" dt="2022-09-12T23:46:04.396" v="4223" actId="1076"/>
          <ac:spMkLst>
            <pc:docMk/>
            <pc:sldMk cId="971214276" sldId="302"/>
            <ac:spMk id="6" creationId="{1F37A499-9F7B-E848-3113-88C12A709B72}"/>
          </ac:spMkLst>
        </pc:spChg>
      </pc:sldChg>
      <pc:sldChg chg="modSp add mod modNotesTx">
        <pc:chgData name="추우찬" userId="d201b69e-046b-4169-acac-e8c837d48c1f" providerId="ADAL" clId="{7BFE92A1-3170-4D81-B3E9-CE81A6F87150}" dt="2022-09-13T00:07:34.969" v="5895" actId="1076"/>
        <pc:sldMkLst>
          <pc:docMk/>
          <pc:sldMk cId="130219741" sldId="303"/>
        </pc:sldMkLst>
        <pc:spChg chg="mod">
          <ac:chgData name="추우찬" userId="d201b69e-046b-4169-acac-e8c837d48c1f" providerId="ADAL" clId="{7BFE92A1-3170-4D81-B3E9-CE81A6F87150}" dt="2022-09-13T00:07:34.969" v="5895" actId="1076"/>
          <ac:spMkLst>
            <pc:docMk/>
            <pc:sldMk cId="130219741" sldId="303"/>
            <ac:spMk id="6" creationId="{1F37A499-9F7B-E848-3113-88C12A709B72}"/>
          </ac:spMkLst>
        </pc:spChg>
      </pc:sldChg>
      <pc:sldChg chg="add del">
        <pc:chgData name="추우찬" userId="d201b69e-046b-4169-acac-e8c837d48c1f" providerId="ADAL" clId="{7BFE92A1-3170-4D81-B3E9-CE81A6F87150}" dt="2022-09-12T23:44:19.787" v="4198"/>
        <pc:sldMkLst>
          <pc:docMk/>
          <pc:sldMk cId="2604101673" sldId="303"/>
        </pc:sldMkLst>
      </pc:sldChg>
      <pc:sldChg chg="add del">
        <pc:chgData name="추우찬" userId="d201b69e-046b-4169-acac-e8c837d48c1f" providerId="ADAL" clId="{7BFE92A1-3170-4D81-B3E9-CE81A6F87150}" dt="2022-09-13T00:02:10.925" v="5300"/>
        <pc:sldMkLst>
          <pc:docMk/>
          <pc:sldMk cId="299118661" sldId="304"/>
        </pc:sldMkLst>
      </pc:sldChg>
      <pc:sldChg chg="add del">
        <pc:chgData name="추우찬" userId="d201b69e-046b-4169-acac-e8c837d48c1f" providerId="ADAL" clId="{7BFE92A1-3170-4D81-B3E9-CE81A6F87150}" dt="2022-09-13T00:02:15.013" v="5302"/>
        <pc:sldMkLst>
          <pc:docMk/>
          <pc:sldMk cId="959709131" sldId="304"/>
        </pc:sldMkLst>
      </pc:sldChg>
      <pc:sldChg chg="add del">
        <pc:chgData name="추우찬" userId="d201b69e-046b-4169-acac-e8c837d48c1f" providerId="ADAL" clId="{7BFE92A1-3170-4D81-B3E9-CE81A6F87150}" dt="2022-09-13T00:02:26.876" v="5304"/>
        <pc:sldMkLst>
          <pc:docMk/>
          <pc:sldMk cId="1784067048" sldId="304"/>
        </pc:sldMkLst>
      </pc:sldChg>
      <pc:sldChg chg="addSp delSp modSp add mod">
        <pc:chgData name="추우찬" userId="d201b69e-046b-4169-acac-e8c837d48c1f" providerId="ADAL" clId="{7BFE92A1-3170-4D81-B3E9-CE81A6F87150}" dt="2022-09-13T01:33:26.134" v="6715" actId="14100"/>
        <pc:sldMkLst>
          <pc:docMk/>
          <pc:sldMk cId="2232080719" sldId="304"/>
        </pc:sldMkLst>
        <pc:spChg chg="del">
          <ac:chgData name="추우찬" userId="d201b69e-046b-4169-acac-e8c837d48c1f" providerId="ADAL" clId="{7BFE92A1-3170-4D81-B3E9-CE81A6F87150}" dt="2022-09-13T01:29:52.722" v="6677" actId="478"/>
          <ac:spMkLst>
            <pc:docMk/>
            <pc:sldMk cId="2232080719" sldId="304"/>
            <ac:spMk id="3" creationId="{14EC2252-D859-6176-1E64-3980B48FCE99}"/>
          </ac:spMkLst>
        </pc:spChg>
        <pc:picChg chg="add mod">
          <ac:chgData name="추우찬" userId="d201b69e-046b-4169-acac-e8c837d48c1f" providerId="ADAL" clId="{7BFE92A1-3170-4D81-B3E9-CE81A6F87150}" dt="2022-09-13T01:30:33.754" v="6681" actId="1076"/>
          <ac:picMkLst>
            <pc:docMk/>
            <pc:sldMk cId="2232080719" sldId="304"/>
            <ac:picMk id="4" creationId="{9C49CF8A-F8AA-1D3E-34C8-1DA9E9633C31}"/>
          </ac:picMkLst>
        </pc:picChg>
        <pc:picChg chg="add mod">
          <ac:chgData name="추우찬" userId="d201b69e-046b-4169-acac-e8c837d48c1f" providerId="ADAL" clId="{7BFE92A1-3170-4D81-B3E9-CE81A6F87150}" dt="2022-09-13T01:31:10.495" v="6684" actId="14100"/>
          <ac:picMkLst>
            <pc:docMk/>
            <pc:sldMk cId="2232080719" sldId="304"/>
            <ac:picMk id="6" creationId="{C0FB4098-B4FD-9B73-2C8D-EE515BD630ED}"/>
          </ac:picMkLst>
        </pc:picChg>
        <pc:picChg chg="add mod">
          <ac:chgData name="추우찬" userId="d201b69e-046b-4169-acac-e8c837d48c1f" providerId="ADAL" clId="{7BFE92A1-3170-4D81-B3E9-CE81A6F87150}" dt="2022-09-13T01:31:37.797" v="6687" actId="14100"/>
          <ac:picMkLst>
            <pc:docMk/>
            <pc:sldMk cId="2232080719" sldId="304"/>
            <ac:picMk id="8" creationId="{27D67BB1-CB09-F80F-573B-AD796277D4D6}"/>
          </ac:picMkLst>
        </pc:picChg>
        <pc:picChg chg="add mod">
          <ac:chgData name="추우찬" userId="d201b69e-046b-4169-acac-e8c837d48c1f" providerId="ADAL" clId="{7BFE92A1-3170-4D81-B3E9-CE81A6F87150}" dt="2022-09-13T01:33:26.134" v="6715" actId="14100"/>
          <ac:picMkLst>
            <pc:docMk/>
            <pc:sldMk cId="2232080719" sldId="304"/>
            <ac:picMk id="10" creationId="{47E35F37-B1F4-0463-4B61-6E6EB7AE1B66}"/>
          </ac:picMkLst>
        </pc:picChg>
      </pc:sldChg>
      <pc:sldChg chg="addSp delSp modSp add del modNotesTx">
        <pc:chgData name="추우찬" userId="d201b69e-046b-4169-acac-e8c837d48c1f" providerId="ADAL" clId="{7BFE92A1-3170-4D81-B3E9-CE81A6F87150}" dt="2022-09-13T00:10:32.471" v="5981" actId="47"/>
        <pc:sldMkLst>
          <pc:docMk/>
          <pc:sldMk cId="4251187423" sldId="304"/>
        </pc:sldMkLst>
        <pc:picChg chg="del">
          <ac:chgData name="추우찬" userId="d201b69e-046b-4169-acac-e8c837d48c1f" providerId="ADAL" clId="{7BFE92A1-3170-4D81-B3E9-CE81A6F87150}" dt="2022-09-13T00:09:53.955" v="5928" actId="478"/>
          <ac:picMkLst>
            <pc:docMk/>
            <pc:sldMk cId="4251187423" sldId="304"/>
            <ac:picMk id="2050" creationId="{B8C3B66F-351F-0475-7EF9-C57A97076570}"/>
          </ac:picMkLst>
        </pc:picChg>
        <pc:picChg chg="add mod">
          <ac:chgData name="추우찬" userId="d201b69e-046b-4169-acac-e8c837d48c1f" providerId="ADAL" clId="{7BFE92A1-3170-4D81-B3E9-CE81A6F87150}" dt="2022-09-13T00:10:00.855" v="5932" actId="1076"/>
          <ac:picMkLst>
            <pc:docMk/>
            <pc:sldMk cId="4251187423" sldId="304"/>
            <ac:picMk id="3074" creationId="{119C9101-A9F7-12AD-96FD-A0DC0DFC1AF6}"/>
          </ac:picMkLst>
        </pc:picChg>
      </pc:sldChg>
      <pc:sldChg chg="addSp delSp modSp add mod">
        <pc:chgData name="추우찬" userId="d201b69e-046b-4169-acac-e8c837d48c1f" providerId="ADAL" clId="{7BFE92A1-3170-4D81-B3E9-CE81A6F87150}" dt="2022-09-13T01:36:15.342" v="6726" actId="1076"/>
        <pc:sldMkLst>
          <pc:docMk/>
          <pc:sldMk cId="2270725891" sldId="305"/>
        </pc:sldMkLst>
        <pc:picChg chg="add mod">
          <ac:chgData name="추우찬" userId="d201b69e-046b-4169-acac-e8c837d48c1f" providerId="ADAL" clId="{7BFE92A1-3170-4D81-B3E9-CE81A6F87150}" dt="2022-09-13T01:34:46.529" v="6719" actId="14100"/>
          <ac:picMkLst>
            <pc:docMk/>
            <pc:sldMk cId="2270725891" sldId="305"/>
            <ac:picMk id="3" creationId="{B9B43403-C4F9-2DE3-F6EC-389E58A68A37}"/>
          </ac:picMkLst>
        </pc:picChg>
        <pc:picChg chg="mod modCrop">
          <ac:chgData name="추우찬" userId="d201b69e-046b-4169-acac-e8c837d48c1f" providerId="ADAL" clId="{7BFE92A1-3170-4D81-B3E9-CE81A6F87150}" dt="2022-09-13T01:32:57.261" v="6705" actId="732"/>
          <ac:picMkLst>
            <pc:docMk/>
            <pc:sldMk cId="2270725891" sldId="305"/>
            <ac:picMk id="4" creationId="{9C49CF8A-F8AA-1D3E-34C8-1DA9E9633C31}"/>
          </ac:picMkLst>
        </pc:picChg>
        <pc:picChg chg="del">
          <ac:chgData name="추우찬" userId="d201b69e-046b-4169-acac-e8c837d48c1f" providerId="ADAL" clId="{7BFE92A1-3170-4D81-B3E9-CE81A6F87150}" dt="2022-09-13T01:32:16.950" v="6693" actId="478"/>
          <ac:picMkLst>
            <pc:docMk/>
            <pc:sldMk cId="2270725891" sldId="305"/>
            <ac:picMk id="6" creationId="{C0FB4098-B4FD-9B73-2C8D-EE515BD630ED}"/>
          </ac:picMkLst>
        </pc:picChg>
        <pc:picChg chg="add mod">
          <ac:chgData name="추우찬" userId="d201b69e-046b-4169-acac-e8c837d48c1f" providerId="ADAL" clId="{7BFE92A1-3170-4D81-B3E9-CE81A6F87150}" dt="2022-09-13T01:35:23.634" v="6722" actId="14100"/>
          <ac:picMkLst>
            <pc:docMk/>
            <pc:sldMk cId="2270725891" sldId="305"/>
            <ac:picMk id="7" creationId="{4F19DE8E-7CC8-7EE7-061F-1D2B910D16B4}"/>
          </ac:picMkLst>
        </pc:picChg>
        <pc:picChg chg="add del">
          <ac:chgData name="추우찬" userId="d201b69e-046b-4169-acac-e8c837d48c1f" providerId="ADAL" clId="{7BFE92A1-3170-4D81-B3E9-CE81A6F87150}" dt="2022-09-13T01:32:56.968" v="6704" actId="478"/>
          <ac:picMkLst>
            <pc:docMk/>
            <pc:sldMk cId="2270725891" sldId="305"/>
            <ac:picMk id="8" creationId="{27D67BB1-CB09-F80F-573B-AD796277D4D6}"/>
          </ac:picMkLst>
        </pc:picChg>
        <pc:picChg chg="del">
          <ac:chgData name="추우찬" userId="d201b69e-046b-4169-acac-e8c837d48c1f" providerId="ADAL" clId="{7BFE92A1-3170-4D81-B3E9-CE81A6F87150}" dt="2022-09-13T01:32:16.472" v="6692" actId="478"/>
          <ac:picMkLst>
            <pc:docMk/>
            <pc:sldMk cId="2270725891" sldId="305"/>
            <ac:picMk id="10" creationId="{47E35F37-B1F4-0463-4B61-6E6EB7AE1B66}"/>
          </ac:picMkLst>
        </pc:picChg>
        <pc:picChg chg="add mod">
          <ac:chgData name="추우찬" userId="d201b69e-046b-4169-acac-e8c837d48c1f" providerId="ADAL" clId="{7BFE92A1-3170-4D81-B3E9-CE81A6F87150}" dt="2022-09-13T01:36:15.342" v="6726" actId="1076"/>
          <ac:picMkLst>
            <pc:docMk/>
            <pc:sldMk cId="2270725891" sldId="305"/>
            <ac:picMk id="11" creationId="{FC1ACA73-0ADB-583C-D12D-06BD3C83C456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3T01:56:29.844" v="8280" actId="20577"/>
        <pc:sldMkLst>
          <pc:docMk/>
          <pc:sldMk cId="960229904" sldId="306"/>
        </pc:sldMkLst>
        <pc:spChg chg="del">
          <ac:chgData name="추우찬" userId="d201b69e-046b-4169-acac-e8c837d48c1f" providerId="ADAL" clId="{7BFE92A1-3170-4D81-B3E9-CE81A6F87150}" dt="2022-09-13T01:50:58.517" v="7793" actId="478"/>
          <ac:spMkLst>
            <pc:docMk/>
            <pc:sldMk cId="960229904" sldId="306"/>
            <ac:spMk id="3" creationId="{CAAADD5A-E750-B7D5-91A5-4BAFBF45F81D}"/>
          </ac:spMkLst>
        </pc:spChg>
        <pc:picChg chg="add mod">
          <ac:chgData name="추우찬" userId="d201b69e-046b-4169-acac-e8c837d48c1f" providerId="ADAL" clId="{7BFE92A1-3170-4D81-B3E9-CE81A6F87150}" dt="2022-09-13T01:51:06.045" v="7796" actId="1076"/>
          <ac:picMkLst>
            <pc:docMk/>
            <pc:sldMk cId="960229904" sldId="306"/>
            <ac:picMk id="4" creationId="{5527EB4A-167E-DCAB-3D14-FD6449770F1F}"/>
          </ac:picMkLst>
        </pc:picChg>
        <pc:picChg chg="del">
          <ac:chgData name="추우찬" userId="d201b69e-046b-4169-acac-e8c837d48c1f" providerId="ADAL" clId="{7BFE92A1-3170-4D81-B3E9-CE81A6F87150}" dt="2022-09-13T01:50:48.656" v="7792" actId="478"/>
          <ac:picMkLst>
            <pc:docMk/>
            <pc:sldMk cId="960229904" sldId="306"/>
            <ac:picMk id="4098" creationId="{F58D7AB9-6D92-743C-541F-4B43C7EBA809}"/>
          </ac:picMkLst>
        </pc:picChg>
      </pc:sldChg>
      <pc:sldChg chg="modSp add mod">
        <pc:chgData name="추우찬" userId="d201b69e-046b-4169-acac-e8c837d48c1f" providerId="ADAL" clId="{7BFE92A1-3170-4D81-B3E9-CE81A6F87150}" dt="2022-09-13T03:45:48.437" v="13895" actId="20577"/>
        <pc:sldMkLst>
          <pc:docMk/>
          <pc:sldMk cId="693774563" sldId="307"/>
        </pc:sldMkLst>
        <pc:spChg chg="mod">
          <ac:chgData name="추우찬" userId="d201b69e-046b-4169-acac-e8c837d48c1f" providerId="ADAL" clId="{7BFE92A1-3170-4D81-B3E9-CE81A6F87150}" dt="2022-09-13T03:45:48.437" v="13895" actId="20577"/>
          <ac:spMkLst>
            <pc:docMk/>
            <pc:sldMk cId="693774563" sldId="307"/>
            <ac:spMk id="2" creationId="{325A71FA-D321-A4AE-38AD-694544258A59}"/>
          </ac:spMkLst>
        </pc:spChg>
      </pc:sldChg>
      <pc:sldChg chg="add del">
        <pc:chgData name="추우찬" userId="d201b69e-046b-4169-acac-e8c837d48c1f" providerId="ADAL" clId="{7BFE92A1-3170-4D81-B3E9-CE81A6F87150}" dt="2022-09-13T03:40:25.996" v="13413"/>
        <pc:sldMkLst>
          <pc:docMk/>
          <pc:sldMk cId="565076476" sldId="308"/>
        </pc:sldMkLst>
      </pc:sldChg>
      <pc:sldChg chg="modSp add mod">
        <pc:chgData name="추우찬" userId="d201b69e-046b-4169-acac-e8c837d48c1f" providerId="ADAL" clId="{7BFE92A1-3170-4D81-B3E9-CE81A6F87150}" dt="2022-09-13T03:49:58.336" v="14411" actId="20577"/>
        <pc:sldMkLst>
          <pc:docMk/>
          <pc:sldMk cId="4033288137" sldId="308"/>
        </pc:sldMkLst>
        <pc:spChg chg="mod">
          <ac:chgData name="추우찬" userId="d201b69e-046b-4169-acac-e8c837d48c1f" providerId="ADAL" clId="{7BFE92A1-3170-4D81-B3E9-CE81A6F87150}" dt="2022-09-13T03:49:58.336" v="14411" actId="20577"/>
          <ac:spMkLst>
            <pc:docMk/>
            <pc:sldMk cId="4033288137" sldId="308"/>
            <ac:spMk id="2" creationId="{325A71FA-D321-A4AE-38AD-694544258A59}"/>
          </ac:spMkLst>
        </pc:spChg>
      </pc:sldChg>
      <pc:sldChg chg="addSp delSp modSp add mod modNotesTx">
        <pc:chgData name="추우찬" userId="d201b69e-046b-4169-acac-e8c837d48c1f" providerId="ADAL" clId="{7BFE92A1-3170-4D81-B3E9-CE81A6F87150}" dt="2022-09-13T04:01:04.468" v="15489" actId="20577"/>
        <pc:sldMkLst>
          <pc:docMk/>
          <pc:sldMk cId="3354699285" sldId="309"/>
        </pc:sldMkLst>
        <pc:spChg chg="add mod">
          <ac:chgData name="추우찬" userId="d201b69e-046b-4169-acac-e8c837d48c1f" providerId="ADAL" clId="{7BFE92A1-3170-4D81-B3E9-CE81A6F87150}" dt="2022-09-13T03:54:13.576" v="14508" actId="20577"/>
          <ac:spMkLst>
            <pc:docMk/>
            <pc:sldMk cId="3354699285" sldId="309"/>
            <ac:spMk id="2" creationId="{248AB289-F304-CB96-5F80-A4139CE9B361}"/>
          </ac:spMkLst>
        </pc:spChg>
        <pc:spChg chg="add mod">
          <ac:chgData name="추우찬" userId="d201b69e-046b-4169-acac-e8c837d48c1f" providerId="ADAL" clId="{7BFE92A1-3170-4D81-B3E9-CE81A6F87150}" dt="2022-09-13T03:54:08.236" v="14499" actId="20577"/>
          <ac:spMkLst>
            <pc:docMk/>
            <pc:sldMk cId="3354699285" sldId="309"/>
            <ac:spMk id="4" creationId="{0C6233FD-537B-4DEF-CDA7-3A031E11D8A0}"/>
          </ac:spMkLst>
        </pc:spChg>
        <pc:spChg chg="add mod">
          <ac:chgData name="추우찬" userId="d201b69e-046b-4169-acac-e8c837d48c1f" providerId="ADAL" clId="{7BFE92A1-3170-4D81-B3E9-CE81A6F87150}" dt="2022-09-13T03:57:40.403" v="14685"/>
          <ac:spMkLst>
            <pc:docMk/>
            <pc:sldMk cId="3354699285" sldId="309"/>
            <ac:spMk id="6" creationId="{E602C39D-BDEB-3461-91EB-548C63309474}"/>
          </ac:spMkLst>
        </pc:spChg>
        <pc:picChg chg="del">
          <ac:chgData name="추우찬" userId="d201b69e-046b-4169-acac-e8c837d48c1f" providerId="ADAL" clId="{7BFE92A1-3170-4D81-B3E9-CE81A6F87150}" dt="2022-09-13T03:52:34.639" v="14428" actId="478"/>
          <ac:picMkLst>
            <pc:docMk/>
            <pc:sldMk cId="3354699285" sldId="309"/>
            <ac:picMk id="3" creationId="{25E091F8-372F-3756-87B1-F29E5DC67B7F}"/>
          </ac:picMkLst>
        </pc:picChg>
        <pc:picChg chg="del">
          <ac:chgData name="추우찬" userId="d201b69e-046b-4169-acac-e8c837d48c1f" providerId="ADAL" clId="{7BFE92A1-3170-4D81-B3E9-CE81A6F87150}" dt="2022-09-13T03:52:34.639" v="14428" actId="478"/>
          <ac:picMkLst>
            <pc:docMk/>
            <pc:sldMk cId="3354699285" sldId="309"/>
            <ac:picMk id="5" creationId="{A7D73D83-DCE8-E660-334E-7FBA874BF3E6}"/>
          </ac:picMkLst>
        </pc:picChg>
        <pc:picChg chg="mod">
          <ac:chgData name="추우찬" userId="d201b69e-046b-4169-acac-e8c837d48c1f" providerId="ADAL" clId="{7BFE92A1-3170-4D81-B3E9-CE81A6F87150}" dt="2022-09-13T03:54:19.816" v="14510" actId="1076"/>
          <ac:picMkLst>
            <pc:docMk/>
            <pc:sldMk cId="3354699285" sldId="309"/>
            <ac:picMk id="7" creationId="{E313F60B-3213-F4E7-DCA3-F91920FE2566}"/>
          </ac:picMkLst>
        </pc:picChg>
        <pc:picChg chg="mod">
          <ac:chgData name="추우찬" userId="d201b69e-046b-4169-acac-e8c837d48c1f" providerId="ADAL" clId="{7BFE92A1-3170-4D81-B3E9-CE81A6F87150}" dt="2022-09-13T03:54:48.586" v="14512" actId="1076"/>
          <ac:picMkLst>
            <pc:docMk/>
            <pc:sldMk cId="3354699285" sldId="309"/>
            <ac:picMk id="9" creationId="{3D95A7F3-B922-97AE-2E85-47BFC3F949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1pPr>
    <a:lvl2pPr indent="228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2pPr>
    <a:lvl3pPr indent="457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3pPr>
    <a:lvl4pPr indent="685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4pPr>
    <a:lvl5pPr indent="9144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5pPr>
    <a:lvl6pPr indent="11430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6pPr>
    <a:lvl7pPr indent="1371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7pPr>
    <a:lvl8pPr indent="1600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8pPr>
    <a:lvl9pPr indent="1828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CNN</a:t>
            </a:r>
            <a:r>
              <a:rPr lang="ko-KR" altLang="en-US" dirty="0"/>
              <a:t>구조는 </a:t>
            </a:r>
            <a:r>
              <a:rPr lang="ko-KR" altLang="en-US" dirty="0" err="1"/>
              <a:t>이와같다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모델에서 각 레이어의 입력은 </a:t>
            </a:r>
            <a:r>
              <a:rPr lang="en-US" altLang="ko-KR" dirty="0"/>
              <a:t>height, width, depth </a:t>
            </a:r>
            <a:r>
              <a:rPr lang="ko-KR" altLang="en-US" dirty="0"/>
              <a:t>또는 </a:t>
            </a:r>
            <a:r>
              <a:rPr lang="en-US" altLang="ko-KR" dirty="0"/>
              <a:t>m x n x r </a:t>
            </a:r>
            <a:r>
              <a:rPr lang="ko-KR" altLang="en-US" dirty="0"/>
              <a:t>와 같은 </a:t>
            </a:r>
            <a:r>
              <a:rPr lang="en-US" altLang="ko-KR" dirty="0"/>
              <a:t>3</a:t>
            </a:r>
            <a:r>
              <a:rPr lang="ko-KR" altLang="en-US" dirty="0"/>
              <a:t>차원으로 구성된다</a:t>
            </a:r>
            <a:r>
              <a:rPr lang="en-US" altLang="ko-KR" dirty="0"/>
              <a:t>. </a:t>
            </a:r>
            <a:r>
              <a:rPr lang="ko-KR" altLang="en-US" dirty="0"/>
              <a:t>이때 깊이</a:t>
            </a:r>
            <a:r>
              <a:rPr lang="en-US" altLang="ko-KR" dirty="0"/>
              <a:t>(depth)</a:t>
            </a:r>
            <a:r>
              <a:rPr lang="ko-KR" altLang="en-US" dirty="0"/>
              <a:t>는 채널 번호라고도 한다</a:t>
            </a:r>
            <a:r>
              <a:rPr lang="en-US" altLang="ko-KR" dirty="0"/>
              <a:t>. ex)RGB</a:t>
            </a:r>
            <a:r>
              <a:rPr lang="ko-KR" altLang="en-US" dirty="0"/>
              <a:t>이미지의 깊이</a:t>
            </a:r>
            <a:r>
              <a:rPr lang="en-US" altLang="ko-KR" dirty="0"/>
              <a:t>(r)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컨볼류션</a:t>
            </a:r>
            <a:r>
              <a:rPr lang="ko-KR" altLang="en-US" dirty="0"/>
              <a:t> 레이어는 </a:t>
            </a:r>
            <a:r>
              <a:rPr lang="ko-KR" altLang="en-US" dirty="0" err="1"/>
              <a:t>입력값과</a:t>
            </a:r>
            <a:r>
              <a:rPr lang="ko-KR" altLang="en-US" dirty="0"/>
              <a:t> 가중치를 </a:t>
            </a:r>
            <a:r>
              <a:rPr lang="ko-KR" altLang="en-US" dirty="0" err="1"/>
              <a:t>내적하는</a:t>
            </a:r>
            <a:r>
              <a:rPr lang="ko-KR" altLang="en-US" dirty="0"/>
              <a:t> 계산을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NLP</a:t>
            </a:r>
            <a:r>
              <a:rPr lang="ko-KR" altLang="en-US" dirty="0"/>
              <a:t>와 유사하지만 </a:t>
            </a:r>
            <a:r>
              <a:rPr lang="ko-KR" altLang="en-US" dirty="0" err="1"/>
              <a:t>입력값이</a:t>
            </a:r>
            <a:r>
              <a:rPr lang="ko-KR" altLang="en-US" dirty="0"/>
              <a:t> 초기 이미지 사이즈를 </a:t>
            </a:r>
            <a:r>
              <a:rPr lang="ko-KR" altLang="en-US" dirty="0" err="1"/>
              <a:t>언더사이즈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컨볼류션</a:t>
            </a:r>
            <a:r>
              <a:rPr lang="ko-KR" altLang="en-US" dirty="0"/>
              <a:t> 레이어의 출력을 비선형 함수나 </a:t>
            </a:r>
            <a:r>
              <a:rPr lang="en-US" altLang="ko-KR" dirty="0"/>
              <a:t>activation</a:t>
            </a:r>
            <a:r>
              <a:rPr lang="ko-KR" altLang="en-US" dirty="0"/>
              <a:t>함수를 적용하여 다음을 얻는다</a:t>
            </a:r>
          </a:p>
          <a:p>
            <a:r>
              <a:rPr lang="ko-KR" altLang="en-US" dirty="0"/>
              <a:t>다음 단계는 하위 샘플링 레이어의 모든 기능을 다운 샘플링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매개변수를 감소시켜 훈련 프로세스를 가속화하고 </a:t>
            </a:r>
            <a:r>
              <a:rPr lang="en-US" altLang="ko-KR" dirty="0"/>
              <a:t>overfitting </a:t>
            </a:r>
            <a:r>
              <a:rPr lang="ko-KR" altLang="en-US" dirty="0"/>
              <a:t>를 해결할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feature map </a:t>
            </a:r>
            <a:r>
              <a:rPr lang="ko-KR" altLang="en-US" dirty="0"/>
              <a:t>에서 </a:t>
            </a:r>
            <a:r>
              <a:rPr lang="en-US" altLang="ko-KR" dirty="0"/>
              <a:t>pooling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평균 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p x p(</a:t>
            </a:r>
            <a:r>
              <a:rPr lang="ko-KR" altLang="en-US" dirty="0"/>
              <a:t>이때</a:t>
            </a:r>
            <a:r>
              <a:rPr lang="en-US" altLang="ko-KR" dirty="0"/>
              <a:t>, p</a:t>
            </a:r>
            <a:r>
              <a:rPr lang="ko-KR" altLang="en-US" dirty="0"/>
              <a:t>는 커널 사이즈</a:t>
            </a:r>
            <a:r>
              <a:rPr lang="en-US" altLang="ko-KR" dirty="0"/>
              <a:t>)</a:t>
            </a:r>
            <a:r>
              <a:rPr lang="ko-KR" altLang="en-US" dirty="0"/>
              <a:t>크기의 인접한 영역에서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Fully Connected </a:t>
            </a:r>
            <a:r>
              <a:rPr lang="ko-KR" altLang="en-US" dirty="0"/>
              <a:t>레이어에서는 중간 혹은 낮은 레벨의 </a:t>
            </a:r>
            <a:r>
              <a:rPr lang="en-US" altLang="ko-KR" dirty="0"/>
              <a:t>feature</a:t>
            </a:r>
            <a:r>
              <a:rPr lang="ko-KR" altLang="en-US" dirty="0"/>
              <a:t>을 입력 받고 높은 레벨의 </a:t>
            </a:r>
            <a:r>
              <a:rPr lang="en-US" altLang="ko-KR" dirty="0"/>
              <a:t>abstraction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abstraction: </a:t>
            </a:r>
            <a:r>
              <a:rPr lang="ko-KR" altLang="en-US" dirty="0"/>
              <a:t>추상화</a:t>
            </a:r>
            <a:r>
              <a:rPr lang="en-US" altLang="ko-KR" dirty="0"/>
              <a:t>/</a:t>
            </a:r>
            <a:r>
              <a:rPr lang="ko-KR" altLang="en-US" dirty="0"/>
              <a:t>복잡한 자료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시스템 등으로부터 핵심적인 개념 또는 기능을 간추려 내는 것을 말한다</a:t>
            </a:r>
          </a:p>
          <a:p>
            <a:r>
              <a:rPr lang="ko-KR" altLang="en-US" dirty="0"/>
              <a:t>분류 점수는 마지막 레이어에서 생성된다</a:t>
            </a:r>
            <a:r>
              <a:rPr lang="en-US" altLang="ko-KR" dirty="0"/>
              <a:t>. (SVM </a:t>
            </a:r>
            <a:r>
              <a:rPr lang="ko-KR" altLang="en-US" dirty="0"/>
              <a:t>이나 </a:t>
            </a:r>
            <a:r>
              <a:rPr lang="en-US" altLang="ko-KR" dirty="0" err="1"/>
              <a:t>Softmax</a:t>
            </a:r>
            <a:r>
              <a:rPr lang="ko-KR" altLang="en-US" dirty="0"/>
              <a:t>를 통해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주어진 인스턴스에서 모든 점수는 각 클래스의 확률을 나타낸다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8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정규화를 위해서는 과적합과 과소적합을 피해야한다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과소적합은 학습이 충분히 되지 않는 현상이고 과적합은 과학 학습으로 인해 모델의 일반화가 떨어지는 현상이다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모델의 정규화를 위한 방법은 이와 같이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3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은 각 훈련 </a:t>
            </a:r>
            <a:r>
              <a:rPr lang="ko-KR" altLang="en-US" dirty="0" err="1"/>
              <a:t>에포크</a:t>
            </a:r>
            <a:r>
              <a:rPr lang="ko-KR" altLang="en-US" dirty="0"/>
              <a:t> 동안 뉴런을 무작위로 삭제하는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feature </a:t>
            </a:r>
            <a:r>
              <a:rPr lang="ko-KR" altLang="en-US" dirty="0"/>
              <a:t>선택 능력이 전체 뉴런 그룹에 균등하게 분배되며 모델이 서로 다른 독립적인 </a:t>
            </a:r>
            <a:r>
              <a:rPr lang="en-US" altLang="ko-KR" dirty="0" err="1"/>
              <a:t>featur</a:t>
            </a:r>
            <a:r>
              <a:rPr lang="ko-KR" altLang="en-US" dirty="0"/>
              <a:t>값들을 학습 </a:t>
            </a:r>
            <a:r>
              <a:rPr lang="ko-KR" altLang="en-US" dirty="0" err="1"/>
              <a:t>할수</a:t>
            </a:r>
            <a:r>
              <a:rPr lang="ko-KR" altLang="en-US" dirty="0"/>
              <a:t> 있어 모델의 일반화가 증가된다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Drop weigh</a:t>
            </a:r>
            <a:r>
              <a:rPr lang="ko-KR" altLang="en-US" dirty="0"/>
              <a:t>는 </a:t>
            </a:r>
            <a:r>
              <a:rPr lang="en-US" altLang="ko-KR" dirty="0"/>
              <a:t>drop out </a:t>
            </a:r>
            <a:r>
              <a:rPr lang="ko-KR" altLang="en-US" dirty="0"/>
              <a:t>방식과 비슷하지만 뉴런을 삭제하는 대신 뉴런의 가중치만을 </a:t>
            </a:r>
            <a:r>
              <a:rPr lang="ko-KR" altLang="en-US" dirty="0" err="1"/>
              <a:t>삭세한다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결과 또한 모델의 일반화가 증가된다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학습되는 데이터의 양이 많아 질수록 모델의 </a:t>
            </a:r>
            <a:r>
              <a:rPr lang="ko-KR" altLang="en-US" dirty="0" err="1"/>
              <a:t>과적합</a:t>
            </a:r>
            <a:r>
              <a:rPr lang="ko-KR" altLang="en-US" dirty="0"/>
              <a:t> 현상은 해소될 수 있다</a:t>
            </a:r>
            <a:r>
              <a:rPr lang="en-US" altLang="ko-KR" dirty="0"/>
              <a:t>. </a:t>
            </a:r>
            <a:r>
              <a:rPr lang="ko-KR" altLang="en-US" dirty="0"/>
              <a:t>데이터 증대를 통해 모델의 과적합을 감소시킬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292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정규화는 </a:t>
            </a:r>
          </a:p>
        </p:txBody>
      </p:sp>
    </p:spTree>
    <p:extLst>
      <p:ext uri="{BB962C8B-B14F-4D97-AF65-F5344CB8AC3E}">
        <p14:creationId xmlns:p14="http://schemas.microsoft.com/office/powerpoint/2010/main" val="327832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90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41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Deep CNN</a:t>
            </a:r>
            <a:r>
              <a:rPr lang="ko-KR" altLang="en-US" dirty="0"/>
              <a:t>의 역사는 </a:t>
            </a:r>
            <a:r>
              <a:rPr lang="en-US" altLang="ko-KR" dirty="0" err="1"/>
              <a:t>LeNet</a:t>
            </a:r>
            <a:r>
              <a:rPr lang="ko-KR" altLang="en-US" dirty="0"/>
              <a:t>의 등장으로 시작되었다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그후 깊은 깊이와 여러 매개변수를 최적화한 </a:t>
            </a:r>
            <a:r>
              <a:rPr lang="en-US" altLang="ko-KR" dirty="0" err="1"/>
              <a:t>AlexNet</a:t>
            </a:r>
            <a:r>
              <a:rPr lang="ko-KR" altLang="en-US" dirty="0"/>
              <a:t>이 등장하며</a:t>
            </a:r>
            <a:r>
              <a:rPr lang="en-US" altLang="ko-KR" dirty="0"/>
              <a:t> </a:t>
            </a:r>
            <a:r>
              <a:rPr lang="ko-KR" altLang="en-US" dirty="0"/>
              <a:t>학습 능력을 대거 향상시켰다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하드웨어의 한계를 극복하기 위해 </a:t>
            </a:r>
            <a:r>
              <a:rPr lang="en-US" altLang="ko-KR" dirty="0" err="1"/>
              <a:t>Alexnet</a:t>
            </a:r>
            <a:r>
              <a:rPr lang="ko-KR" altLang="en-US" dirty="0"/>
              <a:t>은 </a:t>
            </a:r>
            <a:r>
              <a:rPr lang="en-US" altLang="ko-KR" dirty="0"/>
              <a:t>GPU</a:t>
            </a:r>
            <a:r>
              <a:rPr lang="ko-KR" altLang="en-US" dirty="0"/>
              <a:t>를 병렬로 사용하여 훈련되었다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다양한 이미지 카테고리에 대한 </a:t>
            </a:r>
            <a:r>
              <a:rPr lang="en-US" altLang="ko-KR" dirty="0"/>
              <a:t>CNN</a:t>
            </a:r>
            <a:r>
              <a:rPr lang="ko-KR" altLang="en-US" dirty="0"/>
              <a:t>의 적용 가능성을 높이기 위해 </a:t>
            </a:r>
            <a:r>
              <a:rPr lang="en-US" altLang="ko-KR" dirty="0"/>
              <a:t>Feature </a:t>
            </a:r>
            <a:r>
              <a:rPr lang="en-US" altLang="ko-KR" dirty="0" err="1"/>
              <a:t>extractio</a:t>
            </a:r>
            <a:r>
              <a:rPr lang="ko-KR" altLang="en-US" dirty="0"/>
              <a:t>을 </a:t>
            </a:r>
            <a:r>
              <a:rPr lang="en-US" altLang="ko-KR" dirty="0" err="1"/>
              <a:t>Lenet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개에서 </a:t>
            </a:r>
            <a:r>
              <a:rPr lang="en-US" altLang="ko-KR" dirty="0" err="1"/>
              <a:t>Alexnet</a:t>
            </a:r>
            <a:r>
              <a:rPr lang="ko-KR" altLang="en-US" dirty="0"/>
              <a:t>에서는 </a:t>
            </a:r>
            <a:r>
              <a:rPr lang="en-US" altLang="ko-KR" dirty="0"/>
              <a:t>7</a:t>
            </a:r>
            <a:r>
              <a:rPr lang="ko-KR" altLang="en-US" dirty="0"/>
              <a:t>개까지 늘렸다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활성화 함수를 적용하기 전 </a:t>
            </a:r>
            <a:r>
              <a:rPr lang="en-US" altLang="ko-KR" dirty="0"/>
              <a:t>Normalization</a:t>
            </a:r>
            <a:r>
              <a:rPr lang="ko-KR" altLang="en-US" dirty="0"/>
              <a:t>을 적용하여 </a:t>
            </a:r>
            <a:r>
              <a:rPr lang="ko-KR" altLang="en-US" dirty="0" err="1"/>
              <a:t>인접화소들을</a:t>
            </a:r>
            <a:r>
              <a:rPr lang="ko-KR" altLang="en-US" dirty="0"/>
              <a:t> </a:t>
            </a:r>
            <a:r>
              <a:rPr lang="ko-KR" altLang="en-US" dirty="0" err="1"/>
              <a:t>억제시키고</a:t>
            </a:r>
            <a:r>
              <a:rPr lang="ko-KR" altLang="en-US" dirty="0"/>
              <a:t> 특징을 부각시키는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 Local Response Normalization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기법을 사용했다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.</a:t>
            </a:r>
          </a:p>
          <a:p>
            <a:endParaRPr lang="en-US" altLang="ko-KR" b="0" i="0" dirty="0">
              <a:solidFill>
                <a:srgbClr val="1B1642"/>
              </a:solidFill>
              <a:effectLst/>
              <a:latin typeface="DM Sans" panose="020B0604020202020204" pitchFamily="2" charset="0"/>
            </a:endParaRPr>
          </a:p>
          <a:p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6-7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층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fully </a:t>
            </a:r>
            <a:r>
              <a:rPr lang="en-US" altLang="ko-KR" b="0" i="0" dirty="0" err="1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connecte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에서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50%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로의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drop out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를 적용하여 </a:t>
            </a:r>
            <a:r>
              <a:rPr lang="en-US" altLang="ko-KR" b="0" i="0" dirty="0" err="1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overfittinh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값을 줄여 주었다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.</a:t>
            </a:r>
          </a:p>
          <a:p>
            <a:endParaRPr lang="en-US" altLang="ko-KR" b="0" i="0" dirty="0">
              <a:solidFill>
                <a:srgbClr val="1B1642"/>
              </a:solidFill>
              <a:effectLst/>
              <a:latin typeface="DM Sans" panose="020B0604020202020204" pitchFamily="2" charset="0"/>
            </a:endParaRPr>
          </a:p>
          <a:p>
            <a:endParaRPr lang="en-US" altLang="ko-KR" b="0" i="0" dirty="0">
              <a:solidFill>
                <a:srgbClr val="1B1642"/>
              </a:solidFill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Multilayer Perceptron(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빨간원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사용된 모델이다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Multilayer Perceptron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비선형 활성화 함수와 여러 개의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이루어져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Multilayer Perceptron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convolution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결합하여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여러겹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쌓은 것이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network in network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기존의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CNN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한계점이었던 비선형적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input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학습하는데 효과적이다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기존의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CNN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마지막 분류 과정에서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지난 후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softmax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통해 결과값을 도출한다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하지만 이러한 방법에서는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과적합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되기 쉽고 일반화 성능에 좋지 않은 영향을 끼친다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NIN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global average pooling(GAP)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라는 방법을 제시했다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41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NIN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global average pooling(GAP)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라는 방법을 제시했다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위 그림에서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의 평균을 계산하여 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feature map</a:t>
            </a:r>
            <a:r>
              <a:rPr lang="ko-KR" altLang="en-US" dirty="0"/>
              <a:t>의 평균이기 때문에 어느정도 각 </a:t>
            </a:r>
            <a:r>
              <a:rPr lang="en-US" altLang="ko-KR" dirty="0"/>
              <a:t>feature map</a:t>
            </a:r>
            <a:r>
              <a:rPr lang="ko-KR" altLang="en-US" dirty="0"/>
              <a:t>의 특성을 가지고 있고 훈련데이터에 최적화 </a:t>
            </a:r>
            <a:r>
              <a:rPr lang="ko-KR" altLang="en-US" dirty="0" err="1"/>
              <a:t>해야할</a:t>
            </a:r>
            <a:r>
              <a:rPr lang="ko-KR" altLang="en-US" dirty="0"/>
              <a:t> 파라미터가 없기 때문에 과적합을 방지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좀더 의미 있는 해석이 가능하고 구조적으로 일반화의 역할을 하고 있어 과적합을 방지하는 효과를 가진다</a:t>
            </a:r>
          </a:p>
        </p:txBody>
      </p:sp>
    </p:spTree>
    <p:extLst>
      <p:ext uri="{BB962C8B-B14F-4D97-AF65-F5344CB8AC3E}">
        <p14:creationId xmlns:p14="http://schemas.microsoft.com/office/powerpoint/2010/main" val="275535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VGG</a:t>
            </a:r>
            <a:r>
              <a:rPr lang="ko-KR" altLang="en-US" dirty="0"/>
              <a:t>는 </a:t>
            </a:r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계층으로 구성되는 기본적인 </a:t>
            </a:r>
            <a:r>
              <a:rPr lang="en-US" altLang="ko-KR" dirty="0"/>
              <a:t>CNN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그 층을 </a:t>
            </a:r>
            <a:r>
              <a:rPr lang="en-US" altLang="ko-KR" dirty="0"/>
              <a:t>16</a:t>
            </a:r>
            <a:r>
              <a:rPr lang="ko-KR" altLang="en-US" dirty="0"/>
              <a:t>개 혹은 </a:t>
            </a:r>
            <a:r>
              <a:rPr lang="en-US" altLang="ko-KR" dirty="0"/>
              <a:t>19</a:t>
            </a:r>
            <a:r>
              <a:rPr lang="ko-KR" altLang="en-US" dirty="0"/>
              <a:t>개의 층으로 심화 </a:t>
            </a:r>
            <a:r>
              <a:rPr lang="ko-KR" altLang="en-US" dirty="0" err="1"/>
              <a:t>시킨게</a:t>
            </a:r>
            <a:r>
              <a:rPr lang="ko-KR" altLang="en-US" dirty="0"/>
              <a:t> 특징이다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3x3 </a:t>
            </a:r>
            <a:r>
              <a:rPr lang="ko-KR" altLang="en-US" dirty="0"/>
              <a:t>필터를 사용한 </a:t>
            </a:r>
            <a:r>
              <a:rPr lang="ko-KR" altLang="en-US" dirty="0" err="1"/>
              <a:t>합성곱</a:t>
            </a:r>
            <a:r>
              <a:rPr lang="ko-KR" altLang="en-US" dirty="0"/>
              <a:t> 계층을 연속으로 거쳐 크기를 절반으로 줄여 </a:t>
            </a:r>
            <a:r>
              <a:rPr lang="ko-KR" altLang="en-US" dirty="0" err="1"/>
              <a:t>나간후</a:t>
            </a:r>
            <a:r>
              <a:rPr lang="ko-KR" altLang="en-US" dirty="0"/>
              <a:t> 마지막에 </a:t>
            </a:r>
            <a:r>
              <a:rPr lang="en-US" altLang="ko-KR" dirty="0"/>
              <a:t>fully connected </a:t>
            </a:r>
            <a:r>
              <a:rPr lang="ko-KR" altLang="en-US" dirty="0"/>
              <a:t>계층을 통과 시켜 결과를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VGG</a:t>
            </a:r>
            <a:r>
              <a:rPr lang="ko-KR" altLang="en-US" dirty="0"/>
              <a:t>는 작은 크기의 필터를 병렬 할당 하여 계산 복잡도를 줄여 효율적인 모델이다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71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CNN</a:t>
            </a:r>
            <a:r>
              <a:rPr lang="ko-KR" altLang="en-US" dirty="0"/>
              <a:t>에서는 다르게 </a:t>
            </a:r>
            <a:r>
              <a:rPr lang="en-US" altLang="ko-KR" dirty="0"/>
              <a:t>Google Block</a:t>
            </a:r>
            <a:r>
              <a:rPr lang="ko-KR" altLang="en-US" dirty="0"/>
              <a:t>이라는 모듈 개념을 제시했다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블록에서는 이전층에서 생성된 </a:t>
            </a:r>
            <a:r>
              <a:rPr lang="en-US" altLang="ko-KR" dirty="0"/>
              <a:t>feature map</a:t>
            </a:r>
            <a:r>
              <a:rPr lang="ko-KR" altLang="en-US" dirty="0"/>
              <a:t>을 각각 </a:t>
            </a:r>
            <a:r>
              <a:rPr lang="ko-KR" altLang="en-US" dirty="0" err="1"/>
              <a:t>컨볼루션을</a:t>
            </a:r>
            <a:r>
              <a:rPr lang="ko-KR" altLang="en-US" dirty="0"/>
              <a:t> 통해 </a:t>
            </a:r>
            <a:r>
              <a:rPr lang="en-US" altLang="ko-KR" dirty="0"/>
              <a:t>max </a:t>
            </a:r>
            <a:r>
              <a:rPr lang="ko-KR" altLang="en-US" dirty="0" err="1"/>
              <a:t>풀링해준</a:t>
            </a:r>
            <a:r>
              <a:rPr lang="ko-KR" altLang="en-US" dirty="0"/>
              <a:t> 결과를 모두 쌓아준다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CNN</a:t>
            </a:r>
            <a:r>
              <a:rPr lang="ko-KR" altLang="en-US" dirty="0" err="1"/>
              <a:t>모델들에서</a:t>
            </a:r>
            <a:r>
              <a:rPr lang="ko-KR" altLang="en-US" dirty="0"/>
              <a:t> 한층에서는 동일한 사이즈의 필터를 </a:t>
            </a:r>
            <a:r>
              <a:rPr lang="ko-KR" altLang="en-US" dirty="0" err="1"/>
              <a:t>사용한것과</a:t>
            </a:r>
            <a:r>
              <a:rPr lang="ko-KR" altLang="en-US" dirty="0"/>
              <a:t> 다르게 </a:t>
            </a:r>
            <a:r>
              <a:rPr lang="ko-KR" altLang="en-US" dirty="0" err="1"/>
              <a:t>필터커널을</a:t>
            </a:r>
            <a:r>
              <a:rPr lang="ko-KR" altLang="en-US" dirty="0"/>
              <a:t> 적용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좀더 다양한 종류의 </a:t>
            </a:r>
            <a:r>
              <a:rPr lang="en-US" altLang="ko-KR" dirty="0"/>
              <a:t>feature</a:t>
            </a:r>
            <a:r>
              <a:rPr lang="ko-KR" altLang="en-US" dirty="0"/>
              <a:t>가 적용되고 </a:t>
            </a:r>
            <a:r>
              <a:rPr lang="en-US" altLang="ko-KR" dirty="0"/>
              <a:t>1x1 </a:t>
            </a:r>
            <a:r>
              <a:rPr lang="ko-KR" altLang="en-US" dirty="0" err="1"/>
              <a:t>컨볼루션이</a:t>
            </a:r>
            <a:r>
              <a:rPr lang="ko-KR" altLang="en-US" dirty="0"/>
              <a:t> 포함되어 있어 </a:t>
            </a:r>
            <a:r>
              <a:rPr lang="ko-KR" altLang="en-US" dirty="0" err="1"/>
              <a:t>연산량</a:t>
            </a:r>
            <a:r>
              <a:rPr lang="ko-KR" altLang="en-US" dirty="0"/>
              <a:t> 또한 많이 줄어들었다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블록을 여러 개 적용하여 마지막에는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Network-in-network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과 동일하게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fc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방식이 아닌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gap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방식으로 도출한다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15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57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네트워크의 깊이가 깊어질수록 복잡한 작업에서의 정확도는 올라가지만 학습 과정이 복잡해 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137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학습과정에서 깊이가 지나치게 깊으면 학습 성능이 오히려 떨어질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문제를 해결하기 위해 </a:t>
            </a:r>
            <a:r>
              <a:rPr lang="en-US" altLang="ko-KR" dirty="0"/>
              <a:t>skip connection</a:t>
            </a:r>
            <a:r>
              <a:rPr lang="ko-KR" altLang="en-US" dirty="0"/>
              <a:t>을 도입하여 층의 깊이에 비례해 성능을 향상 시킬 수 있게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Skip connection</a:t>
            </a:r>
            <a:r>
              <a:rPr lang="ko-KR" altLang="en-US" dirty="0"/>
              <a:t>이란 입력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ko-KR" altLang="en-US" dirty="0" err="1"/>
              <a:t>합성곱</a:t>
            </a:r>
            <a:r>
              <a:rPr lang="ko-KR" altLang="en-US" dirty="0"/>
              <a:t> 계층을 건너뛰어 출력에 바로 더해주는 구조를 말한다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값을 두 레이어를 건너뛰어 바로 출력에 연결한다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과정에서도 동일하며 이를 통해 </a:t>
            </a:r>
            <a:r>
              <a:rPr lang="en-US" altLang="ko-KR" dirty="0"/>
              <a:t>gradient vanishing </a:t>
            </a:r>
            <a:r>
              <a:rPr lang="ko-KR" altLang="en-US" dirty="0"/>
              <a:t>또한 완화시킬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846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Resnet</a:t>
            </a:r>
            <a:r>
              <a:rPr lang="ko-KR" altLang="en-US" dirty="0"/>
              <a:t>과는 다르게 이전 레이어의 모든 출력 값을 가져오는 연결 패턴이 특징이다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Resnet</a:t>
            </a:r>
            <a:r>
              <a:rPr lang="ko-KR" altLang="en-US" dirty="0"/>
              <a:t>에서는 </a:t>
            </a:r>
            <a:r>
              <a:rPr lang="ko-KR" altLang="en-US" dirty="0" err="1"/>
              <a:t>연결시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/>
              <a:t>값들을 그냥 더해준다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Densenet</a:t>
            </a:r>
            <a:r>
              <a:rPr lang="ko-KR" altLang="en-US" dirty="0"/>
              <a:t>에서는 </a:t>
            </a:r>
            <a:r>
              <a:rPr lang="en-US" altLang="ko-KR" dirty="0" err="1"/>
              <a:t>featur</a:t>
            </a:r>
            <a:r>
              <a:rPr lang="ko-KR" altLang="en-US" dirty="0"/>
              <a:t>들은 </a:t>
            </a:r>
            <a:r>
              <a:rPr lang="en-US" altLang="ko-KR" dirty="0"/>
              <a:t>concatenation</a:t>
            </a:r>
            <a:r>
              <a:rPr lang="ko-KR" altLang="en-US" dirty="0"/>
              <a:t>하여 연결해준다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출력되는 </a:t>
            </a:r>
            <a:r>
              <a:rPr lang="en-US" altLang="ko-KR" dirty="0" err="1"/>
              <a:t>featur</a:t>
            </a:r>
            <a:r>
              <a:rPr lang="ko-KR" altLang="en-US" dirty="0"/>
              <a:t>의 채널이 더 커진다는 의미이다</a:t>
            </a:r>
            <a:r>
              <a:rPr lang="en-US" altLang="ko-KR" dirty="0"/>
              <a:t>. </a:t>
            </a:r>
            <a:r>
              <a:rPr lang="ko-KR" altLang="en-US" dirty="0" err="1"/>
              <a:t>채널값이</a:t>
            </a:r>
            <a:r>
              <a:rPr lang="ko-KR" altLang="en-US" dirty="0"/>
              <a:t> 점점 커지기 때문에 각 레이어의 </a:t>
            </a:r>
            <a:r>
              <a:rPr lang="en-US" altLang="ko-KR" dirty="0"/>
              <a:t>feature map</a:t>
            </a:r>
            <a:r>
              <a:rPr lang="ko-KR" altLang="en-US" dirty="0"/>
              <a:t>의 채널의 개수를 굉장히 작은 값을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522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</a:t>
            </a:r>
            <a:r>
              <a:rPr lang="en-US" altLang="ko-KR" dirty="0"/>
              <a:t>CNN</a:t>
            </a:r>
            <a:r>
              <a:rPr lang="ko-KR" altLang="en-US" dirty="0"/>
              <a:t>은 깊이를 증가시키는 방향으로 발전해 왔다</a:t>
            </a:r>
            <a:r>
              <a:rPr lang="en-US" altLang="ko-KR" dirty="0"/>
              <a:t>. </a:t>
            </a:r>
            <a:r>
              <a:rPr lang="ko-KR" altLang="en-US" dirty="0"/>
              <a:t>이제 깊이를 증가시키는 여러 방법들과 함께 모델의 넓이에 따른 정확도 실험이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WideResnet</a:t>
            </a:r>
            <a:r>
              <a:rPr lang="ko-KR" altLang="en-US" dirty="0"/>
              <a:t>은 </a:t>
            </a:r>
            <a:r>
              <a:rPr lang="en-US" altLang="ko-KR" dirty="0"/>
              <a:t>block</a:t>
            </a:r>
            <a:r>
              <a:rPr lang="ko-KR" altLang="en-US" dirty="0"/>
              <a:t>의 넓이를 증가시키는 것이 모델의 깊이를 증가시키는 것보다 성능 향상에 효과적이다는 연구이다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Resnet</a:t>
            </a:r>
            <a:r>
              <a:rPr lang="ko-KR" altLang="en-US" dirty="0"/>
              <a:t>에서는 </a:t>
            </a:r>
            <a:r>
              <a:rPr lang="en-US" altLang="ko-KR" dirty="0" err="1"/>
              <a:t>bootle</a:t>
            </a:r>
            <a:r>
              <a:rPr lang="en-US" altLang="ko-KR" dirty="0"/>
              <a:t> neck</a:t>
            </a:r>
            <a:r>
              <a:rPr lang="ko-KR" altLang="en-US" dirty="0"/>
              <a:t>이라는 구조를 통해 모델을 </a:t>
            </a:r>
            <a:r>
              <a:rPr lang="ko-KR" altLang="en-US" dirty="0" err="1"/>
              <a:t>얇게해</a:t>
            </a:r>
            <a:r>
              <a:rPr lang="ko-KR" altLang="en-US" dirty="0"/>
              <a:t> 파라미터 수를 감소시켜 깊이를 증가시켰다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Wideresnet</a:t>
            </a:r>
            <a:r>
              <a:rPr lang="en-US" altLang="ko-KR" dirty="0"/>
              <a:t> </a:t>
            </a:r>
            <a:r>
              <a:rPr lang="ko-KR" altLang="en-US" dirty="0"/>
              <a:t>네트워크 너비를 처리하는 </a:t>
            </a:r>
            <a:r>
              <a:rPr lang="en-US" altLang="ko-KR" dirty="0"/>
              <a:t>K</a:t>
            </a:r>
            <a:r>
              <a:rPr lang="ko-KR" altLang="en-US" dirty="0"/>
              <a:t>를 추가하여 너비를 확대했다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wideresnet</a:t>
            </a:r>
            <a:r>
              <a:rPr lang="ko-KR" altLang="en-US" dirty="0"/>
              <a:t>에서는 네트워크를 효율적으로 정규화 시키기 위해 </a:t>
            </a:r>
            <a:r>
              <a:rPr lang="en-US" altLang="ko-KR" dirty="0"/>
              <a:t>block</a:t>
            </a:r>
            <a:r>
              <a:rPr lang="ko-KR" altLang="en-US" dirty="0"/>
              <a:t>에 </a:t>
            </a:r>
            <a:r>
              <a:rPr lang="en-US" altLang="ko-KR" dirty="0"/>
              <a:t>drop out </a:t>
            </a:r>
            <a:r>
              <a:rPr lang="ko-KR" altLang="en-US" dirty="0"/>
              <a:t>을 추가하여 </a:t>
            </a:r>
            <a:r>
              <a:rPr lang="en-US" altLang="ko-KR" dirty="0"/>
              <a:t>feature </a:t>
            </a:r>
            <a:r>
              <a:rPr lang="ko-KR" altLang="en-US" dirty="0"/>
              <a:t>재사용 문제를 해결하였다</a:t>
            </a:r>
            <a:r>
              <a:rPr lang="en-US" altLang="ko-KR" dirty="0"/>
              <a:t>. </a:t>
            </a:r>
            <a:r>
              <a:rPr lang="ko-KR" altLang="en-US" dirty="0" err="1"/>
              <a:t>이뿐만이</a:t>
            </a:r>
            <a:r>
              <a:rPr lang="ko-KR" altLang="en-US" dirty="0"/>
              <a:t> 아니라 </a:t>
            </a:r>
            <a:r>
              <a:rPr lang="en-US" altLang="ko-KR" dirty="0"/>
              <a:t>drop out</a:t>
            </a:r>
            <a:r>
              <a:rPr lang="ko-KR" altLang="en-US" dirty="0"/>
              <a:t>을 통해 확률적 깊이 개념을 추가하여 빠른 학습 시간과 </a:t>
            </a:r>
            <a:r>
              <a:rPr lang="en-US" altLang="ko-KR" dirty="0"/>
              <a:t>gradient </a:t>
            </a:r>
            <a:r>
              <a:rPr lang="ko-KR" altLang="en-US" dirty="0"/>
              <a:t>소실 문제를 해결했다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78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부터 </a:t>
            </a:r>
            <a:r>
              <a:rPr lang="en-US" altLang="ko-KR" dirty="0"/>
              <a:t>google net, </a:t>
            </a:r>
            <a:r>
              <a:rPr lang="en-US" altLang="ko-KR" dirty="0" err="1"/>
              <a:t>vggnet</a:t>
            </a:r>
            <a:r>
              <a:rPr lang="en-US" altLang="ko-KR" dirty="0"/>
              <a:t>, res net, </a:t>
            </a:r>
            <a:r>
              <a:rPr lang="en-US" altLang="ko-KR" dirty="0" err="1"/>
              <a:t>densenet</a:t>
            </a:r>
            <a:r>
              <a:rPr lang="ko-KR" altLang="en-US" dirty="0"/>
              <a:t>은 중간중간 </a:t>
            </a:r>
            <a:r>
              <a:rPr lang="ko-KR" altLang="en-US" dirty="0" err="1"/>
              <a:t>풀링</a:t>
            </a:r>
            <a:r>
              <a:rPr lang="ko-KR" altLang="en-US" dirty="0"/>
              <a:t> 레이어를 삽입하여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Low 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으로 점점 해상도를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줄여나가는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방식이었다면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HRNet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High 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유지한채 층이 깊어질수록 더더욱 병렬적으로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Low 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적용 하는 방식이다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각각의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뽑아낸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Feature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들의 정보를 받아 정확도를 향상시켰으며 파라미터 수와 복잡도를 감소시켜 학습의 속도 또한 더 빨라졌다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459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</a:t>
            </a:r>
            <a:r>
              <a:rPr lang="ko-KR" altLang="en-US" dirty="0" err="1"/>
              <a:t>학습할때</a:t>
            </a:r>
            <a:r>
              <a:rPr lang="ko-KR" altLang="en-US" dirty="0"/>
              <a:t> 나타나는 대표적인 문제점들과 이를 해결하기 위한 주요한 방법들을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18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</a:t>
            </a:r>
            <a:r>
              <a:rPr lang="ko-KR" altLang="en-US" dirty="0" err="1"/>
              <a:t>학습할때</a:t>
            </a:r>
            <a:r>
              <a:rPr lang="ko-KR" altLang="en-US" dirty="0"/>
              <a:t> 나타나는 대표적인 문제점들과 이를 해결하기 위한 주요한 방법들을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6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Accuracy</a:t>
            </a:r>
            <a:r>
              <a:rPr lang="ko-KR" altLang="en-US" dirty="0"/>
              <a:t>는 평가된 </a:t>
            </a:r>
            <a:r>
              <a:rPr lang="ko-KR" altLang="en-US" dirty="0" err="1"/>
              <a:t>샘플수에</a:t>
            </a:r>
            <a:r>
              <a:rPr lang="ko-KR" altLang="en-US" dirty="0"/>
              <a:t> 대한 올바른 예측 클래스의 비율을 개산한다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Recall</a:t>
            </a:r>
            <a:r>
              <a:rPr lang="ko-KR" altLang="en-US" dirty="0"/>
              <a:t>은 올바르게 분류된 </a:t>
            </a:r>
            <a:r>
              <a:rPr lang="en-US" altLang="ko-KR" dirty="0"/>
              <a:t>Positive </a:t>
            </a:r>
            <a:r>
              <a:rPr lang="ko-KR" altLang="en-US" dirty="0"/>
              <a:t>패턴의 비율을 계산하는데 사용된다</a:t>
            </a:r>
          </a:p>
        </p:txBody>
      </p:sp>
    </p:spTree>
    <p:extLst>
      <p:ext uri="{BB962C8B-B14F-4D97-AF65-F5344CB8AC3E}">
        <p14:creationId xmlns:p14="http://schemas.microsoft.com/office/powerpoint/2010/main" val="1919779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Precision</a:t>
            </a:r>
            <a:r>
              <a:rPr lang="ko-KR" altLang="en-US" dirty="0"/>
              <a:t>은 </a:t>
            </a:r>
            <a:r>
              <a:rPr lang="en-US" altLang="ko-KR" dirty="0"/>
              <a:t>Positive</a:t>
            </a:r>
            <a:r>
              <a:rPr lang="ko-KR" altLang="en-US" dirty="0"/>
              <a:t>클래스의 모든 예측 패턴에 의해 올바르게 </a:t>
            </a:r>
            <a:r>
              <a:rPr lang="ko-KR" altLang="en-US" dirty="0" err="1"/>
              <a:t>예특되는</a:t>
            </a:r>
            <a:r>
              <a:rPr lang="ko-KR" altLang="en-US" dirty="0"/>
              <a:t> </a:t>
            </a:r>
            <a:r>
              <a:rPr lang="en-US" altLang="ko-KR" dirty="0"/>
              <a:t>Positive </a:t>
            </a:r>
            <a:r>
              <a:rPr lang="ko-KR" altLang="en-US" dirty="0"/>
              <a:t>패턴을 계산하는데 사용된다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F1 Score</a:t>
            </a:r>
            <a:r>
              <a:rPr lang="ko-KR" altLang="en-US" dirty="0"/>
              <a:t>는 </a:t>
            </a:r>
            <a:r>
              <a:rPr lang="en-US" altLang="ko-KR" dirty="0"/>
              <a:t>Recall</a:t>
            </a:r>
            <a:r>
              <a:rPr lang="ko-KR" altLang="en-US" dirty="0"/>
              <a:t>과 </a:t>
            </a:r>
            <a:r>
              <a:rPr lang="en-US" altLang="ko-KR" dirty="0"/>
              <a:t>Precision</a:t>
            </a:r>
            <a:r>
              <a:rPr lang="ko-KR" altLang="en-US" dirty="0"/>
              <a:t>사이의 조화평균을 계산한다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60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에서 가장 중요한 구성 요소 </a:t>
            </a:r>
            <a:r>
              <a:rPr lang="ko-KR" altLang="en-US" dirty="0" err="1"/>
              <a:t>컨볼루션</a:t>
            </a:r>
            <a:r>
              <a:rPr lang="ko-KR" altLang="en-US" dirty="0"/>
              <a:t> 필터</a:t>
            </a:r>
            <a:r>
              <a:rPr lang="en-US" altLang="ko-KR" dirty="0"/>
              <a:t>(</a:t>
            </a:r>
            <a:r>
              <a:rPr lang="ko-KR" altLang="en-US" dirty="0"/>
              <a:t>커널</a:t>
            </a:r>
            <a:r>
              <a:rPr lang="en-US" altLang="ko-KR" dirty="0"/>
              <a:t>) </a:t>
            </a:r>
            <a:r>
              <a:rPr lang="ko-KR" altLang="en-US" dirty="0"/>
              <a:t>모음으로 구성됨 </a:t>
            </a:r>
            <a:r>
              <a:rPr lang="en-US" altLang="ko-KR" dirty="0"/>
              <a:t>N</a:t>
            </a:r>
            <a:r>
              <a:rPr lang="ko-KR" altLang="en-US" dirty="0"/>
              <a:t>차원의 </a:t>
            </a:r>
            <a:r>
              <a:rPr lang="ko-KR" altLang="en-US" dirty="0" err="1"/>
              <a:t>메트릭스로</a:t>
            </a:r>
            <a:r>
              <a:rPr lang="ko-KR" altLang="en-US" dirty="0"/>
              <a:t> 표현되는 입력 이미지는 필터와 결합되어 출력 </a:t>
            </a:r>
            <a:r>
              <a:rPr lang="en-US" altLang="ko-KR" dirty="0"/>
              <a:t>feature map </a:t>
            </a:r>
            <a:r>
              <a:rPr lang="ko-KR" altLang="en-US" dirty="0"/>
              <a:t>을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 definition: </a:t>
            </a:r>
            <a:r>
              <a:rPr lang="ko-KR" altLang="en-US" dirty="0"/>
              <a:t>별개의 </a:t>
            </a:r>
            <a:r>
              <a:rPr lang="en-US" altLang="ko-KR" dirty="0"/>
              <a:t>grid</a:t>
            </a:r>
            <a:r>
              <a:rPr lang="ko-KR" altLang="en-US" dirty="0"/>
              <a:t>의 숫자나 값을 </a:t>
            </a:r>
            <a:r>
              <a:rPr lang="en-US" altLang="ko-KR" dirty="0"/>
              <a:t>kernel</a:t>
            </a:r>
            <a:r>
              <a:rPr lang="ko-KR" altLang="en-US" dirty="0"/>
              <a:t>을 통해 형성한다</a:t>
            </a:r>
            <a:r>
              <a:rPr lang="en-US" altLang="ko-KR" dirty="0"/>
              <a:t>. </a:t>
            </a:r>
            <a:r>
              <a:rPr lang="ko-KR" altLang="en-US" dirty="0"/>
              <a:t>어떠 값은 </a:t>
            </a:r>
            <a:r>
              <a:rPr lang="en-US" altLang="ko-KR" dirty="0"/>
              <a:t>kernel weight</a:t>
            </a:r>
            <a:r>
              <a:rPr lang="ko-KR" altLang="en-US" dirty="0"/>
              <a:t>라 부른다</a:t>
            </a:r>
            <a:r>
              <a:rPr lang="en-US" altLang="ko-KR" dirty="0"/>
              <a:t>. CNN </a:t>
            </a:r>
            <a:r>
              <a:rPr lang="ko-KR" altLang="en-US" dirty="0"/>
              <a:t>훈련 과정이 시작될 때 커널의 가중치 역할을 하도록 임의의 숫자를 할당한다</a:t>
            </a:r>
            <a:r>
              <a:rPr lang="en-US" altLang="ko-KR" dirty="0"/>
              <a:t>. </a:t>
            </a:r>
            <a:r>
              <a:rPr lang="ko-KR" altLang="en-US" dirty="0"/>
              <a:t>또한 가중치를 초기화 하는데 사용되는 여러 방법이 있다</a:t>
            </a:r>
            <a:r>
              <a:rPr lang="en-US" altLang="ko-KR" dirty="0"/>
              <a:t>. </a:t>
            </a:r>
            <a:r>
              <a:rPr lang="ko-KR" altLang="en-US" dirty="0"/>
              <a:t>이런 가중치는 각 훈련 때 </a:t>
            </a:r>
            <a:r>
              <a:rPr lang="ko-KR" altLang="en-US" dirty="0" err="1"/>
              <a:t>조정되는것으로</a:t>
            </a:r>
            <a:r>
              <a:rPr lang="ko-KR" altLang="en-US" dirty="0"/>
              <a:t> 커널은 중요한 기능을 추출하는 방법을 학습한다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stride </a:t>
            </a:r>
            <a:r>
              <a:rPr lang="ko-KR" altLang="en-US" dirty="0"/>
              <a:t>값이 커널에 적용된다</a:t>
            </a:r>
            <a:r>
              <a:rPr lang="en-US" altLang="ko-KR" dirty="0"/>
              <a:t>. stride</a:t>
            </a:r>
            <a:r>
              <a:rPr lang="ko-KR" altLang="en-US" dirty="0"/>
              <a:t>란 </a:t>
            </a:r>
            <a:r>
              <a:rPr lang="en-US" altLang="ko-KR" dirty="0"/>
              <a:t>convolution </a:t>
            </a:r>
            <a:r>
              <a:rPr lang="ko-KR" altLang="en-US" dirty="0"/>
              <a:t>연산을 </a:t>
            </a:r>
            <a:r>
              <a:rPr lang="ko-KR" altLang="en-US" dirty="0" err="1"/>
              <a:t>할때</a:t>
            </a:r>
            <a:r>
              <a:rPr lang="ko-KR" altLang="en-US" dirty="0"/>
              <a:t> 옆으로 이동하는 정도이다</a:t>
            </a:r>
            <a:r>
              <a:rPr lang="en-US" altLang="ko-KR" dirty="0"/>
              <a:t>. stride</a:t>
            </a:r>
            <a:r>
              <a:rPr lang="ko-KR" altLang="en-US" dirty="0"/>
              <a:t>값은 다른 값을 사용할 수 있으며 </a:t>
            </a:r>
            <a:r>
              <a:rPr lang="en-US" altLang="ko-KR" dirty="0"/>
              <a:t>stride</a:t>
            </a:r>
            <a:r>
              <a:rPr lang="ko-KR" altLang="en-US" dirty="0"/>
              <a:t>값을 증가시키면 더 낮은 차원의 </a:t>
            </a:r>
            <a:r>
              <a:rPr lang="en-US" altLang="ko-KR" dirty="0"/>
              <a:t>feature map</a:t>
            </a:r>
            <a:r>
              <a:rPr lang="ko-KR" altLang="en-US" dirty="0"/>
              <a:t>을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27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은 입력 이미지와 관련된 테두리 크기 정보를 결정한다</a:t>
            </a:r>
            <a:r>
              <a:rPr lang="en-US" altLang="ko-KR" dirty="0"/>
              <a:t>. padding</a:t>
            </a:r>
            <a:r>
              <a:rPr lang="ko-KR" altLang="en-US" dirty="0"/>
              <a:t>을 적용하면 주어진 이미지 외곽에 </a:t>
            </a:r>
            <a:r>
              <a:rPr lang="en-US" altLang="ko-KR" dirty="0"/>
              <a:t>0</a:t>
            </a:r>
            <a:r>
              <a:rPr lang="ko-KR" altLang="en-US" dirty="0"/>
              <a:t>값으로 채워지며 입력 이미지 크기가 증가하고 출력 </a:t>
            </a:r>
            <a:r>
              <a:rPr lang="en-US" altLang="ko-KR" dirty="0"/>
              <a:t>feature map</a:t>
            </a:r>
            <a:r>
              <a:rPr lang="ko-KR" altLang="en-US" dirty="0"/>
              <a:t>의 크기도 같이 증가한다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convolution </a:t>
            </a:r>
            <a:r>
              <a:rPr lang="ko-KR" altLang="en-US" dirty="0"/>
              <a:t>레이어의 핵심 이점이다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Sigmoid activation function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함수의 입력은 실수이고 출력은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사이이다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시그모이드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함수 곡선은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자형으로 나타난다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Sigmoid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BackPropation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과정에서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출력값을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사이로 곱해져 점점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으로 수렴하게 되 가중치의 영향력 비교가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vanishing gradient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일어날수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이러한 문제점을 해결하기 위해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함수를 사용하기도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탄젠트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activation function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은 입력이 실수라는 점에서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시그모이드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함수와 유사하지만 출력이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-1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사이로 제한됩니다</a:t>
            </a:r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5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는 가장 많이 사용되는 함수이다</a:t>
            </a:r>
            <a:r>
              <a:rPr lang="en-US" altLang="ko-KR" dirty="0"/>
              <a:t>.</a:t>
            </a:r>
            <a:r>
              <a:rPr lang="ko-KR" altLang="en-US" dirty="0"/>
              <a:t> 입력된 값을 모두 양수로 변환하게 된다</a:t>
            </a:r>
            <a:r>
              <a:rPr lang="en-US" altLang="ko-KR" dirty="0"/>
              <a:t>. </a:t>
            </a:r>
            <a:r>
              <a:rPr lang="ko-KR" altLang="en-US" dirty="0"/>
              <a:t>계산의 복잡성이 낮은 것이 이점이다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Sigmoid </a:t>
            </a:r>
            <a:r>
              <a:rPr lang="ko-KR" altLang="en-US" dirty="0"/>
              <a:t>함수가 </a:t>
            </a:r>
            <a:r>
              <a:rPr lang="en-US" altLang="ko-KR" dirty="0"/>
              <a:t>Backpropagation </a:t>
            </a:r>
            <a:r>
              <a:rPr lang="ko-KR" altLang="en-US" dirty="0"/>
              <a:t>과정에서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vanishing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gradien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현상이 일어났으면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dying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Forwardpropagation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과정에서 어떤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뉴런에서든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음수값이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한번 들어왔다 하면 </a:t>
            </a:r>
            <a:r>
              <a:rPr lang="en-US" altLang="ko-KR" dirty="0"/>
              <a:t>Backpropagation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시에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이라는 값이 가중치에 곱해져 해당 노드가 통째로 죽어버리는 현상이다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이를 방지하기 위한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Activation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Leaky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Leaky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와 유사하지만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입력값이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음수일때 아주 완만한 선형 함수를 그려준다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이때 일반적으로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알파값은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0.01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설정한다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추가로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Dying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현상은 학습에 오히려 긍정적인 영향을 끼친다는 연구가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희소성을 높게 해 숨겨져 있는 패턴을 찾아내는데 유용하다고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Overfitting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을 방지하기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drop out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을 하는 과정에서 랜덤하게 노드들에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을 곱해주는 과정과 비슷하게 일반화 방식으로써 적용된다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26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 </a:t>
            </a:r>
            <a:r>
              <a:rPr lang="ko-KR" altLang="en-US" dirty="0"/>
              <a:t>레이어의 주요 기능은 </a:t>
            </a:r>
            <a:r>
              <a:rPr lang="en-US" altLang="ko-KR" dirty="0"/>
              <a:t>feature map</a:t>
            </a:r>
            <a:r>
              <a:rPr lang="ko-KR" altLang="en-US" dirty="0"/>
              <a:t>의 </a:t>
            </a:r>
            <a:r>
              <a:rPr lang="en-US" altLang="ko-KR" dirty="0"/>
              <a:t>sup-sampling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convolution </a:t>
            </a:r>
            <a:r>
              <a:rPr lang="ko-KR" altLang="en-US" dirty="0"/>
              <a:t>연산에 따라 생성된다</a:t>
            </a:r>
            <a:r>
              <a:rPr lang="en-US" altLang="ko-KR" dirty="0"/>
              <a:t>. </a:t>
            </a:r>
            <a:r>
              <a:rPr lang="ko-KR" altLang="en-US" dirty="0" err="1"/>
              <a:t>큰사이즈의</a:t>
            </a:r>
            <a:r>
              <a:rPr lang="ko-KR" altLang="en-US" dirty="0"/>
              <a:t> </a:t>
            </a:r>
            <a:r>
              <a:rPr lang="en-US" altLang="ko-KR" dirty="0"/>
              <a:t>feature map </a:t>
            </a:r>
            <a:r>
              <a:rPr lang="ko-KR" altLang="en-US" dirty="0"/>
              <a:t>을 작은 사이즈의 </a:t>
            </a:r>
            <a:r>
              <a:rPr lang="en-US" altLang="ko-KR" dirty="0"/>
              <a:t>feature map </a:t>
            </a:r>
            <a:r>
              <a:rPr lang="ko-KR" altLang="en-US" dirty="0"/>
              <a:t>으로 축소 할 수 있다</a:t>
            </a:r>
            <a:r>
              <a:rPr lang="en-US" altLang="ko-KR" dirty="0"/>
              <a:t>. pooling </a:t>
            </a:r>
            <a:r>
              <a:rPr lang="ko-KR" altLang="en-US" dirty="0"/>
              <a:t>단계에서 주요한 정보와 기능을 유지한다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7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에 마지막 과정이다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Fully Connected</a:t>
            </a:r>
            <a:r>
              <a:rPr lang="ko-KR" altLang="en-US" dirty="0"/>
              <a:t>라 함은 각 뉴런들은 모두 이전 계층의 뉴런들과 연결되어 있음을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다층 </a:t>
            </a:r>
            <a:r>
              <a:rPr lang="ko-KR" altLang="en-US" dirty="0" err="1"/>
              <a:t>퍼셉트론</a:t>
            </a:r>
            <a:r>
              <a:rPr lang="ko-KR" altLang="en-US" dirty="0"/>
              <a:t> 신경망의 기본 방식을 따른다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6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마지막 분류 이후에 </a:t>
            </a:r>
            <a:r>
              <a:rPr lang="ko-KR" altLang="en-US" dirty="0" err="1"/>
              <a:t>출력레이어에서</a:t>
            </a:r>
            <a:r>
              <a:rPr lang="ko-KR" altLang="en-US" dirty="0"/>
              <a:t> 예측 오류 값을 계산하기 위해 </a:t>
            </a:r>
            <a:r>
              <a:rPr lang="en-US" altLang="ko-KR" dirty="0"/>
              <a:t>loss function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값은 실제 출력과 예측 출력의 차이를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유클리드 함수는 주로 회귀 문제에서 많이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힌지</a:t>
            </a:r>
            <a:r>
              <a:rPr lang="ko-KR" altLang="en-US" dirty="0"/>
              <a:t> 손실 함수는 이진분류와 관련된 문제에서 일반적으로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마진 </a:t>
            </a:r>
            <a:r>
              <a:rPr lang="en-US" altLang="ko-KR" dirty="0"/>
              <a:t>m</a:t>
            </a:r>
            <a:r>
              <a:rPr lang="ko-KR" altLang="en-US" dirty="0"/>
              <a:t>의 값은 일반 적으로 </a:t>
            </a:r>
            <a:r>
              <a:rPr lang="en-US" altLang="ko-KR" dirty="0"/>
              <a:t>1</a:t>
            </a:r>
            <a:r>
              <a:rPr lang="ko-KR" altLang="en-US" dirty="0"/>
              <a:t>로 설정 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9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Title</a:t>
            </a:r>
          </a:p>
        </p:txBody>
      </p:sp>
      <p:sp>
        <p:nvSpPr>
          <p:cNvPr id="12" name="Simple P."/>
          <p:cNvSpPr txBox="1">
            <a:spLocks noGrp="1"/>
          </p:cNvSpPr>
          <p:nvPr>
            <p:ph type="body" sz="quarter" idx="21"/>
          </p:nvPr>
        </p:nvSpPr>
        <p:spPr>
          <a:xfrm>
            <a:off x="1752600" y="2188477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Simple P.</a:t>
            </a:r>
          </a:p>
        </p:txBody>
      </p:sp>
      <p:sp>
        <p:nvSpPr>
          <p:cNvPr id="13" name="Oct, 2022"/>
          <p:cNvSpPr txBox="1">
            <a:spLocks noGrp="1"/>
          </p:cNvSpPr>
          <p:nvPr>
            <p:ph type="body" sz="quarter" idx="22"/>
          </p:nvPr>
        </p:nvSpPr>
        <p:spPr>
          <a:xfrm>
            <a:off x="1752600" y="11314176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Oct, 2022</a:t>
            </a:r>
          </a:p>
        </p:txBody>
      </p:sp>
      <p:sp>
        <p:nvSpPr>
          <p:cNvPr id="14" name="Simple Presentation"/>
          <p:cNvSpPr txBox="1">
            <a:spLocks noGrp="1"/>
          </p:cNvSpPr>
          <p:nvPr>
            <p:ph type="body" sz="quarter" idx="23"/>
          </p:nvPr>
        </p:nvSpPr>
        <p:spPr>
          <a:xfrm>
            <a:off x="19834353" y="2188477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Simple Presentation</a:t>
            </a:r>
          </a:p>
        </p:txBody>
      </p:sp>
      <p:sp>
        <p:nvSpPr>
          <p:cNvPr id="15" name="Proposal Project"/>
          <p:cNvSpPr txBox="1">
            <a:spLocks noGrp="1"/>
          </p:cNvSpPr>
          <p:nvPr>
            <p:ph type="body" sz="quarter" idx="24"/>
          </p:nvPr>
        </p:nvSpPr>
        <p:spPr>
          <a:xfrm>
            <a:off x="19834353" y="11314176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Proposal Project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Subtitle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626532" y="2574991"/>
            <a:ext cx="10922138" cy="1902088"/>
          </a:xfrm>
          <a:prstGeom prst="rect">
            <a:avLst/>
          </a:prstGeom>
        </p:spPr>
        <p:txBody>
          <a:bodyPr/>
          <a:lstStyle>
            <a:lvl1pPr>
              <a:defRPr sz="10000" spc="0">
                <a:solidFill>
                  <a:srgbClr val="262626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54344" y="9067503"/>
            <a:ext cx="10932445" cy="3093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383"/>
                </a:solidFill>
              </a:defRPr>
            </a:lvl1pPr>
            <a:lvl2pPr>
              <a:defRPr>
                <a:solidFill>
                  <a:srgbClr val="838383"/>
                </a:solidFill>
              </a:defRPr>
            </a:lvl2pPr>
            <a:lvl3pPr>
              <a:defRPr>
                <a:solidFill>
                  <a:srgbClr val="838383"/>
                </a:solidFill>
              </a:defRPr>
            </a:lvl3pPr>
            <a:lvl4pPr>
              <a:defRPr>
                <a:solidFill>
                  <a:srgbClr val="838383"/>
                </a:solidFill>
              </a:defRPr>
            </a:lvl4pPr>
            <a:lvl5pPr>
              <a:defRPr>
                <a:solidFill>
                  <a:srgbClr val="838383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123809" y="2847709"/>
            <a:ext cx="18000000" cy="5040000"/>
          </a:xfrm>
          <a:prstGeom prst="rect">
            <a:avLst/>
          </a:prstGeom>
        </p:spPr>
        <p:txBody>
          <a:bodyPr/>
          <a:lstStyle>
            <a:lvl1pPr>
              <a:defRPr sz="30000" spc="0">
                <a:solidFill>
                  <a:schemeClr val="accent6"/>
                </a:solidFill>
              </a:defRPr>
            </a:lvl1pPr>
          </a:lstStyle>
          <a:p>
            <a:r>
              <a:rPr dirty="0"/>
              <a:t>Presentation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752600" y="7223190"/>
            <a:ext cx="10932445" cy="206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2049" y="12437698"/>
            <a:ext cx="458459" cy="4873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j-lt"/>
                <a:ea typeface="+mn-ea"/>
                <a:cs typeface="+mn-cs"/>
                <a:sym typeface="Libre Caslon Display Regular"/>
              </a:defRPr>
            </a:lvl1pPr>
          </a:lstStyle>
          <a:p>
            <a:fld id="{86CB4B4D-7CA3-9044-876B-883B54F8677D}" type="slidenum">
              <a:rPr lang="en-KR" smtClean="0"/>
              <a:pPr/>
              <a:t>‹#›</a:t>
            </a:fld>
            <a:endParaRPr lang="en-KR"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j-lt"/>
          <a:ea typeface="+mn-ea"/>
          <a:cs typeface="+mn-cs"/>
          <a:sym typeface="Libre Caslon Display Regular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9pPr>
    </p:titleStyle>
    <p:bodyStyle>
      <a:lvl1pPr marL="0" marR="0" indent="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1pPr>
      <a:lvl2pPr marL="0" marR="0" indent="457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2pPr>
      <a:lvl3pPr marL="0" marR="0" indent="914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3pPr>
      <a:lvl4pPr marL="0" marR="0" indent="1371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4pPr>
      <a:lvl5pPr marL="0" marR="0" indent="18288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5pPr>
      <a:lvl6pPr marL="0" marR="0" indent="22860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2743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3200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3657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market.com/Areumnara" TargetMode="External"/><Relationship Id="rId2" Type="http://schemas.openxmlformats.org/officeDocument/2006/relationships/hyperlink" Target="mailto:simplep.net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implep.n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"/>
          <p:cNvSpPr/>
          <p:nvPr/>
        </p:nvSpPr>
        <p:spPr>
          <a:xfrm flipV="1">
            <a:off x="1600809" y="18287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"/>
          <p:cNvSpPr/>
          <p:nvPr/>
        </p:nvSpPr>
        <p:spPr>
          <a:xfrm flipV="1">
            <a:off x="1600809" y="120649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IAGRAM"/>
          <p:cNvSpPr txBox="1">
            <a:spLocks noGrp="1"/>
          </p:cNvSpPr>
          <p:nvPr>
            <p:ph type="ctrTitle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Survey Paper Review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ct, 2022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13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</p:txBody>
      </p:sp>
      <p:sp>
        <p:nvSpPr>
          <p:cNvPr id="50" name="Proposal Project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 Woo Chan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orem ipsum dolor sit amet, his ad blan phaedrum mnesarchum, eu facer prom oportere ius. In maiorum detraxit mei,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 Woo Chan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B214D-227F-6587-3FD6-1A0C140744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C2E96-78CA-4116-C2B7-8CAE60B87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Layer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C92CC-0827-B2F0-77D0-0B864E984A9C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Pooling Layer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316E15-CFDA-CB09-1DEC-8C373616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6" y="5174302"/>
            <a:ext cx="12196276" cy="74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F0A7EB9-3C14-CB30-5A76-507D44D3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11DA344-B782-7B53-DF1C-DC6A4ECBB062}"/>
              </a:ext>
            </a:extLst>
          </p:cNvPr>
          <p:cNvSpPr/>
          <p:nvPr/>
        </p:nvSpPr>
        <p:spPr>
          <a:xfrm>
            <a:off x="19578918" y="1813493"/>
            <a:ext cx="1801906" cy="174811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8066492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Fully Connected Layer</a:t>
            </a:r>
          </a:p>
        </p:txBody>
      </p:sp>
      <p:pic>
        <p:nvPicPr>
          <p:cNvPr id="6146" name="Picture 2" descr="Fig. 10">
            <a:extLst>
              <a:ext uri="{FF2B5EF4-FFF2-40B4-BE49-F238E27FC236}">
                <a16:creationId xmlns:a16="http://schemas.microsoft.com/office/drawing/2014/main" id="{D9779FCF-CD3A-B040-4A79-7EA2995F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6" y="3915787"/>
            <a:ext cx="13487400" cy="80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C21D97D-AED0-FC01-EBCB-E41C29C1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73BBB3C-0E6F-A262-88F7-5CF264E33045}"/>
              </a:ext>
            </a:extLst>
          </p:cNvPr>
          <p:cNvSpPr/>
          <p:nvPr/>
        </p:nvSpPr>
        <p:spPr>
          <a:xfrm>
            <a:off x="20600894" y="1099299"/>
            <a:ext cx="1801906" cy="36000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1389427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Loss Function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D9A8F5-1526-12B4-614A-B2507197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470" y="5091349"/>
            <a:ext cx="11037869" cy="19020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AC6FD1-6E83-BA53-88F8-ABE7F262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104" y="7471303"/>
            <a:ext cx="7552554" cy="2290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DF946E-8663-7E6E-1EF6-1D60C3C5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668" y="10236266"/>
            <a:ext cx="9878104" cy="2103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71F15-1BA4-1D00-5177-F9A9E2AD87C8}"/>
              </a:ext>
            </a:extLst>
          </p:cNvPr>
          <p:cNvSpPr txBox="1"/>
          <p:nvPr/>
        </p:nvSpPr>
        <p:spPr>
          <a:xfrm>
            <a:off x="11515557" y="4550900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Cross-Entropy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120D-9CD3-4A6D-C382-340A93434E62}"/>
              </a:ext>
            </a:extLst>
          </p:cNvPr>
          <p:cNvSpPr txBox="1"/>
          <p:nvPr/>
        </p:nvSpPr>
        <p:spPr>
          <a:xfrm>
            <a:off x="11515556" y="7076841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Euclidean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769A3-3C69-1E41-8D60-E443146B246B}"/>
              </a:ext>
            </a:extLst>
          </p:cNvPr>
          <p:cNvSpPr txBox="1"/>
          <p:nvPr/>
        </p:nvSpPr>
        <p:spPr>
          <a:xfrm>
            <a:off x="11515555" y="9505923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Hinge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195BDE-79F4-168F-82CC-EFBAC01D378B}"/>
                  </a:ext>
                </a:extLst>
              </p:cNvPr>
              <p:cNvSpPr txBox="1"/>
              <p:nvPr/>
            </p:nvSpPr>
            <p:spPr>
              <a:xfrm>
                <a:off x="2662048" y="5453711"/>
                <a:ext cx="5244353" cy="9028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4000" b="1" dirty="0"/>
                  <a:t>출력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0" lang="ko-KR" altLang="en-US" sz="4000" b="1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195BDE-79F4-168F-82CC-EFBAC01D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048" y="5453711"/>
                <a:ext cx="5244353" cy="902811"/>
              </a:xfrm>
              <a:prstGeom prst="rect">
                <a:avLst/>
              </a:prstGeom>
              <a:blipFill>
                <a:blip r:embed="rId6"/>
                <a:stretch>
                  <a:fillRect l="-4884" t="-676" b="-18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9D8143D-F9F9-2CF8-ED0A-B9CBFE696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2048" y="6123957"/>
            <a:ext cx="3808962" cy="258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34CD1-3331-B377-837D-4EEEE0B8A59D}"/>
                  </a:ext>
                </a:extLst>
              </p:cNvPr>
              <p:cNvSpPr txBox="1"/>
              <p:nvPr/>
            </p:nvSpPr>
            <p:spPr>
              <a:xfrm>
                <a:off x="2611421" y="8547363"/>
                <a:ext cx="6526788" cy="2276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600" dirty="0">
                    <a:sym typeface="Wingdings" panose="05000000000000000000" pitchFamily="2" charset="2"/>
                  </a:rPr>
                  <a:t>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18779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18779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818779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0" lang="en-US" altLang="ko-K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818779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818779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은 이전 레이어의 정규화 되지 않은 출력</a:t>
                </a:r>
                <a:endParaRPr lang="en-US" altLang="ko-KR" sz="3600" dirty="0"/>
              </a:p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N</a:t>
                </a:r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은 출력 레이어의 </a:t>
                </a:r>
                <a:r>
                  <a:rPr kumimoji="0" lang="ko-KR" alt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뉴런수</a:t>
                </a:r>
                <a:endPara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34CD1-3331-B377-837D-4EEEE0B8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21" y="8547363"/>
                <a:ext cx="6526788" cy="2276842"/>
              </a:xfrm>
              <a:prstGeom prst="rect">
                <a:avLst/>
              </a:prstGeom>
              <a:blipFill>
                <a:blip r:embed="rId8"/>
                <a:stretch>
                  <a:fillRect l="-3455" b="-58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E0A15-73F4-8056-E5F3-941EB33C4261}"/>
                  </a:ext>
                </a:extLst>
              </p:cNvPr>
              <p:cNvSpPr txBox="1"/>
              <p:nvPr/>
            </p:nvSpPr>
            <p:spPr>
              <a:xfrm>
                <a:off x="12192000" y="12075223"/>
                <a:ext cx="10291482" cy="836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kumimoji="0" lang="en-US" altLang="ko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: </a:t>
                </a:r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마진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 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예</m:t>
                    </m:r>
                    <m:r>
                      <a:rPr lang="ko-KR" altLang="en-US" sz="36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측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값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: </a:t>
                </a:r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출력 값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E0A15-73F4-8056-E5F3-941EB33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12075223"/>
                <a:ext cx="10291482" cy="836447"/>
              </a:xfrm>
              <a:prstGeom prst="rect">
                <a:avLst/>
              </a:prstGeom>
              <a:blipFill>
                <a:blip r:embed="rId9"/>
                <a:stretch>
                  <a:fillRect l="-2192" b="-1751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32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Regularization to CNN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F4153917-3AB5-8E17-5784-476F7CA3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82" y="5446339"/>
            <a:ext cx="16619724" cy="54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95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Regularization to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7A499-9F7B-E848-3113-88C12A709B72}"/>
              </a:ext>
            </a:extLst>
          </p:cNvPr>
          <p:cNvSpPr txBox="1"/>
          <p:nvPr/>
        </p:nvSpPr>
        <p:spPr>
          <a:xfrm>
            <a:off x="1600406" y="4324080"/>
            <a:ext cx="19807312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/>
              <a:t>Dropout</a:t>
            </a:r>
            <a:br>
              <a:rPr lang="en-US" altLang="ko-KR" sz="4000" dirty="0"/>
            </a:br>
            <a:r>
              <a:rPr lang="ko-KR" altLang="en-US" sz="4000" dirty="0"/>
              <a:t>훈련되는 뉴런을 무작위로 삭제함 </a:t>
            </a:r>
            <a:r>
              <a:rPr lang="en-US" altLang="ko-KR" sz="4000" dirty="0">
                <a:sym typeface="Wingdings" panose="05000000000000000000" pitchFamily="2" charset="2"/>
              </a:rPr>
              <a:t> </a:t>
            </a:r>
            <a:r>
              <a:rPr lang="ko-KR" altLang="en-US" sz="4000" dirty="0">
                <a:sym typeface="Wingdings" panose="05000000000000000000" pitchFamily="2" charset="2"/>
              </a:rPr>
              <a:t>모델의 일반화 증가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lang="en-US" altLang="ko-KR" sz="4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Drop-Weights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lang="ko-KR" altLang="en-US" sz="4000" dirty="0" err="1">
                <a:sym typeface="Wingdings" panose="05000000000000000000" pitchFamily="2" charset="2"/>
              </a:rPr>
              <a:t>뉴런간의</a:t>
            </a:r>
            <a:r>
              <a:rPr lang="ko-KR" altLang="en-US" sz="4000" dirty="0">
                <a:sym typeface="Wingdings" panose="05000000000000000000" pitchFamily="2" charset="2"/>
              </a:rPr>
              <a:t> 가중치를 삭제함 </a:t>
            </a:r>
            <a:r>
              <a:rPr lang="en-US" altLang="ko-KR" sz="4000" dirty="0">
                <a:sym typeface="Wingdings" panose="05000000000000000000" pitchFamily="2" charset="2"/>
              </a:rPr>
              <a:t> </a:t>
            </a:r>
            <a:r>
              <a:rPr lang="ko-KR" altLang="en-US" sz="4000" dirty="0">
                <a:sym typeface="Wingdings" panose="05000000000000000000" pitchFamily="2" charset="2"/>
              </a:rPr>
              <a:t>모델의 일반화 증가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Data Augmentation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여러 방법을 통해 훈련 데이터를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증대시킴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과적합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 감소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12142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Regularization to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7A499-9F7B-E848-3113-88C12A709B72}"/>
              </a:ext>
            </a:extLst>
          </p:cNvPr>
          <p:cNvSpPr txBox="1"/>
          <p:nvPr/>
        </p:nvSpPr>
        <p:spPr>
          <a:xfrm>
            <a:off x="1600406" y="4216508"/>
            <a:ext cx="21071335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7" indent="0"/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4. Batch Normalization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학습시의 미니배치를 한 단위로 정규화를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하는것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,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분포의 평균이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0,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분산이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1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이 되도록 정규화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lvl="7" indent="0"/>
            <a:endParaRPr lang="en-US" altLang="ko-KR" sz="4000" dirty="0"/>
          </a:p>
          <a:p>
            <a:pPr lvl="7" indent="0"/>
            <a:r>
              <a:rPr lang="en-US" altLang="ko-KR" sz="4000" dirty="0"/>
              <a:t>Batch</a:t>
            </a:r>
            <a:r>
              <a:rPr lang="ko-KR" altLang="en-US" sz="4000" dirty="0"/>
              <a:t> </a:t>
            </a:r>
            <a:r>
              <a:rPr lang="en-US" altLang="ko-KR" sz="4000" dirty="0"/>
              <a:t>Normalization</a:t>
            </a:r>
            <a:r>
              <a:rPr lang="ko-KR" altLang="en-US" sz="4000" dirty="0"/>
              <a:t>의 장점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Vanishing Gradient </a:t>
            </a:r>
            <a:r>
              <a:rPr lang="ko-KR" altLang="en-US" sz="4000" dirty="0"/>
              <a:t>문제 발생 방지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Poor</a:t>
            </a:r>
            <a:r>
              <a:rPr lang="ko-KR" altLang="en-US" sz="4000" dirty="0"/>
              <a:t> </a:t>
            </a:r>
            <a:r>
              <a:rPr lang="en-US" altLang="ko-KR" sz="4000" dirty="0"/>
              <a:t>weight</a:t>
            </a:r>
            <a:r>
              <a:rPr lang="ko-KR" altLang="en-US" sz="4000" dirty="0"/>
              <a:t>를 효과적으로 제어가능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network convergence</a:t>
            </a:r>
            <a:r>
              <a:rPr lang="ko-KR" altLang="en-US" sz="4000" dirty="0"/>
              <a:t>에 필요한 시간을 크게 단축해 대규모 데이터 세트의 경우 유용함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hyper-parameters </a:t>
            </a:r>
            <a:r>
              <a:rPr lang="ko-KR" altLang="en-US" sz="4000" dirty="0"/>
              <a:t>간의 훈련 의존성을 줄임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정규화에 영향을 미치므로 </a:t>
            </a:r>
            <a:r>
              <a:rPr lang="ko-KR" altLang="en-US" sz="4000" dirty="0" err="1"/>
              <a:t>과적합</a:t>
            </a:r>
            <a:r>
              <a:rPr lang="ko-KR" altLang="en-US" sz="4000" dirty="0"/>
              <a:t> 가능성 </a:t>
            </a:r>
            <a:r>
              <a:rPr lang="ko-KR" altLang="en-US" sz="4000" dirty="0" err="1"/>
              <a:t>줄어듬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02197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Models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2252-D859-6176-1E64-3980B48FCE99}"/>
              </a:ext>
            </a:extLst>
          </p:cNvPr>
          <p:cNvSpPr txBox="1"/>
          <p:nvPr/>
        </p:nvSpPr>
        <p:spPr>
          <a:xfrm>
            <a:off x="2060967" y="3195351"/>
            <a:ext cx="20262067" cy="978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</a:t>
            </a:r>
            <a:r>
              <a:rPr kumimoji="0" lang="en-US" altLang="ko-KR" sz="6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Alexnet</a:t>
            </a:r>
            <a:endParaRPr lang="en-US" altLang="ko-KR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Network-in-network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Visual geometry group (VGG)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</a:t>
            </a:r>
            <a:r>
              <a:rPr kumimoji="0" lang="en-US" altLang="ko-KR" sz="6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GoogLeNet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Highway Network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</a:t>
            </a:r>
            <a:r>
              <a:rPr kumimoji="0" lang="en-US" altLang="ko-KR" sz="6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ResNet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WideResNet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High-resolution network (</a:t>
            </a:r>
            <a:r>
              <a:rPr lang="en-US" altLang="ko-KR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29470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Models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9CF8A-F8AA-1D3E-34C8-1DA9E963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52" y="3001387"/>
            <a:ext cx="17327095" cy="3500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FB4098-B4FD-9B73-2C8D-EE515BD63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52" y="6110287"/>
            <a:ext cx="17327095" cy="3902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D67BB1-CB09-F80F-573B-AD796277D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451" y="10013234"/>
            <a:ext cx="17327095" cy="12871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E35F37-B1F4-0463-4B61-6E6EB7AE1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452" y="11300390"/>
            <a:ext cx="17327094" cy="23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807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Models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9CF8A-F8AA-1D3E-34C8-1DA9E9633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421"/>
          <a:stretch/>
        </p:blipFill>
        <p:spPr>
          <a:xfrm>
            <a:off x="3528452" y="3001387"/>
            <a:ext cx="17327095" cy="1140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B43403-C4F9-2DE3-F6EC-389E58A68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52" y="4069757"/>
            <a:ext cx="17327095" cy="3668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9DE8E-7CC8-7EE7-061F-1D2B910D1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452" y="7738441"/>
            <a:ext cx="17327095" cy="15457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1ACA73-0ADB-583C-D12D-06BD3C83C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452" y="9379714"/>
            <a:ext cx="17327095" cy="10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58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Alexnet</a:t>
            </a:r>
            <a:endParaRPr dirty="0"/>
          </a:p>
        </p:txBody>
      </p:sp>
      <p:pic>
        <p:nvPicPr>
          <p:cNvPr id="2050" name="Picture 2" descr="그림 15">
            <a:extLst>
              <a:ext uri="{FF2B5EF4-FFF2-40B4-BE49-F238E27FC236}">
                <a16:creationId xmlns:a16="http://schemas.microsoft.com/office/drawing/2014/main" id="{B8C3B66F-351F-0475-7EF9-C57A9707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20" y="4084265"/>
            <a:ext cx="17372759" cy="80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208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8170127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9DAEC-6E9E-8FFB-0375-899E69850F01}"/>
              </a:ext>
            </a:extLst>
          </p:cNvPr>
          <p:cNvSpPr txBox="1"/>
          <p:nvPr/>
        </p:nvSpPr>
        <p:spPr>
          <a:xfrm>
            <a:off x="1600406" y="4657588"/>
            <a:ext cx="12192000" cy="6427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Review of deep learning: concepts, CNN architectures, challenges, applications, future directions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Journal: Journal of Big Data 8.1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2021, March 31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</a:t>
            </a:r>
            <a:r>
              <a:rPr lang="en-US" altLang="ko-K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Alzubaidi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 et 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Citation: 590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04A9A-0E71-A0FC-49C6-54937699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457" y="574987"/>
            <a:ext cx="8826137" cy="125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522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Network-in-network</a:t>
            </a:r>
            <a:endParaRPr dirty="0"/>
          </a:p>
        </p:txBody>
      </p:sp>
      <p:pic>
        <p:nvPicPr>
          <p:cNvPr id="4098" name="Picture 2" descr="그림 16">
            <a:extLst>
              <a:ext uri="{FF2B5EF4-FFF2-40B4-BE49-F238E27FC236}">
                <a16:creationId xmlns:a16="http://schemas.microsoft.com/office/drawing/2014/main" id="{F58D7AB9-6D92-743C-541F-4B43C7EB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56" y="4798638"/>
            <a:ext cx="19868488" cy="41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AAADD5A-E750-B7D5-91A5-4BAFBF45F81D}"/>
              </a:ext>
            </a:extLst>
          </p:cNvPr>
          <p:cNvSpPr/>
          <p:nvPr/>
        </p:nvSpPr>
        <p:spPr>
          <a:xfrm>
            <a:off x="4598894" y="5057999"/>
            <a:ext cx="2823882" cy="36000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24586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Network-in-network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7EB4A-167E-DCAB-3D14-FD644977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1" y="3725294"/>
            <a:ext cx="14801098" cy="86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9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Visual geometry group (VGG)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A4C37-913E-F702-CF5E-5CE02DC2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63" y="4891274"/>
            <a:ext cx="19196462" cy="57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58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GoogLeNet</a:t>
            </a:r>
            <a:endParaRPr dirty="0"/>
          </a:p>
        </p:txBody>
      </p:sp>
      <p:pic>
        <p:nvPicPr>
          <p:cNvPr id="5122" name="Picture 2" descr="그림 19">
            <a:extLst>
              <a:ext uri="{FF2B5EF4-FFF2-40B4-BE49-F238E27FC236}">
                <a16:creationId xmlns:a16="http://schemas.microsoft.com/office/drawing/2014/main" id="{EF20DFF1-A4F5-750A-7FDC-1B90C1CA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68" y="4077260"/>
            <a:ext cx="19631864" cy="75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226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Highway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4504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ResNet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7170" name="Picture 2" descr="그림 20">
            <a:extLst>
              <a:ext uri="{FF2B5EF4-FFF2-40B4-BE49-F238E27FC236}">
                <a16:creationId xmlns:a16="http://schemas.microsoft.com/office/drawing/2014/main" id="{8881A1FC-B85A-2F0B-E6D7-FAFF6778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73" y="2459548"/>
            <a:ext cx="5512454" cy="1077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726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9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en-US" altLang="ko-KR" sz="9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그림 22">
            <a:extLst>
              <a:ext uri="{FF2B5EF4-FFF2-40B4-BE49-F238E27FC236}">
                <a16:creationId xmlns:a16="http://schemas.microsoft.com/office/drawing/2014/main" id="{89B18C3C-D511-5F8A-2514-761EC956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75" y="3480268"/>
            <a:ext cx="13567649" cy="968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53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WideResNet</a:t>
            </a:r>
            <a:endParaRPr lang="en-US" dirty="0"/>
          </a:p>
        </p:txBody>
      </p:sp>
      <p:pic>
        <p:nvPicPr>
          <p:cNvPr id="9220" name="Picture 4" descr="Wide ResNet | PyTorch">
            <a:extLst>
              <a:ext uri="{FF2B5EF4-FFF2-40B4-BE49-F238E27FC236}">
                <a16:creationId xmlns:a16="http://schemas.microsoft.com/office/drawing/2014/main" id="{D4E79C11-A915-4548-0553-CF5816CE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55" y="4062131"/>
            <a:ext cx="17711489" cy="72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693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8267013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High-resolution network (</a:t>
            </a:r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HRNet</a:t>
            </a:r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)</a:t>
            </a:r>
            <a:endParaRPr lang="en-US" dirty="0"/>
          </a:p>
        </p:txBody>
      </p:sp>
      <p:pic>
        <p:nvPicPr>
          <p:cNvPr id="11266" name="Picture 2" descr="그림 26">
            <a:extLst>
              <a:ext uri="{FF2B5EF4-FFF2-40B4-BE49-F238E27FC236}">
                <a16:creationId xmlns:a16="http://schemas.microsoft.com/office/drawing/2014/main" id="{9B74B18C-7BBF-D65D-178B-0B66D699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8" y="5156217"/>
            <a:ext cx="21142944" cy="524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362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 of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A71FA-D321-A4AE-38AD-694544258A59}"/>
              </a:ext>
            </a:extLst>
          </p:cNvPr>
          <p:cNvSpPr txBox="1"/>
          <p:nvPr/>
        </p:nvSpPr>
        <p:spPr>
          <a:xfrm>
            <a:off x="1600406" y="3577651"/>
            <a:ext cx="19807312" cy="890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/>
              <a:t>Imbalanced data</a:t>
            </a:r>
            <a:br>
              <a:rPr lang="en-US" altLang="ko-KR" sz="4000" dirty="0"/>
            </a:br>
            <a:r>
              <a:rPr lang="ko-KR" altLang="en-US" sz="4000" dirty="0"/>
              <a:t>불균형 데이터는 잘못된 학습을 야기할 수 있음</a:t>
            </a:r>
            <a:br>
              <a:rPr lang="en-US" altLang="ko-KR" sz="4000" dirty="0"/>
            </a:br>
            <a:r>
              <a:rPr lang="en-US" altLang="ko-KR" sz="4000" dirty="0">
                <a:sym typeface="Wingdings" panose="05000000000000000000" pitchFamily="2" charset="2"/>
              </a:rPr>
              <a:t>Cross-Entropy </a:t>
            </a:r>
            <a:r>
              <a:rPr lang="ko-KR" altLang="en-US" sz="4000" dirty="0">
                <a:sym typeface="Wingdings" panose="05000000000000000000" pitchFamily="2" charset="2"/>
              </a:rPr>
              <a:t>함수를 사용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ym typeface="Wingdings" panose="05000000000000000000" pitchFamily="2" charset="2"/>
              </a:rPr>
              <a:t>데이터 업</a:t>
            </a:r>
            <a:r>
              <a:rPr lang="en-US" altLang="ko-KR" sz="4000" dirty="0">
                <a:sym typeface="Wingdings" panose="05000000000000000000" pitchFamily="2" charset="2"/>
              </a:rPr>
              <a:t>/</a:t>
            </a:r>
            <a:r>
              <a:rPr lang="ko-KR" altLang="en-US" sz="4000" dirty="0" err="1">
                <a:sym typeface="Wingdings" panose="05000000000000000000" pitchFamily="2" charset="2"/>
              </a:rPr>
              <a:t>다운샘플링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lang="en-US" altLang="ko-KR" sz="4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Model compression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DL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모델은 높은 복잡성과 그에 따른 학습 속도가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중요힘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중복 </a:t>
            </a:r>
            <a:r>
              <a:rPr lang="ko-KR" altLang="en-US" sz="4000" dirty="0">
                <a:sym typeface="Wingdings" panose="05000000000000000000" pitchFamily="2" charset="2"/>
              </a:rPr>
              <a:t>매개변수 감소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r>
              <a:rPr lang="ko-KR" altLang="en-US" sz="4000" dirty="0" err="1">
                <a:sym typeface="Wingdings" panose="05000000000000000000" pitchFamily="2" charset="2"/>
              </a:rPr>
              <a:t>컴팩트</a:t>
            </a:r>
            <a:r>
              <a:rPr lang="ko-KR" altLang="en-US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 err="1">
                <a:sym typeface="Wingdings" panose="05000000000000000000" pitchFamily="2" charset="2"/>
              </a:rPr>
              <a:t>컨볼루션</a:t>
            </a:r>
            <a:r>
              <a:rPr lang="ko-KR" altLang="en-US" sz="4000" dirty="0">
                <a:sym typeface="Wingdings" panose="05000000000000000000" pitchFamily="2" charset="2"/>
              </a:rPr>
              <a:t> 필터 사용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ym typeface="Wingdings" panose="05000000000000000000" pitchFamily="2" charset="2"/>
              </a:rPr>
              <a:t>등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Overfitting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편향되어 모델의 일반성이 감소</a:t>
            </a:r>
            <a:br>
              <a:rPr lang="en-US" altLang="ko-KR" sz="4000" dirty="0"/>
            </a:br>
            <a:r>
              <a:rPr lang="en-US" altLang="ko-KR" sz="4000" dirty="0">
                <a:sym typeface="Wingdings" panose="05000000000000000000" pitchFamily="2" charset="2"/>
              </a:rPr>
              <a:t></a:t>
            </a:r>
            <a:r>
              <a:rPr lang="en-US" altLang="ko-KR" sz="4000" dirty="0"/>
              <a:t> </a:t>
            </a:r>
            <a:r>
              <a:rPr lang="ko-KR" altLang="en-US" sz="4000" dirty="0"/>
              <a:t>배치 정규화 </a:t>
            </a:r>
            <a:r>
              <a:rPr lang="en-US" altLang="ko-KR" sz="4000" dirty="0"/>
              <a:t>, </a:t>
            </a:r>
            <a:r>
              <a:rPr lang="ko-KR" altLang="en-US" sz="4000" dirty="0"/>
              <a:t>드롭 아웃</a:t>
            </a:r>
            <a:r>
              <a:rPr lang="en-US" altLang="ko-KR" sz="4000" dirty="0"/>
              <a:t> </a:t>
            </a:r>
            <a:r>
              <a:rPr lang="ko-KR" altLang="en-US" sz="4000" dirty="0"/>
              <a:t>등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37745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Index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2AF5-DCF3-6275-86A8-0EB2AC1DDD29}"/>
              </a:ext>
            </a:extLst>
          </p:cNvPr>
          <p:cNvSpPr txBox="1"/>
          <p:nvPr/>
        </p:nvSpPr>
        <p:spPr>
          <a:xfrm>
            <a:off x="4611598" y="4129298"/>
            <a:ext cx="15821892" cy="695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CNN models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endParaRPr lang="en-US" altLang="ko-K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Limitations of CNN and alternate solutions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endParaRPr kumimoji="0" lang="en-US" altLang="ko-KR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ko-KR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41913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 of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A71FA-D321-A4AE-38AD-694544258A59}"/>
              </a:ext>
            </a:extLst>
          </p:cNvPr>
          <p:cNvSpPr txBox="1"/>
          <p:nvPr/>
        </p:nvSpPr>
        <p:spPr>
          <a:xfrm>
            <a:off x="1600406" y="4777983"/>
            <a:ext cx="19807312" cy="6504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Vanishing gradient problem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역전파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단계에서 기울기가 점차 감소해 가중치가 사라짐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en-US" altLang="ko-KR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Relu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함수 등 다른 </a:t>
            </a:r>
            <a:r>
              <a:rPr lang="ko-KR" altLang="en-US" sz="4000" dirty="0">
                <a:sym typeface="Wingdings" panose="05000000000000000000" pitchFamily="2" charset="2"/>
              </a:rPr>
              <a:t>활성화 함수 사용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ym typeface="Wingdings" panose="05000000000000000000" pitchFamily="2" charset="2"/>
              </a:rPr>
              <a:t>배치 정규화 레이어 사용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Exploding gradient problem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역전파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단계에서 큰 오차 기울기가 가중치가 과대하게 커짐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다양한 가중치 정규화 기술 사용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32881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9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091F8-372F-3756-87B1-F29E5DC6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6" y="5570678"/>
            <a:ext cx="9459670" cy="22555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D73D83-DCE8-E660-334E-7FBA874BF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5" y="9427291"/>
            <a:ext cx="6707505" cy="2319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FE85C0-0EA1-807C-A740-E220576F8E65}"/>
              </a:ext>
            </a:extLst>
          </p:cNvPr>
          <p:cNvSpPr txBox="1"/>
          <p:nvPr/>
        </p:nvSpPr>
        <p:spPr>
          <a:xfrm>
            <a:off x="1600406" y="4443321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Accuracy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1FA5-AC12-0CB4-F9D6-E8D48E76B574}"/>
              </a:ext>
            </a:extLst>
          </p:cNvPr>
          <p:cNvSpPr txBox="1"/>
          <p:nvPr/>
        </p:nvSpPr>
        <p:spPr>
          <a:xfrm>
            <a:off x="1600405" y="8050732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Recall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16A44-1B21-7036-7F0B-9F6317FFBC24}"/>
                  </a:ext>
                </a:extLst>
              </p:cNvPr>
              <p:cNvSpPr txBox="1"/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600" dirty="0">
                    <a:sym typeface="Wingdings" panose="05000000000000000000" pitchFamily="2" charset="2"/>
                  </a:rPr>
                  <a:t>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TP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는 성공적으로 분류된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</a:t>
                </a:r>
                <a:r>
                  <a:rPr lang="en-US" altLang="ko-KR" sz="3600" dirty="0"/>
                  <a:t>, Positive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endParaRPr lang="en-US" altLang="ko-KR" sz="3600" dirty="0"/>
              </a:p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FP</m:t>
                    </m:r>
                    <m:r>
                      <a:rPr kumimoji="0" lang="en-US" altLang="ko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분류되지 않은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Negative, Positive</a:t>
                </a:r>
                <a:endPara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16A44-1B21-7036-7F0B-9F6317FFB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blipFill>
                <a:blip r:embed="rId5"/>
                <a:stretch>
                  <a:fillRect l="-3455" r="-3175" b="-44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147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9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3F60B-3213-F4E7-DCA3-F91920FE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5" y="5665268"/>
            <a:ext cx="6707505" cy="2060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95A7F3-B922-97AE-2E85-47BFC3F9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5" y="9004484"/>
            <a:ext cx="10799769" cy="277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B289-F304-CB96-5F80-A4139CE9B361}"/>
              </a:ext>
            </a:extLst>
          </p:cNvPr>
          <p:cNvSpPr txBox="1"/>
          <p:nvPr/>
        </p:nvSpPr>
        <p:spPr>
          <a:xfrm>
            <a:off x="1600406" y="4443321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Precision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233FD-537B-4DEF-CDA7-3A031E11D8A0}"/>
              </a:ext>
            </a:extLst>
          </p:cNvPr>
          <p:cNvSpPr txBox="1"/>
          <p:nvPr/>
        </p:nvSpPr>
        <p:spPr>
          <a:xfrm>
            <a:off x="1600405" y="8050732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F1 Score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02C39D-BDEB-3461-91EB-548C63309474}"/>
                  </a:ext>
                </a:extLst>
              </p:cNvPr>
              <p:cNvSpPr txBox="1"/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600" dirty="0">
                    <a:sym typeface="Wingdings" panose="05000000000000000000" pitchFamily="2" charset="2"/>
                  </a:rPr>
                  <a:t>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TP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는 성공적으로 분류된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</a:t>
                </a:r>
                <a:r>
                  <a:rPr lang="en-US" altLang="ko-KR" sz="3600" dirty="0"/>
                  <a:t>, Positive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endParaRPr lang="en-US" altLang="ko-KR" sz="3600" dirty="0"/>
              </a:p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FP</m:t>
                    </m:r>
                    <m:r>
                      <a:rPr kumimoji="0" lang="en-US" altLang="ko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분류되지 않은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Negative, Positive</a:t>
                </a:r>
                <a:endPara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02C39D-BDEB-3461-91EB-548C6330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blipFill>
                <a:blip r:embed="rId5"/>
                <a:stretch>
                  <a:fillRect l="-3455" r="-3175" b="-44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992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Line"/>
          <p:cNvSpPr/>
          <p:nvPr/>
        </p:nvSpPr>
        <p:spPr>
          <a:xfrm flipV="1">
            <a:off x="2286611" y="6577707"/>
            <a:ext cx="19810779" cy="1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Thank you"/>
          <p:cNvSpPr txBox="1">
            <a:spLocks noGrp="1"/>
          </p:cNvSpPr>
          <p:nvPr>
            <p:ph type="title"/>
          </p:nvPr>
        </p:nvSpPr>
        <p:spPr>
          <a:xfrm>
            <a:off x="2123809" y="2847710"/>
            <a:ext cx="18000000" cy="5040000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29700"/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6" name="simplep.net@gmail.com">
            <a:hlinkClick r:id="rId2"/>
          </p:cNvPr>
          <p:cNvSpPr txBox="1"/>
          <p:nvPr/>
        </p:nvSpPr>
        <p:spPr>
          <a:xfrm>
            <a:off x="4611155" y="9617457"/>
            <a:ext cx="332856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woochan7@gachon.ac.kr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Contact"/>
          <p:cNvSpPr txBox="1"/>
          <p:nvPr/>
        </p:nvSpPr>
        <p:spPr>
          <a:xfrm>
            <a:off x="2261265" y="9617457"/>
            <a:ext cx="1702732" cy="52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291" name="My Shop"/>
          <p:cNvSpPr txBox="1"/>
          <p:nvPr/>
        </p:nvSpPr>
        <p:spPr>
          <a:xfrm>
            <a:off x="2261265" y="10735009"/>
            <a:ext cx="1702732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English"/>
          <p:cNvSpPr txBox="1"/>
          <p:nvPr/>
        </p:nvSpPr>
        <p:spPr>
          <a:xfrm>
            <a:off x="4612905" y="10735009"/>
            <a:ext cx="1702733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IIPLab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https://creativemarket.com/Areumnara"/>
          <p:cNvSpPr txBox="1"/>
          <p:nvPr/>
        </p:nvSpPr>
        <p:spPr>
          <a:xfrm>
            <a:off x="5790716" y="10735009"/>
            <a:ext cx="5232251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 u="sng">
                <a:solidFill>
                  <a:srgbClr val="CBCEC8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iiiplab.gachon.ac.kr</a:t>
            </a:r>
            <a:endParaRPr u="sng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97" name="simplep.net">
            <a:hlinkClick r:id="rId4"/>
          </p:cNvPr>
          <p:cNvSpPr txBox="1"/>
          <p:nvPr/>
        </p:nvSpPr>
        <p:spPr>
          <a:xfrm>
            <a:off x="8586878" y="9613782"/>
            <a:ext cx="3203535" cy="53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woochan780@gmail.com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About CNN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3DE9D6-EE49-63CB-6F15-CB769FFC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62" y="4460378"/>
            <a:ext cx="18139876" cy="81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040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en-US" dirty="0"/>
              <a:t>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02DFE-F162-63C8-6DFF-83472A8BF235}"/>
              </a:ext>
            </a:extLst>
          </p:cNvPr>
          <p:cNvSpPr txBox="1"/>
          <p:nvPr/>
        </p:nvSpPr>
        <p:spPr>
          <a:xfrm>
            <a:off x="4023015" y="5143561"/>
            <a:ext cx="16337970" cy="5704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가중치를 공유하여 훈련 가능한 네트워크 매개변수의 수를 줄여 네트워크의 일반화를 강화한다</a:t>
            </a:r>
            <a:r>
              <a:rPr lang="en-US" altLang="ko-KR" sz="4000" dirty="0"/>
              <a:t>. </a:t>
            </a:r>
            <a:r>
              <a:rPr lang="ko-KR" altLang="en-US" sz="4000" dirty="0"/>
              <a:t>이는 </a:t>
            </a:r>
            <a:r>
              <a:rPr lang="en-US" altLang="ko-KR" sz="4000" dirty="0"/>
              <a:t>Overfitting</a:t>
            </a:r>
            <a:r>
              <a:rPr lang="ko-KR" altLang="en-US" sz="4000" dirty="0"/>
              <a:t>을 방지하는데 도움이 된다</a:t>
            </a:r>
            <a:r>
              <a:rPr lang="en-US" altLang="ko-KR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feature extraction </a:t>
            </a:r>
            <a:r>
              <a:rPr lang="ko-KR" altLang="en-US" sz="4000" dirty="0"/>
              <a:t>레이어와 </a:t>
            </a:r>
            <a:r>
              <a:rPr lang="en-US" altLang="ko-KR" sz="4000" dirty="0"/>
              <a:t>classification </a:t>
            </a:r>
            <a:r>
              <a:rPr lang="ko-KR" altLang="en-US" sz="4000" dirty="0"/>
              <a:t>레이어를 같이 학습하면 모델의 출력이 고도로 조직화되고 추출한 </a:t>
            </a:r>
            <a:r>
              <a:rPr lang="en-US" altLang="ko-KR" sz="4000" dirty="0"/>
              <a:t>feature</a:t>
            </a:r>
            <a:r>
              <a:rPr lang="ko-KR" altLang="en-US" sz="4000" dirty="0"/>
              <a:t>에 더 의존하게 된다</a:t>
            </a:r>
            <a:r>
              <a:rPr lang="en-US" altLang="ko-KR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다른 신경망에 비해 </a:t>
            </a:r>
            <a:r>
              <a:rPr lang="en-US" altLang="ko-KR" sz="4000" dirty="0"/>
              <a:t>CNN</a:t>
            </a:r>
            <a:r>
              <a:rPr lang="ko-KR" altLang="en-US" sz="4000" dirty="0"/>
              <a:t>이 대규모의 네트워크를 </a:t>
            </a:r>
            <a:r>
              <a:rPr lang="ko-KR" altLang="en-US" sz="4000" dirty="0" err="1"/>
              <a:t>구현하는것이</a:t>
            </a:r>
            <a:r>
              <a:rPr lang="ko-KR" altLang="en-US" sz="4000" dirty="0"/>
              <a:t> 더 쉽다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7736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Layer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188754-22E9-31B0-5F0F-3B8261318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580" b="58926"/>
          <a:stretch/>
        </p:blipFill>
        <p:spPr bwMode="auto">
          <a:xfrm>
            <a:off x="1600406" y="4578694"/>
            <a:ext cx="13514088" cy="69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AC92CC-0827-B2F0-77D0-0B864E984A9C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Convolution Layer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FE7DB2-CEC9-761E-B3A8-3A7B4F8C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4CD12B8-A72C-D160-C531-E3AD44DDC73C}"/>
              </a:ext>
            </a:extLst>
          </p:cNvPr>
          <p:cNvSpPr/>
          <p:nvPr/>
        </p:nvSpPr>
        <p:spPr>
          <a:xfrm>
            <a:off x="16943294" y="1727017"/>
            <a:ext cx="1801906" cy="174811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139944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Layer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C92CC-0827-B2F0-77D0-0B864E984A9C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Padding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7170" name="Picture 2" descr="7.3. Padding and Stride — Dive into Deep Learning 1.0.0-alpha1.post0  documentation">
            <a:extLst>
              <a:ext uri="{FF2B5EF4-FFF2-40B4-BE49-F238E27FC236}">
                <a16:creationId xmlns:a16="http://schemas.microsoft.com/office/drawing/2014/main" id="{8BF081ED-7BF6-E401-100B-B39F4B88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6" y="4851694"/>
            <a:ext cx="14118278" cy="5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8C42532-D34A-1439-F4A9-DB3D268E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BFB6A67-621D-98EB-1990-AD5BC44E1AF6}"/>
              </a:ext>
            </a:extLst>
          </p:cNvPr>
          <p:cNvSpPr/>
          <p:nvPr/>
        </p:nvSpPr>
        <p:spPr>
          <a:xfrm>
            <a:off x="16943294" y="1727017"/>
            <a:ext cx="1801906" cy="174811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0109327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3ADD6F-5A6B-01F0-6D77-339FF2E2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6" y="4505364"/>
            <a:ext cx="5141582" cy="1902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2B614-0982-8DA8-7EF5-AD5C0589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75" y="9474321"/>
            <a:ext cx="5313500" cy="2094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3AB06-2322-7501-38E2-15D29711119D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Sigmoid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6FD0F-0451-1644-E040-E27CA12A3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0216" y="588313"/>
            <a:ext cx="9033378" cy="63359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3E1D57-36D1-0ABE-41A6-128756CCE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4000" y="6984949"/>
            <a:ext cx="8885809" cy="6220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01CA61-91C3-1F5E-FE73-C1C0878E7DB4}"/>
              </a:ext>
            </a:extLst>
          </p:cNvPr>
          <p:cNvSpPr txBox="1"/>
          <p:nvPr/>
        </p:nvSpPr>
        <p:spPr>
          <a:xfrm>
            <a:off x="1600406" y="845214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Tanh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91163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3413FD-2A84-3C23-2FD9-BA2CA613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00" y="4377946"/>
            <a:ext cx="8072181" cy="1798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02DF37-F5A4-1C7B-86F6-55FE2F11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6" y="8346038"/>
            <a:ext cx="8241987" cy="1682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3AB06-2322-7501-38E2-15D29711119D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err="1"/>
              <a:t>Relu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BB580E-E8F9-E7A6-33F9-1C36083A2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1658" y="303229"/>
            <a:ext cx="9224556" cy="6545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AE01A0-44CC-D96D-83A6-EB0E8CE47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1657" y="7065717"/>
            <a:ext cx="9224555" cy="6488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2D2B9-C7FB-85E7-C23E-00B8346C9284}"/>
              </a:ext>
            </a:extLst>
          </p:cNvPr>
          <p:cNvSpPr txBox="1"/>
          <p:nvPr/>
        </p:nvSpPr>
        <p:spPr>
          <a:xfrm>
            <a:off x="1600405" y="7443227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Leaky </a:t>
            </a:r>
            <a:r>
              <a:rPr lang="en-US" altLang="ko-KR" sz="4000" b="1" dirty="0" err="1"/>
              <a:t>Relu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36254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Proposal">
      <a:dk1>
        <a:srgbClr val="FFFFFF"/>
      </a:dk1>
      <a:lt1>
        <a:srgbClr val="262626"/>
      </a:lt1>
      <a:dk2>
        <a:srgbClr val="838383"/>
      </a:dk2>
      <a:lt2>
        <a:srgbClr val="818779"/>
      </a:lt2>
      <a:accent1>
        <a:srgbClr val="F6F6F3"/>
      </a:accent1>
      <a:accent2>
        <a:srgbClr val="F3F1E6"/>
      </a:accent2>
      <a:accent3>
        <a:srgbClr val="E5E2DC"/>
      </a:accent3>
      <a:accent4>
        <a:srgbClr val="D2CFC4"/>
      </a:accent4>
      <a:accent5>
        <a:srgbClr val="CBCEC8"/>
      </a:accent5>
      <a:accent6>
        <a:srgbClr val="A9ADA4"/>
      </a:accent6>
      <a:hlink>
        <a:srgbClr val="838383"/>
      </a:hlink>
      <a:folHlink>
        <a:srgbClr val="E5E2DC"/>
      </a:folHlink>
    </a:clrScheme>
    <a:fontScheme name="Proposal">
      <a:majorFont>
        <a:latin typeface="Libre Caslon Display Regular"/>
        <a:ea typeface="Libre Caslon Display Regular"/>
        <a:cs typeface="Libre Caslon Display Regular"/>
      </a:majorFont>
      <a:minorFont>
        <a:latin typeface="Lato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bre Caslon Display Regular"/>
        <a:ea typeface="Libre Caslon Display Regular"/>
        <a:cs typeface="Libre Caslon Display Regular"/>
      </a:majorFont>
      <a:minorFont>
        <a:latin typeface="Libre Caslon Display Regular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2041</Words>
  <Application>Microsoft Office PowerPoint</Application>
  <PresentationFormat>사용자 지정</PresentationFormat>
  <Paragraphs>240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-apple-system</vt:lpstr>
      <vt:lpstr>Lato Regular</vt:lpstr>
      <vt:lpstr>Libre Caslon Display Regular</vt:lpstr>
      <vt:lpstr>Noto Sans KR</vt:lpstr>
      <vt:lpstr>Arial</vt:lpstr>
      <vt:lpstr>Arial</vt:lpstr>
      <vt:lpstr>Cambria Math</vt:lpstr>
      <vt:lpstr>DM Sans</vt:lpstr>
      <vt:lpstr>Georgia</vt:lpstr>
      <vt:lpstr>Lato</vt:lpstr>
      <vt:lpstr>Lato Bold</vt:lpstr>
      <vt:lpstr>Times New Roman</vt:lpstr>
      <vt:lpstr>21_BasicWhite</vt:lpstr>
      <vt:lpstr>CNN Survey Paper Review</vt:lpstr>
      <vt:lpstr>About Paper</vt:lpstr>
      <vt:lpstr>Index</vt:lpstr>
      <vt:lpstr>About CNN</vt:lpstr>
      <vt:lpstr>Why use CNN</vt:lpstr>
      <vt:lpstr>CNN Layer</vt:lpstr>
      <vt:lpstr>CNN Layer</vt:lpstr>
      <vt:lpstr>Activation Function</vt:lpstr>
      <vt:lpstr>Activation Function</vt:lpstr>
      <vt:lpstr>CNN Layer</vt:lpstr>
      <vt:lpstr>Fully Connected Layer</vt:lpstr>
      <vt:lpstr>Loss Function</vt:lpstr>
      <vt:lpstr>Regularization to CNN</vt:lpstr>
      <vt:lpstr>Regularization to CNN</vt:lpstr>
      <vt:lpstr>Regularization to CNN</vt:lpstr>
      <vt:lpstr>CNN Models</vt:lpstr>
      <vt:lpstr>CNN Models</vt:lpstr>
      <vt:lpstr>CNN Models</vt:lpstr>
      <vt:lpstr>Alexnet</vt:lpstr>
      <vt:lpstr>Network-in-network</vt:lpstr>
      <vt:lpstr>Network-in-network</vt:lpstr>
      <vt:lpstr>Visual geometry group (VGG)</vt:lpstr>
      <vt:lpstr>GoogLeNet</vt:lpstr>
      <vt:lpstr>Highway Network</vt:lpstr>
      <vt:lpstr>ResNet</vt:lpstr>
      <vt:lpstr>DenseNet</vt:lpstr>
      <vt:lpstr>WideResNet</vt:lpstr>
      <vt:lpstr>High-resolution network (HRNet)</vt:lpstr>
      <vt:lpstr>Limitation of CNN</vt:lpstr>
      <vt:lpstr>Limitation of CNN</vt:lpstr>
      <vt:lpstr>Evaluation metrics</vt:lpstr>
      <vt:lpstr>Evaluation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</dc:title>
  <dc:creator>추우찬</dc:creator>
  <cp:lastModifiedBy>추우찬</cp:lastModifiedBy>
  <cp:revision>27</cp:revision>
  <dcterms:modified xsi:type="dcterms:W3CDTF">2022-09-13T04:01:05Z</dcterms:modified>
</cp:coreProperties>
</file>