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31" r:id="rId2"/>
    <p:sldId id="311" r:id="rId3"/>
    <p:sldId id="325" r:id="rId4"/>
    <p:sldId id="344" r:id="rId5"/>
    <p:sldId id="345" r:id="rId6"/>
    <p:sldId id="318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21" r:id="rId15"/>
    <p:sldId id="353" r:id="rId16"/>
    <p:sldId id="356" r:id="rId17"/>
    <p:sldId id="354" r:id="rId18"/>
    <p:sldId id="357" r:id="rId19"/>
    <p:sldId id="358" r:id="rId20"/>
    <p:sldId id="359" r:id="rId21"/>
    <p:sldId id="33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313" autoAdjust="0"/>
  </p:normalViewPr>
  <p:slideViewPr>
    <p:cSldViewPr snapToGrid="0" showGuides="1">
      <p:cViewPr varScale="1">
        <p:scale>
          <a:sx n="87" d="100"/>
          <a:sy n="87" d="100"/>
        </p:scale>
        <p:origin x="115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6EBFF-FF25-466C-A4B9-BBBDC5ACB00B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30503-CDF3-4CE5-B7B3-8FB0DAB4A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2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3A31E-EE83-4EA8-9ED2-80E009D83B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78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3A31E-EE83-4EA8-9ED2-80E009D83BE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78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3A31E-EE83-4EA8-9ED2-80E009D83BE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51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b="0" i="0" u="none" strike="noStrike" dirty="0">
                <a:effectLst/>
                <a:latin typeface="MathJax_Main-bold"/>
              </a:rPr>
              <a:t>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변수는 다음과 같이 정의됩니다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</a:t>
            </a:r>
            <a:endParaRPr lang="en-US" altLang="ko-KR" b="0" i="0" u="none" strike="noStrike" dirty="0">
              <a:effectLst/>
              <a:latin typeface="MathJax_Main-bold"/>
            </a:endParaRPr>
          </a:p>
          <a:p>
            <a:endParaRPr lang="en-US" altLang="ko-KR" dirty="0"/>
          </a:p>
          <a:p>
            <a:pPr algn="l"/>
            <a:r>
              <a:rPr lang="en-US" altLang="ko-KR" dirty="0"/>
              <a:t>2. </a:t>
            </a:r>
            <a:r>
              <a:rPr lang="en-US" altLang="ko-KR" b="0" i="0" u="none" strike="noStrike" dirty="0">
                <a:effectLst/>
                <a:latin typeface="MathJax_Main-bold"/>
              </a:rPr>
              <a:t>W</a:t>
            </a:r>
            <a:r>
              <a:rPr lang="en-US" altLang="ko-KR" b="0" i="0" u="none" strike="noStrike" dirty="0">
                <a:effectLst/>
                <a:latin typeface="MathJax_Main"/>
              </a:rPr>
              <a:t>(1)∈</a:t>
            </a:r>
            <a:r>
              <a:rPr lang="en-US" altLang="ko-KR" b="0" i="0" u="none" strike="noStrike" dirty="0" err="1">
                <a:effectLst/>
                <a:latin typeface="MathJax_AMS"/>
              </a:rPr>
              <a:t>R</a:t>
            </a:r>
            <a:r>
              <a:rPr lang="en-US" altLang="ko-KR" b="0" i="0" u="none" strike="noStrike" dirty="0" err="1">
                <a:effectLst/>
                <a:latin typeface="MathJax_Math-italic"/>
              </a:rPr>
              <a:t>h</a:t>
            </a:r>
            <a:r>
              <a:rPr lang="en-US" altLang="ko-KR" b="0" i="0" u="none" strike="noStrike" dirty="0" err="1">
                <a:effectLst/>
                <a:latin typeface="MathJax_Main"/>
              </a:rPr>
              <a:t>×</a:t>
            </a:r>
            <a:r>
              <a:rPr lang="en-US" altLang="ko-KR" b="0" i="0" u="none" strike="noStrike" dirty="0" err="1">
                <a:effectLst/>
                <a:latin typeface="MathJax_Math-italic"/>
              </a:rPr>
              <a:t>d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W</a:t>
            </a:r>
            <a:r>
              <a:rPr lang="en-US" altLang="ko-KR" b="0" i="0" u="none" strike="noStrike" dirty="0">
                <a:effectLst/>
                <a:latin typeface="Roboto" panose="02000000000000000000" pitchFamily="2" charset="0"/>
              </a:rPr>
              <a:t>(1)∈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Rh×d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은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은닉층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(hidden layer)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의 가중치 파라미터입니다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중간 변수 </a:t>
            </a:r>
            <a:r>
              <a:rPr lang="en-US" altLang="ko-KR" b="0" i="0" u="none" strike="noStrike" dirty="0">
                <a:effectLst/>
                <a:latin typeface="MathJax_Main-bold"/>
              </a:rPr>
              <a:t>z</a:t>
            </a:r>
            <a:r>
              <a:rPr lang="ko-KR" altLang="en-US" b="0" i="0" u="none" strike="noStrike" dirty="0">
                <a:effectLst/>
                <a:latin typeface="MathJax_Main"/>
              </a:rPr>
              <a:t>∈</a:t>
            </a:r>
            <a:r>
              <a:rPr lang="en-US" altLang="ko-KR" b="0" i="0" u="none" strike="noStrike" dirty="0" err="1">
                <a:effectLst/>
                <a:latin typeface="MathJax_AMS"/>
              </a:rPr>
              <a:t>R</a:t>
            </a:r>
            <a:r>
              <a:rPr lang="en-US" altLang="ko-KR" b="0" i="0" u="none" strike="noStrike" dirty="0" err="1">
                <a:effectLst/>
                <a:latin typeface="MathJax_Math-italic"/>
              </a:rPr>
              <a:t>h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z∈Rh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를 활성화 함수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(activation </a:t>
            </a:r>
            <a:r>
              <a:rPr lang="en-US" altLang="ko-KR" b="0" i="0" dirty="0" err="1">
                <a:effectLst/>
                <a:latin typeface="Roboto" panose="02000000000000000000" pitchFamily="2" charset="0"/>
              </a:rPr>
              <a:t>functino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) </a:t>
            </a:r>
            <a:r>
              <a:rPr lang="en-US" altLang="ko-KR" b="0" i="0" u="none" strike="noStrike" dirty="0" err="1">
                <a:effectLst/>
                <a:latin typeface="MathJax_Math-italic"/>
              </a:rPr>
              <a:t>ϕ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ϕ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에 입력해서 벡터 길이가 </a:t>
            </a:r>
            <a:r>
              <a:rPr lang="en-US" altLang="ko-KR" b="0" i="0" u="none" strike="noStrike" dirty="0" err="1">
                <a:effectLst/>
                <a:latin typeface="MathJax_Math-italic"/>
              </a:rPr>
              <a:t>h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h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인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은닉층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(hidden layer)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변수를 얻습니다</a:t>
            </a: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algn="l"/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b="0" i="0" dirty="0">
                <a:effectLst/>
                <a:latin typeface="Roboto" panose="02000000000000000000" pitchFamily="2" charset="0"/>
              </a:rPr>
              <a:t>은닉 변수 </a:t>
            </a:r>
            <a:r>
              <a:rPr lang="en-US" altLang="ko-KR" b="0" i="0" u="none" strike="noStrike" dirty="0" err="1">
                <a:effectLst/>
                <a:latin typeface="MathJax_Main-bold"/>
              </a:rPr>
              <a:t>h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h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도 중간 변수입니다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출력층의 가중치 </a:t>
            </a:r>
            <a:r>
              <a:rPr lang="en-US" altLang="ko-KR" b="0" i="0" u="none" strike="noStrike" dirty="0">
                <a:effectLst/>
                <a:latin typeface="MathJax_Main-bold"/>
              </a:rPr>
              <a:t>W</a:t>
            </a:r>
            <a:r>
              <a:rPr lang="en-US" altLang="ko-KR" b="0" i="0" u="none" strike="noStrike" dirty="0">
                <a:effectLst/>
                <a:latin typeface="MathJax_Main"/>
              </a:rPr>
              <a:t>(2)∈</a:t>
            </a:r>
            <a:r>
              <a:rPr lang="en-US" altLang="ko-KR" b="0" i="0" u="none" strike="noStrike" dirty="0" err="1">
                <a:effectLst/>
                <a:latin typeface="MathJax_AMS"/>
              </a:rPr>
              <a:t>R</a:t>
            </a:r>
            <a:r>
              <a:rPr lang="en-US" altLang="ko-KR" b="0" i="0" u="none" strike="noStrike" dirty="0" err="1">
                <a:effectLst/>
                <a:latin typeface="MathJax_Math-italic"/>
              </a:rPr>
              <a:t>q</a:t>
            </a:r>
            <a:r>
              <a:rPr lang="en-US" altLang="ko-KR" b="0" i="0" u="none" strike="noStrike" dirty="0" err="1">
                <a:effectLst/>
                <a:latin typeface="MathJax_Main"/>
              </a:rPr>
              <a:t>×</a:t>
            </a:r>
            <a:r>
              <a:rPr lang="en-US" altLang="ko-KR" b="0" i="0" u="none" strike="noStrike" dirty="0" err="1">
                <a:effectLst/>
                <a:latin typeface="MathJax_Math-italic"/>
              </a:rPr>
              <a:t>h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W</a:t>
            </a:r>
            <a:r>
              <a:rPr lang="en-US" altLang="ko-KR" b="0" i="0" u="none" strike="noStrike" dirty="0">
                <a:effectLst/>
                <a:latin typeface="Roboto" panose="02000000000000000000" pitchFamily="2" charset="0"/>
              </a:rPr>
              <a:t>(2)∈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Rq×h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만을 사용한다고 가정하면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벡터 길이가 </a:t>
            </a:r>
            <a:r>
              <a:rPr lang="en-US" altLang="ko-KR" b="0" i="0" u="none" strike="noStrike" dirty="0" err="1">
                <a:effectLst/>
                <a:latin typeface="MathJax_Math-italic"/>
              </a:rPr>
              <a:t>q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q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인 출력층의 변수를 다음과 같이 계산할 수 있습니다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손실 함수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(loss function)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를 </a:t>
            </a:r>
            <a:r>
              <a:rPr lang="en-US" altLang="ko-KR" b="0" i="0" u="none" strike="noStrike" dirty="0" err="1">
                <a:effectLst/>
                <a:latin typeface="MathJax_Math-italic"/>
              </a:rPr>
              <a:t>l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l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이라고 하고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샘플 레이블을 </a:t>
            </a:r>
            <a:r>
              <a:rPr lang="en-US" altLang="ko-KR" b="0" i="0" u="none" strike="noStrike" dirty="0" err="1">
                <a:effectLst/>
                <a:latin typeface="MathJax_Math-italic"/>
              </a:rPr>
              <a:t>y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y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라고 가정하면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하나의 데이터 샘플에 대한 손실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(loss)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값을 다음과 같이 계산할 수 있습니다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b="0" i="0" u="none" strike="noStrike" dirty="0">
                <a:effectLst/>
                <a:latin typeface="MathJax_Main"/>
              </a:rPr>
              <a:t>ℓ2</a:t>
            </a:r>
            <a:r>
              <a:rPr lang="en-US" altLang="ko-KR" b="0" i="0" u="none" strike="noStrike" dirty="0">
                <a:effectLst/>
                <a:latin typeface="Roboto" panose="02000000000000000000" pitchFamily="2" charset="0"/>
              </a:rPr>
              <a:t>ℓ2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놈 정규화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(norm regularization)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의 정의에 따라서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하이퍼파라미터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(hyper-parameter) </a:t>
            </a:r>
            <a:r>
              <a:rPr lang="en-US" altLang="ko-KR" b="0" i="0" u="none" strike="noStrike" dirty="0" err="1">
                <a:effectLst/>
                <a:latin typeface="MathJax_Math-italic"/>
              </a:rPr>
              <a:t>λ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λ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가 주어졌을 때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정규화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(regularization)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항목은 다음과 같습니다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</a:t>
            </a:r>
          </a:p>
          <a:p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r>
              <a:rPr lang="ko-KR" altLang="en-US" b="0" i="0" dirty="0">
                <a:effectLst/>
                <a:latin typeface="Roboto" panose="02000000000000000000" pitchFamily="2" charset="0"/>
              </a:rPr>
              <a:t>여기서 행렬의 </a:t>
            </a:r>
            <a:r>
              <a:rPr lang="en-US" altLang="ko-KR" b="0" i="0" dirty="0" err="1">
                <a:effectLst/>
                <a:latin typeface="Roboto" panose="02000000000000000000" pitchFamily="2" charset="0"/>
              </a:rPr>
              <a:t>Frobenius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 norm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은 행렬을 벡터로 바꾼 후 계산하는 </a:t>
            </a:r>
            <a:r>
              <a:rPr lang="en-US" altLang="ko-KR" b="0" i="0" u="none" strike="noStrike" dirty="0">
                <a:effectLst/>
                <a:latin typeface="MathJax_Math-italic"/>
              </a:rPr>
              <a:t>L</a:t>
            </a:r>
            <a:r>
              <a:rPr lang="en-US" altLang="ko-KR" b="0" i="0" u="none" strike="noStrike" dirty="0">
                <a:effectLst/>
                <a:latin typeface="MathJax_Main"/>
              </a:rPr>
              <a:t>2</a:t>
            </a:r>
            <a:r>
              <a:rPr lang="en-US" altLang="ko-KR" b="0" i="0" u="none" strike="noStrike" dirty="0">
                <a:effectLst/>
                <a:latin typeface="Roboto" panose="02000000000000000000" pitchFamily="2" charset="0"/>
              </a:rPr>
              <a:t>L2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놈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(norm)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과 같습니다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마지막으로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한개의 데이터 샘플에 대한 모델의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정규화된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 손실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(regularized loss)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값을 계산합니다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US" altLang="ko-KR" b="0" i="0" u="none" strike="noStrike" dirty="0">
                <a:effectLst/>
                <a:latin typeface="MathJax_Math-italic"/>
              </a:rPr>
              <a:t>J</a:t>
            </a:r>
            <a:r>
              <a:rPr lang="en-US" altLang="ko-KR" b="0" i="0" u="none" strike="noStrike" dirty="0">
                <a:effectLst/>
                <a:latin typeface="Roboto" panose="02000000000000000000" pitchFamily="2" charset="0"/>
              </a:rPr>
              <a:t>J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를 주어진 데이터 샘플에 대한 목표 함수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(objective function)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라고 하며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앞으로 이를 ’목표 함수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(objective function)’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라고 하겠습니다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3A31E-EE83-4EA8-9ED2-80E009D83BE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667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3A31E-EE83-4EA8-9ED2-80E009D83BE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1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228600" indent="-228600">
              <a:buAutoNum type="arabicPeriod"/>
            </a:pPr>
            <a:br>
              <a:rPr lang="en-US" altLang="ko-KR" b="0" i="0" dirty="0">
                <a:effectLst/>
                <a:latin typeface="Roboto" panose="02000000000000000000" pitchFamily="2" charset="0"/>
              </a:rPr>
            </a:br>
            <a:r>
              <a:rPr lang="ko-KR" altLang="en-US" b="0" i="0" dirty="0" err="1">
                <a:effectLst/>
                <a:latin typeface="Roboto" panose="02000000000000000000" pitchFamily="2" charset="0"/>
              </a:rPr>
              <a:t>출력층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altLang="ko-KR" b="0" i="0" u="none" strike="noStrike" dirty="0">
                <a:effectLst/>
                <a:latin typeface="MathJax_Math-italic"/>
              </a:rPr>
              <a:t>o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의 변수들에 대한 목적 함수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(objective function)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의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그래디언트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(gradient)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를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체인룰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(chain rule)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을 적용해서 구합니다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</a:t>
            </a:r>
            <a:br>
              <a:rPr lang="en-US" altLang="ko-KR" b="0" i="0" dirty="0">
                <a:effectLst/>
                <a:latin typeface="Roboto" panose="02000000000000000000" pitchFamily="2" charset="0"/>
              </a:rPr>
            </a:br>
            <a:r>
              <a:rPr lang="ko-KR" altLang="en-US" b="0" i="0" dirty="0">
                <a:effectLst/>
                <a:latin typeface="Roboto" panose="02000000000000000000" pitchFamily="2" charset="0"/>
              </a:rPr>
              <a:t>이제 두 파라메터에 대해서 정규화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(regularization)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항목의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그래디언트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(gradient)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를 계산합니다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br>
              <a:rPr lang="en-US" altLang="ko-KR" dirty="0"/>
            </a:br>
            <a:r>
              <a:rPr lang="ko-KR" altLang="en-US" b="0" i="0" dirty="0">
                <a:effectLst/>
                <a:latin typeface="Roboto" panose="02000000000000000000" pitchFamily="2" charset="0"/>
              </a:rPr>
              <a:t>이제 우리는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출력층와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 가장 가까운 모델 파라미터들에 대해서 목적 함수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(objective function)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의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그래디언트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(gradient) </a:t>
            </a:r>
            <a:r>
              <a:rPr lang="ko-KR" altLang="en-US" b="0" i="0" u="none" strike="noStrike" dirty="0">
                <a:effectLst/>
                <a:latin typeface="MathJax_Main"/>
              </a:rPr>
              <a:t>∂</a:t>
            </a:r>
            <a:r>
              <a:rPr lang="en-US" altLang="ko-KR" b="0" i="0" u="none" strike="noStrike" dirty="0">
                <a:effectLst/>
                <a:latin typeface="MathJax_Math-italic"/>
              </a:rPr>
              <a:t>J</a:t>
            </a:r>
            <a:r>
              <a:rPr lang="en-US" altLang="ko-KR" b="0" i="0" u="none" strike="noStrike" dirty="0">
                <a:effectLst/>
                <a:latin typeface="MathJax_Main"/>
              </a:rPr>
              <a:t>/∂</a:t>
            </a:r>
            <a:r>
              <a:rPr lang="en-US" altLang="ko-KR" b="0" i="0" u="none" strike="noStrike" dirty="0">
                <a:effectLst/>
                <a:latin typeface="MathJax_Main-bold"/>
              </a:rPr>
              <a:t>W</a:t>
            </a:r>
            <a:r>
              <a:rPr lang="en-US" altLang="ko-KR" b="0" i="0" u="none" strike="noStrike" dirty="0">
                <a:effectLst/>
                <a:latin typeface="MathJax_Main"/>
              </a:rPr>
              <a:t>(2)∈</a:t>
            </a:r>
            <a:r>
              <a:rPr lang="en-US" altLang="ko-KR" b="0" i="0" u="none" strike="noStrike" dirty="0" err="1">
                <a:effectLst/>
                <a:latin typeface="MathJax_AMS"/>
              </a:rPr>
              <a:t>R</a:t>
            </a:r>
            <a:r>
              <a:rPr lang="en-US" altLang="ko-KR" b="0" i="0" u="none" strike="noStrike" dirty="0" err="1">
                <a:effectLst/>
                <a:latin typeface="MathJax_Math-italic"/>
              </a:rPr>
              <a:t>q</a:t>
            </a:r>
            <a:r>
              <a:rPr lang="en-US" altLang="ko-KR" b="0" i="0" u="none" strike="noStrike" dirty="0" err="1">
                <a:effectLst/>
                <a:latin typeface="MathJax_Main"/>
              </a:rPr>
              <a:t>×</a:t>
            </a:r>
            <a:r>
              <a:rPr lang="en-US" altLang="ko-KR" b="0" i="0" u="none" strike="noStrike" dirty="0" err="1">
                <a:effectLst/>
                <a:latin typeface="MathJax_Math-italic"/>
              </a:rPr>
              <a:t>h</a:t>
            </a:r>
            <a:r>
              <a:rPr lang="ko-KR" altLang="en-US" b="0" i="0" u="none" strike="noStrike" dirty="0">
                <a:effectLst/>
                <a:latin typeface="Roboto" panose="02000000000000000000" pitchFamily="2" charset="0"/>
              </a:rPr>
              <a:t>∂</a:t>
            </a:r>
            <a:r>
              <a:rPr lang="en-US" altLang="ko-KR" b="0" i="0" u="none" strike="noStrike" dirty="0">
                <a:effectLst/>
                <a:latin typeface="Roboto" panose="02000000000000000000" pitchFamily="2" charset="0"/>
              </a:rPr>
              <a:t>J/∂W(2)∈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Rq×h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를 계산할 수 있습니다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체인룰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(chain rule)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을 적용하면 다음과 같이 계산됩니다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br>
              <a:rPr lang="en-US" altLang="ko-KR" dirty="0"/>
            </a:br>
            <a:r>
              <a:rPr lang="en-US" altLang="ko-KR" b="0" i="0" u="none" strike="noStrike" dirty="0">
                <a:effectLst/>
                <a:latin typeface="MathJax_Main-bold"/>
              </a:rPr>
              <a:t>W</a:t>
            </a:r>
            <a:r>
              <a:rPr lang="en-US" altLang="ko-KR" b="0" i="0" u="none" strike="noStrike" dirty="0">
                <a:effectLst/>
                <a:latin typeface="MathJax_Main"/>
              </a:rPr>
              <a:t>(1)</a:t>
            </a:r>
            <a:r>
              <a:rPr lang="en-US" altLang="ko-KR" b="0" i="0" u="none" strike="noStrike" dirty="0">
                <a:effectLst/>
                <a:latin typeface="Roboto" panose="02000000000000000000" pitchFamily="2" charset="0"/>
              </a:rPr>
              <a:t>W(1)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에 대한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그래디언트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(gradient)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를 계산하기 위해서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출력층으로부터 은닉층까지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역전파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(back propagation)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를 계속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해야합니다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은닉층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(hidden layer)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변수에 대한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그래디언트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(gradient) </a:t>
            </a:r>
            <a:r>
              <a:rPr lang="ko-KR" altLang="en-US" b="0" i="0" u="none" strike="noStrike" dirty="0">
                <a:effectLst/>
                <a:latin typeface="MathJax_Main"/>
              </a:rPr>
              <a:t>∂</a:t>
            </a:r>
            <a:r>
              <a:rPr lang="en-US" altLang="ko-KR" b="0" i="0" u="none" strike="noStrike" dirty="0">
                <a:effectLst/>
                <a:latin typeface="MathJax_Math-italic"/>
              </a:rPr>
              <a:t>J</a:t>
            </a:r>
            <a:r>
              <a:rPr lang="en-US" altLang="ko-KR" b="0" i="0" u="none" strike="noStrike" dirty="0">
                <a:effectLst/>
                <a:latin typeface="MathJax_Main"/>
              </a:rPr>
              <a:t>/∂</a:t>
            </a:r>
            <a:r>
              <a:rPr lang="en-US" altLang="ko-KR" b="0" i="0" u="none" strike="noStrike" dirty="0">
                <a:effectLst/>
                <a:latin typeface="MathJax_Main-bold"/>
              </a:rPr>
              <a:t>h</a:t>
            </a:r>
            <a:r>
              <a:rPr lang="ko-KR" altLang="en-US" b="0" i="0" u="none" strike="noStrike" dirty="0">
                <a:effectLst/>
                <a:latin typeface="MathJax_Main"/>
              </a:rPr>
              <a:t>∈</a:t>
            </a:r>
            <a:r>
              <a:rPr lang="en-US" altLang="ko-KR" b="0" i="0" u="none" strike="noStrike" dirty="0">
                <a:effectLst/>
                <a:latin typeface="MathJax_AMS"/>
              </a:rPr>
              <a:t>R</a:t>
            </a:r>
            <a:r>
              <a:rPr lang="en-US" altLang="ko-KR" b="0" i="0" u="none" strike="noStrike" dirty="0">
                <a:effectLst/>
                <a:latin typeface="MathJax_Math-italic"/>
              </a:rPr>
              <a:t>h</a:t>
            </a:r>
            <a:r>
              <a:rPr lang="ko-KR" altLang="en-US" b="0" i="0" u="none" strike="noStrike" dirty="0">
                <a:effectLst/>
                <a:latin typeface="Roboto" panose="02000000000000000000" pitchFamily="2" charset="0"/>
              </a:rPr>
              <a:t>∂</a:t>
            </a:r>
            <a:r>
              <a:rPr lang="en-US" altLang="ko-KR" b="0" i="0" u="none" strike="noStrike" dirty="0">
                <a:effectLst/>
                <a:latin typeface="Roboto" panose="02000000000000000000" pitchFamily="2" charset="0"/>
              </a:rPr>
              <a:t>J/∂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h∈Rh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는 다음과 같습니다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</a:t>
            </a:r>
            <a:br>
              <a:rPr lang="en-US" altLang="ko-KR" b="0" i="0" dirty="0">
                <a:effectLst/>
                <a:latin typeface="Roboto" panose="02000000000000000000" pitchFamily="2" charset="0"/>
              </a:rPr>
            </a:br>
            <a:br>
              <a:rPr lang="en-US" altLang="ko-KR" b="0" i="0" dirty="0">
                <a:effectLst/>
                <a:latin typeface="Roboto" panose="02000000000000000000" pitchFamily="2" charset="0"/>
              </a:rPr>
            </a:br>
            <a:r>
              <a:rPr lang="ko-KR" altLang="en-US" b="0" i="0" dirty="0">
                <a:effectLst/>
                <a:latin typeface="Roboto" panose="02000000000000000000" pitchFamily="2" charset="0"/>
              </a:rPr>
              <a:t>활성화 함수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(activation function) </a:t>
            </a:r>
            <a:r>
              <a:rPr lang="en-US" altLang="ko-KR" b="0" i="0" u="none" strike="noStrike" dirty="0">
                <a:effectLst/>
                <a:latin typeface="MathJax_Math-italic"/>
              </a:rPr>
              <a:t>ϕ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는 각 요소별로 적용되기 때문에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중간 변수 </a:t>
            </a:r>
            <a:r>
              <a:rPr lang="en-US" altLang="ko-KR" b="0" i="0" u="none" strike="noStrike" dirty="0" err="1">
                <a:effectLst/>
                <a:latin typeface="MathJax_Main-bold"/>
              </a:rPr>
              <a:t>z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z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에 대한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그래디언트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(gradient) </a:t>
            </a:r>
            <a:r>
              <a:rPr lang="ko-KR" altLang="en-US" b="0" i="0" u="none" strike="noStrike" dirty="0">
                <a:effectLst/>
                <a:latin typeface="MathJax_Main"/>
              </a:rPr>
              <a:t>∂</a:t>
            </a:r>
            <a:r>
              <a:rPr lang="en-US" altLang="ko-KR" b="0" i="0" u="none" strike="noStrike" dirty="0">
                <a:effectLst/>
                <a:latin typeface="MathJax_Math-italic"/>
              </a:rPr>
              <a:t>J</a:t>
            </a:r>
            <a:r>
              <a:rPr lang="en-US" altLang="ko-KR" b="0" i="0" u="none" strike="noStrike" dirty="0">
                <a:effectLst/>
                <a:latin typeface="MathJax_Main"/>
              </a:rPr>
              <a:t>/∂</a:t>
            </a:r>
            <a:r>
              <a:rPr lang="en-US" altLang="ko-KR" b="0" i="0" u="none" strike="noStrike" dirty="0">
                <a:effectLst/>
                <a:latin typeface="MathJax_Main-bold"/>
              </a:rPr>
              <a:t>z</a:t>
            </a:r>
            <a:r>
              <a:rPr lang="ko-KR" altLang="en-US" b="0" i="0" u="none" strike="noStrike" dirty="0">
                <a:effectLst/>
                <a:latin typeface="MathJax_Main"/>
              </a:rPr>
              <a:t>∈</a:t>
            </a:r>
            <a:r>
              <a:rPr lang="en-US" altLang="ko-KR" b="0" i="0" u="none" strike="noStrike" dirty="0">
                <a:effectLst/>
                <a:latin typeface="MathJax_AMS"/>
              </a:rPr>
              <a:t>R</a:t>
            </a:r>
            <a:r>
              <a:rPr lang="en-US" altLang="ko-KR" b="0" i="0" u="none" strike="noStrike" dirty="0">
                <a:effectLst/>
                <a:latin typeface="MathJax_Math-italic"/>
              </a:rPr>
              <a:t>h</a:t>
            </a:r>
            <a:r>
              <a:rPr lang="ko-KR" altLang="en-US" b="0" i="0" u="none" strike="noStrike" dirty="0">
                <a:effectLst/>
                <a:latin typeface="Roboto" panose="02000000000000000000" pitchFamily="2" charset="0"/>
              </a:rPr>
              <a:t>∂</a:t>
            </a:r>
            <a:r>
              <a:rPr lang="en-US" altLang="ko-KR" b="0" i="0" u="none" strike="noStrike" dirty="0">
                <a:effectLst/>
                <a:latin typeface="Roboto" panose="02000000000000000000" pitchFamily="2" charset="0"/>
              </a:rPr>
              <a:t>J/∂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z∈Rh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를 계산하기 위해서는 요소별 곱하기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(element-wise multiplication)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연산자를 사용해야합니다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우리는 이 연산을 </a:t>
            </a:r>
            <a:r>
              <a:rPr lang="ko-KR" altLang="en-US" b="0" i="0" u="none" strike="noStrike" dirty="0">
                <a:effectLst/>
                <a:latin typeface="MathJax_Main"/>
              </a:rPr>
              <a:t>⊙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로 표현하겠습니다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</a:p>
          <a:p>
            <a:r>
              <a:rPr lang="ko-KR" altLang="en-US" b="0" i="0" dirty="0">
                <a:effectLst/>
                <a:latin typeface="Roboto" panose="02000000000000000000" pitchFamily="2" charset="0"/>
              </a:rPr>
              <a:t>마지막으로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입력층과 가장 가까운 모델 파라미터에 대한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그래디언트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(gradient) </a:t>
            </a:r>
            <a:r>
              <a:rPr lang="ko-KR" altLang="en-US" b="0" i="0" u="none" strike="noStrike" dirty="0">
                <a:effectLst/>
                <a:latin typeface="MathJax_Main"/>
              </a:rPr>
              <a:t>∂</a:t>
            </a:r>
            <a:r>
              <a:rPr lang="en-US" altLang="ko-KR" b="0" i="0" u="none" strike="noStrike" dirty="0">
                <a:effectLst/>
                <a:latin typeface="MathJax_Math-italic"/>
              </a:rPr>
              <a:t>J</a:t>
            </a:r>
            <a:r>
              <a:rPr lang="en-US" altLang="ko-KR" b="0" i="0" u="none" strike="noStrike" dirty="0">
                <a:effectLst/>
                <a:latin typeface="MathJax_Main"/>
              </a:rPr>
              <a:t>/∂</a:t>
            </a:r>
            <a:r>
              <a:rPr lang="en-US" altLang="ko-KR" b="0" i="0" u="none" strike="noStrike" dirty="0">
                <a:effectLst/>
                <a:latin typeface="MathJax_Main-bold"/>
              </a:rPr>
              <a:t>W</a:t>
            </a:r>
            <a:r>
              <a:rPr lang="en-US" altLang="ko-KR" b="0" i="0" u="none" strike="noStrike" dirty="0">
                <a:effectLst/>
                <a:latin typeface="MathJax_Main"/>
              </a:rPr>
              <a:t>(1)∈</a:t>
            </a:r>
            <a:r>
              <a:rPr lang="en-US" altLang="ko-KR" b="0" i="0" u="none" strike="noStrike" dirty="0" err="1">
                <a:effectLst/>
                <a:latin typeface="MathJax_AMS"/>
              </a:rPr>
              <a:t>R</a:t>
            </a:r>
            <a:r>
              <a:rPr lang="en-US" altLang="ko-KR" b="0" i="0" u="none" strike="noStrike" dirty="0" err="1">
                <a:effectLst/>
                <a:latin typeface="MathJax_Math-italic"/>
              </a:rPr>
              <a:t>h</a:t>
            </a:r>
            <a:r>
              <a:rPr lang="en-US" altLang="ko-KR" b="0" i="0" u="none" strike="noStrike" dirty="0" err="1">
                <a:effectLst/>
                <a:latin typeface="MathJax_Main"/>
              </a:rPr>
              <a:t>×</a:t>
            </a:r>
            <a:r>
              <a:rPr lang="en-US" altLang="ko-KR" b="0" i="0" u="none" strike="noStrike" dirty="0" err="1">
                <a:effectLst/>
                <a:latin typeface="MathJax_Math-italic"/>
              </a:rPr>
              <a:t>d</a:t>
            </a:r>
            <a:r>
              <a:rPr lang="ko-KR" altLang="en-US" b="0" i="0" u="none" strike="noStrike" dirty="0">
                <a:effectLst/>
                <a:latin typeface="Roboto" panose="02000000000000000000" pitchFamily="2" charset="0"/>
              </a:rPr>
              <a:t>∂</a:t>
            </a:r>
            <a:r>
              <a:rPr lang="en-US" altLang="ko-KR" b="0" i="0" u="none" strike="noStrike" dirty="0">
                <a:effectLst/>
                <a:latin typeface="Roboto" panose="02000000000000000000" pitchFamily="2" charset="0"/>
              </a:rPr>
              <a:t>J/∂W(1)∈</a:t>
            </a:r>
            <a:r>
              <a:rPr lang="en-US" altLang="ko-KR" b="0" i="0" u="none" strike="noStrike" dirty="0" err="1">
                <a:effectLst/>
                <a:latin typeface="Roboto" panose="02000000000000000000" pitchFamily="2" charset="0"/>
              </a:rPr>
              <a:t>Rh×d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를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체인룰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(chain rule)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을 적용해서 다음과 같이 계산합니다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3A31E-EE83-4EA8-9ED2-80E009D83BE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98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Exploding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행렬의 곱이 너무 커지면 알고리즘 수렴이 어렵다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3A31E-EE83-4EA8-9ED2-80E009D83BE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16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Vanishing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행렬의 곱이 너무 커지면 알고리즘 수렴이 어렵다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0" i="0" dirty="0" err="1">
                <a:effectLst/>
                <a:latin typeface="Roboto" panose="02000000000000000000" pitchFamily="2" charset="0"/>
              </a:rPr>
              <a:t>체인룰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(chain rule)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로 인해서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활성화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(activation)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들이 </a:t>
            </a:r>
            <a:r>
              <a:rPr lang="en-US" altLang="ko-KR" b="0" i="0" u="none" strike="noStrike" dirty="0">
                <a:effectLst/>
                <a:latin typeface="MathJax_Main"/>
              </a:rPr>
              <a:t>[−4,4]</a:t>
            </a:r>
            <a:r>
              <a:rPr lang="en-US" altLang="ko-KR" b="0" i="0" u="none" strike="noStrike" dirty="0">
                <a:effectLst/>
                <a:latin typeface="Roboto" panose="02000000000000000000" pitchFamily="2" charset="0"/>
              </a:rPr>
              <a:t>[−4,4]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범위에 들어가지 않지 않으면 전체 곱의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그래디언트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(gradient)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는 소멸될 수 있다는 것을 의미합니다</a:t>
            </a: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3A31E-EE83-4EA8-9ED2-80E009D83BE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4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3A31E-EE83-4EA8-9ED2-80E009D83B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9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3A31E-EE83-4EA8-9ED2-80E009D83B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7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3A31E-EE83-4EA8-9ED2-80E009D83B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9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3A31E-EE83-4EA8-9ED2-80E009D83B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87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+mj-lt"/>
              </a:rPr>
              <a:t>각 요소별로 요소의 절댓값을 </a:t>
            </a:r>
            <a:r>
              <a:rPr lang="en-US" altLang="ko-KR" dirty="0">
                <a:latin typeface="+mj-lt"/>
              </a:rPr>
              <a:t>p</a:t>
            </a:r>
            <a:r>
              <a:rPr lang="ko-KR" altLang="en-US" dirty="0">
                <a:latin typeface="+mj-lt"/>
              </a:rPr>
              <a:t>번 곱한 값의 합을 </a:t>
            </a:r>
            <a:r>
              <a:rPr lang="en-US" altLang="ko-KR" dirty="0">
                <a:latin typeface="+mj-lt"/>
              </a:rPr>
              <a:t>p </a:t>
            </a:r>
            <a:r>
              <a:rPr lang="ko-KR" altLang="en-US" dirty="0">
                <a:latin typeface="+mj-lt"/>
              </a:rPr>
              <a:t>제곱근 한 값</a:t>
            </a:r>
            <a:endParaRPr lang="en-US" altLang="ko-KR" dirty="0">
              <a:latin typeface="+mj-l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3A31E-EE83-4EA8-9ED2-80E009D83B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5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3A31E-EE83-4EA8-9ED2-80E009D83B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4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weight </a:t>
            </a:r>
            <a:r>
              <a:rPr lang="ko-KR" altLang="en-US" dirty="0"/>
              <a:t>제곱의 합에 규제 강도 </a:t>
            </a:r>
            <a:r>
              <a:rPr lang="en-US" altLang="ko-KR" dirty="0"/>
              <a:t>(Regularization Strength) λ</a:t>
            </a:r>
            <a:r>
              <a:rPr lang="ko-KR" altLang="en-US" dirty="0"/>
              <a:t>를 곱한다</a:t>
            </a:r>
            <a:r>
              <a:rPr lang="en-US" altLang="ko-KR" dirty="0"/>
              <a:t>. </a:t>
            </a:r>
            <a:r>
              <a:rPr lang="ko-KR" altLang="en-US" dirty="0"/>
              <a:t>그 값을 </a:t>
            </a:r>
            <a:r>
              <a:rPr lang="en-US" altLang="ko-KR" dirty="0"/>
              <a:t>loss function</a:t>
            </a:r>
            <a:r>
              <a:rPr lang="ko-KR" altLang="en-US" dirty="0"/>
              <a:t>에 더한다</a:t>
            </a:r>
            <a:r>
              <a:rPr lang="en-US" altLang="ko-KR" dirty="0"/>
              <a:t>. λ</a:t>
            </a:r>
            <a:r>
              <a:rPr lang="ko-KR" altLang="en-US" dirty="0"/>
              <a:t>를 크게 하면 가중치가 더 많이 감소되고 </a:t>
            </a:r>
            <a:r>
              <a:rPr lang="en-US" altLang="ko-KR" dirty="0"/>
              <a:t>(</a:t>
            </a:r>
            <a:r>
              <a:rPr lang="ko-KR" altLang="en-US" dirty="0"/>
              <a:t>규제를 중요시함</a:t>
            </a:r>
            <a:r>
              <a:rPr lang="en-US" altLang="ko-KR" dirty="0"/>
              <a:t>), λ</a:t>
            </a:r>
            <a:r>
              <a:rPr lang="ko-KR" altLang="en-US" dirty="0"/>
              <a:t>를 작게 하면 가중치가 증가한다 </a:t>
            </a:r>
            <a:r>
              <a:rPr lang="en-US" altLang="ko-KR" dirty="0"/>
              <a:t>(</a:t>
            </a:r>
            <a:r>
              <a:rPr lang="ko-KR" altLang="en-US" dirty="0"/>
              <a:t>규제를 중요시하지 않음</a:t>
            </a:r>
            <a:r>
              <a:rPr lang="en-US" altLang="ko-KR" dirty="0"/>
              <a:t>). </a:t>
            </a:r>
          </a:p>
          <a:p>
            <a:endParaRPr lang="en-US" altLang="ko-KR" dirty="0"/>
          </a:p>
          <a:p>
            <a:r>
              <a:rPr lang="en-US" altLang="ko-KR" dirty="0"/>
              <a:t>weight</a:t>
            </a:r>
            <a:r>
              <a:rPr lang="ko-KR" altLang="en-US" dirty="0"/>
              <a:t>를 갱신할 때</a:t>
            </a:r>
            <a:r>
              <a:rPr lang="en-US" altLang="ko-KR" dirty="0"/>
              <a:t>, loss function</a:t>
            </a:r>
            <a:r>
              <a:rPr lang="ko-KR" altLang="en-US" dirty="0"/>
              <a:t>의 </a:t>
            </a:r>
            <a:r>
              <a:rPr lang="ko-KR" altLang="en-US" dirty="0" err="1"/>
              <a:t>미분값을</a:t>
            </a:r>
            <a:r>
              <a:rPr lang="ko-KR" altLang="en-US" dirty="0"/>
              <a:t> 이전 </a:t>
            </a:r>
            <a:r>
              <a:rPr lang="en-US" altLang="ko-KR" dirty="0"/>
              <a:t>weight</a:t>
            </a:r>
            <a:r>
              <a:rPr lang="ko-KR" altLang="en-US" dirty="0"/>
              <a:t>에서 빼서 다음 </a:t>
            </a:r>
            <a:r>
              <a:rPr lang="en-US" altLang="ko-KR" dirty="0"/>
              <a:t>weight</a:t>
            </a:r>
            <a:r>
              <a:rPr lang="ko-KR" altLang="en-US" dirty="0"/>
              <a:t>를 계산한다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weight</a:t>
            </a:r>
            <a:r>
              <a:rPr lang="ko-KR" altLang="en-US" dirty="0"/>
              <a:t>가 크면 </a:t>
            </a:r>
            <a:r>
              <a:rPr lang="en-US" altLang="ko-KR" dirty="0"/>
              <a:t>loss function</a:t>
            </a:r>
            <a:r>
              <a:rPr lang="ko-KR" altLang="en-US" dirty="0"/>
              <a:t>이 커지고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en-US" altLang="ko-KR" dirty="0"/>
              <a:t>weight</a:t>
            </a:r>
            <a:r>
              <a:rPr lang="ko-KR" altLang="en-US" dirty="0"/>
              <a:t>가 크게 감소된다</a:t>
            </a:r>
            <a:r>
              <a:rPr lang="en-US" altLang="ko-KR" dirty="0"/>
              <a:t>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3A31E-EE83-4EA8-9ED2-80E009D83B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5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3A31E-EE83-4EA8-9ED2-80E009D83BE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2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37.png"/><Relationship Id="rId15" Type="http://schemas.openxmlformats.org/officeDocument/2006/relationships/image" Target="../media/image51.png"/><Relationship Id="rId10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43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5.png"/><Relationship Id="rId18" Type="http://schemas.openxmlformats.org/officeDocument/2006/relationships/image" Target="../media/image66.png"/><Relationship Id="rId3" Type="http://schemas.openxmlformats.org/officeDocument/2006/relationships/image" Target="../media/image60.png"/><Relationship Id="rId21" Type="http://schemas.openxmlformats.org/officeDocument/2006/relationships/image" Target="../media/image69.png"/><Relationship Id="rId7" Type="http://schemas.openxmlformats.org/officeDocument/2006/relationships/image" Target="../media/image39.png"/><Relationship Id="rId12" Type="http://schemas.openxmlformats.org/officeDocument/2006/relationships/image" Target="../media/image64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63.png"/><Relationship Id="rId5" Type="http://schemas.openxmlformats.org/officeDocument/2006/relationships/image" Target="../media/image36.png"/><Relationship Id="rId15" Type="http://schemas.openxmlformats.org/officeDocument/2006/relationships/image" Target="../media/image40.png"/><Relationship Id="rId23" Type="http://schemas.openxmlformats.org/officeDocument/2006/relationships/image" Target="../media/image71.png"/><Relationship Id="rId10" Type="http://schemas.openxmlformats.org/officeDocument/2006/relationships/image" Target="../media/image62.png"/><Relationship Id="rId19" Type="http://schemas.openxmlformats.org/officeDocument/2006/relationships/image" Target="../media/image67.png"/><Relationship Id="rId4" Type="http://schemas.openxmlformats.org/officeDocument/2006/relationships/image" Target="../media/image35.png"/><Relationship Id="rId9" Type="http://schemas.openxmlformats.org/officeDocument/2006/relationships/image" Target="../media/image61.png"/><Relationship Id="rId14" Type="http://schemas.openxmlformats.org/officeDocument/2006/relationships/image" Target="../media/image49.png"/><Relationship Id="rId22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72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5.png"/><Relationship Id="rId18" Type="http://schemas.openxmlformats.org/officeDocument/2006/relationships/image" Target="../media/image73.png"/><Relationship Id="rId3" Type="http://schemas.openxmlformats.org/officeDocument/2006/relationships/image" Target="../media/image60.png"/><Relationship Id="rId21" Type="http://schemas.openxmlformats.org/officeDocument/2006/relationships/image" Target="../media/image76.png"/><Relationship Id="rId7" Type="http://schemas.openxmlformats.org/officeDocument/2006/relationships/image" Target="../media/image39.png"/><Relationship Id="rId12" Type="http://schemas.openxmlformats.org/officeDocument/2006/relationships/image" Target="../media/image64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4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63.png"/><Relationship Id="rId5" Type="http://schemas.openxmlformats.org/officeDocument/2006/relationships/image" Target="../media/image36.png"/><Relationship Id="rId15" Type="http://schemas.openxmlformats.org/officeDocument/2006/relationships/image" Target="../media/image40.png"/><Relationship Id="rId23" Type="http://schemas.openxmlformats.org/officeDocument/2006/relationships/image" Target="../media/image78.png"/><Relationship Id="rId10" Type="http://schemas.openxmlformats.org/officeDocument/2006/relationships/image" Target="../media/image62.png"/><Relationship Id="rId19" Type="http://schemas.openxmlformats.org/officeDocument/2006/relationships/image" Target="../media/image74.png"/><Relationship Id="rId4" Type="http://schemas.openxmlformats.org/officeDocument/2006/relationships/image" Target="../media/image35.png"/><Relationship Id="rId9" Type="http://schemas.openxmlformats.org/officeDocument/2006/relationships/image" Target="../media/image61.png"/><Relationship Id="rId14" Type="http://schemas.openxmlformats.org/officeDocument/2006/relationships/image" Target="../media/image49.png"/><Relationship Id="rId22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21.png"/><Relationship Id="rId3" Type="http://schemas.openxmlformats.org/officeDocument/2006/relationships/image" Target="../media/image79.png"/><Relationship Id="rId7" Type="http://schemas.openxmlformats.org/officeDocument/2006/relationships/image" Target="../media/image15.png"/><Relationship Id="rId12" Type="http://schemas.openxmlformats.org/officeDocument/2006/relationships/image" Target="../media/image84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83.png"/><Relationship Id="rId5" Type="http://schemas.openxmlformats.org/officeDocument/2006/relationships/image" Target="../media/image12.png"/><Relationship Id="rId15" Type="http://schemas.openxmlformats.org/officeDocument/2006/relationships/image" Target="../media/image16.png"/><Relationship Id="rId10" Type="http://schemas.openxmlformats.org/officeDocument/2006/relationships/image" Target="../media/image82.png"/><Relationship Id="rId4" Type="http://schemas.openxmlformats.org/officeDocument/2006/relationships/image" Target="../media/image11.png"/><Relationship Id="rId9" Type="http://schemas.openxmlformats.org/officeDocument/2006/relationships/image" Target="../media/image81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2022.06.10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A7B1EC8-CDD3-162A-BA2A-573800328AEF}"/>
              </a:ext>
            </a:extLst>
          </p:cNvPr>
          <p:cNvGrpSpPr/>
          <p:nvPr/>
        </p:nvGrpSpPr>
        <p:grpSpPr>
          <a:xfrm>
            <a:off x="1743854" y="2662693"/>
            <a:ext cx="8729091" cy="1532613"/>
            <a:chOff x="1731454" y="2831970"/>
            <a:chExt cx="8729091" cy="1532613"/>
          </a:xfrm>
        </p:grpSpPr>
        <p:sp>
          <p:nvSpPr>
            <p:cNvPr id="5" name="TextBox 4"/>
            <p:cNvSpPr txBox="1"/>
            <p:nvPr/>
          </p:nvSpPr>
          <p:spPr>
            <a:xfrm flipH="1">
              <a:off x="4945397" y="4026029"/>
              <a:ext cx="2326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Choo Woo Chan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29241AA-79F2-720D-4CF6-5E035E08B131}"/>
                </a:ext>
              </a:extLst>
            </p:cNvPr>
            <p:cNvGrpSpPr/>
            <p:nvPr/>
          </p:nvGrpSpPr>
          <p:grpSpPr>
            <a:xfrm>
              <a:off x="1731454" y="2831970"/>
              <a:ext cx="8729091" cy="1194059"/>
              <a:chOff x="1727021" y="1896181"/>
              <a:chExt cx="8729091" cy="119405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727021" y="1896181"/>
                <a:ext cx="86954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r>
                  <a:rPr lang="en-US" altLang="ko-KR" sz="5400" b="1" kern="0" dirty="0">
                    <a:solidFill>
                      <a:prstClr val="white"/>
                    </a:solidFill>
                  </a:rPr>
                  <a:t>Dive into Deep Learning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08200A-DDED-B3E7-A9A8-307B2B5B8A7C}"/>
                  </a:ext>
                </a:extLst>
              </p:cNvPr>
              <p:cNvSpPr txBox="1"/>
              <p:nvPr/>
            </p:nvSpPr>
            <p:spPr>
              <a:xfrm>
                <a:off x="1760687" y="2690130"/>
                <a:ext cx="8695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r>
                  <a:rPr lang="en-US" altLang="ko-KR" sz="2000" b="1" kern="0" dirty="0">
                    <a:solidFill>
                      <a:prstClr val="white"/>
                    </a:solidFill>
                  </a:rPr>
                  <a:t>Multilayer </a:t>
                </a:r>
                <a:r>
                  <a:rPr lang="en-US" altLang="ko-KR" sz="2000" b="1" kern="0" dirty="0" err="1">
                    <a:solidFill>
                      <a:prstClr val="white"/>
                    </a:solidFill>
                  </a:rPr>
                  <a:t>Perceptrons</a:t>
                </a:r>
                <a:r>
                  <a:rPr lang="en-US" altLang="ko-KR" sz="2000" b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61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836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Weight Decay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FFC0371-8F22-7610-CB49-D7D1B61AB23A}"/>
              </a:ext>
            </a:extLst>
          </p:cNvPr>
          <p:cNvSpPr/>
          <p:nvPr/>
        </p:nvSpPr>
        <p:spPr>
          <a:xfrm>
            <a:off x="758640" y="2511610"/>
            <a:ext cx="7361629" cy="4560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벡터의 요소에 대한 절댓값의 합 </a:t>
            </a:r>
            <a:endParaRPr lang="en-US" altLang="ko-KR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C2219-B06D-96C5-A090-4ACD3812A921}"/>
              </a:ext>
            </a:extLst>
          </p:cNvPr>
          <p:cNvSpPr txBox="1"/>
          <p:nvPr/>
        </p:nvSpPr>
        <p:spPr>
          <a:xfrm>
            <a:off x="758641" y="2007705"/>
            <a:ext cx="346875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L1 Norm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1257D7-88C1-DE04-516F-DB6B66B0326A}"/>
                  </a:ext>
                </a:extLst>
              </p:cNvPr>
              <p:cNvSpPr txBox="1"/>
              <p:nvPr/>
            </p:nvSpPr>
            <p:spPr>
              <a:xfrm>
                <a:off x="758640" y="2999873"/>
                <a:ext cx="7451082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⋯+|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1257D7-88C1-DE04-516F-DB6B66B03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40" y="2999873"/>
                <a:ext cx="7451082" cy="1344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14B3A633-7B52-3C16-0137-37884B523E14}"/>
              </a:ext>
            </a:extLst>
          </p:cNvPr>
          <p:cNvSpPr/>
          <p:nvPr/>
        </p:nvSpPr>
        <p:spPr>
          <a:xfrm>
            <a:off x="758640" y="4721410"/>
            <a:ext cx="8256151" cy="4560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n</a:t>
            </a:r>
            <a:r>
              <a:rPr lang="ko-KR" altLang="en-US" dirty="0">
                <a:latin typeface="+mj-lt"/>
              </a:rPr>
              <a:t>차원의 공간에서 벡터의 크기를 계산할 수 있음 </a:t>
            </a:r>
            <a:r>
              <a:rPr lang="en-US" altLang="ko-KR" dirty="0">
                <a:latin typeface="+mj-lt"/>
              </a:rPr>
              <a:t>ex)</a:t>
            </a:r>
            <a:r>
              <a:rPr lang="ko-KR" altLang="en-US" dirty="0">
                <a:latin typeface="+mj-lt"/>
              </a:rPr>
              <a:t>피타고라스의 정리</a:t>
            </a:r>
            <a:endParaRPr lang="en-US" altLang="ko-KR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810B7-6231-25D7-A0BF-4FEA44E53B83}"/>
              </a:ext>
            </a:extLst>
          </p:cNvPr>
          <p:cNvSpPr txBox="1"/>
          <p:nvPr/>
        </p:nvSpPr>
        <p:spPr>
          <a:xfrm>
            <a:off x="758641" y="4217505"/>
            <a:ext cx="346875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L2 Norm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809940-1901-2FA6-4A29-712BD1CDED03}"/>
                  </a:ext>
                </a:extLst>
              </p:cNvPr>
              <p:cNvSpPr txBox="1"/>
              <p:nvPr/>
            </p:nvSpPr>
            <p:spPr>
              <a:xfrm>
                <a:off x="758640" y="5209673"/>
                <a:ext cx="8186578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809940-1901-2FA6-4A29-712BD1CDE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40" y="5209673"/>
                <a:ext cx="8186578" cy="1344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11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836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Weight Decay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FFC0371-8F22-7610-CB49-D7D1B61AB23A}"/>
              </a:ext>
            </a:extLst>
          </p:cNvPr>
          <p:cNvSpPr/>
          <p:nvPr/>
        </p:nvSpPr>
        <p:spPr>
          <a:xfrm>
            <a:off x="758640" y="4529251"/>
            <a:ext cx="8236273" cy="12875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Cost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functiong</a:t>
            </a:r>
            <a:r>
              <a:rPr lang="ko-KR" altLang="en-US" dirty="0">
                <a:latin typeface="+mj-lt"/>
              </a:rPr>
              <a:t>의 가중치의 제곱을 포함하여 더함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가중치가 너무 크지 않은 방향으로 학습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C2219-B06D-96C5-A090-4ACD3812A921}"/>
              </a:ext>
            </a:extLst>
          </p:cNvPr>
          <p:cNvSpPr txBox="1"/>
          <p:nvPr/>
        </p:nvSpPr>
        <p:spPr>
          <a:xfrm>
            <a:off x="758641" y="3955772"/>
            <a:ext cx="346875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L2 Regularization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7EC5F-C053-B73F-FC2A-F6052E21E32C}"/>
              </a:ext>
            </a:extLst>
          </p:cNvPr>
          <p:cNvSpPr txBox="1"/>
          <p:nvPr/>
        </p:nvSpPr>
        <p:spPr>
          <a:xfrm>
            <a:off x="758640" y="2062650"/>
            <a:ext cx="346875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L2 Loss Function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58A2E-2371-0F5C-FDA9-84C06BC6F51C}"/>
              </a:ext>
            </a:extLst>
          </p:cNvPr>
          <p:cNvSpPr/>
          <p:nvPr/>
        </p:nvSpPr>
        <p:spPr>
          <a:xfrm>
            <a:off x="758640" y="2542073"/>
            <a:ext cx="8236273" cy="4560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오차의 제곱의 합</a:t>
            </a:r>
            <a:endParaRPr lang="en-US" altLang="ko-KR" dirty="0"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937751-B452-EBD9-039B-E72F32BB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40" y="3000678"/>
            <a:ext cx="2803664" cy="95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B275EC9-BD4E-37F9-6A12-7B2BEB448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40" y="5398694"/>
            <a:ext cx="3594011" cy="83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41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876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Drop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Out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7EC5F-C053-B73F-FC2A-F6052E21E32C}"/>
              </a:ext>
            </a:extLst>
          </p:cNvPr>
          <p:cNvSpPr txBox="1"/>
          <p:nvPr/>
        </p:nvSpPr>
        <p:spPr>
          <a:xfrm>
            <a:off x="1373293" y="2092062"/>
            <a:ext cx="346875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MLP with one hidden layer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58A2E-2371-0F5C-FDA9-84C06BC6F51C}"/>
              </a:ext>
            </a:extLst>
          </p:cNvPr>
          <p:cNvSpPr/>
          <p:nvPr/>
        </p:nvSpPr>
        <p:spPr>
          <a:xfrm>
            <a:off x="6187603" y="3243113"/>
            <a:ext cx="5780878" cy="21185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0</a:t>
            </a:r>
            <a:r>
              <a:rPr lang="ko-KR" altLang="en-US" dirty="0">
                <a:latin typeface="+mj-lt"/>
              </a:rPr>
              <a:t>과 </a:t>
            </a:r>
            <a:r>
              <a:rPr lang="en-US" altLang="ko-KR" dirty="0">
                <a:latin typeface="+mj-lt"/>
              </a:rPr>
              <a:t>1</a:t>
            </a:r>
            <a:r>
              <a:rPr lang="ko-KR" altLang="en-US" dirty="0">
                <a:latin typeface="+mj-lt"/>
              </a:rPr>
              <a:t>사이의 확률로 무작위로 은닉 유닛을 제거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특정 </a:t>
            </a:r>
            <a:r>
              <a:rPr lang="en-US" altLang="ko-KR" dirty="0">
                <a:latin typeface="+mj-lt"/>
              </a:rPr>
              <a:t>Feature</a:t>
            </a:r>
            <a:r>
              <a:rPr lang="ko-KR" altLang="en-US" dirty="0">
                <a:latin typeface="+mj-lt"/>
              </a:rPr>
              <a:t>만 과대하게 학습됨을 막음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차원의 수 ↓ 모델의 복잡도 ↓ </a:t>
            </a:r>
            <a:r>
              <a:rPr lang="en-US" altLang="ko-KR" dirty="0">
                <a:latin typeface="+mj-lt"/>
              </a:rPr>
              <a:t>Overfitting </a:t>
            </a:r>
            <a:r>
              <a:rPr lang="ko-KR" altLang="en-US" dirty="0">
                <a:latin typeface="+mj-lt"/>
              </a:rPr>
              <a:t>↓ </a:t>
            </a:r>
            <a:endParaRPr lang="en-US" altLang="ko-KR" dirty="0"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54CF50-FCB4-4625-5502-632311B61016}"/>
              </a:ext>
            </a:extLst>
          </p:cNvPr>
          <p:cNvGrpSpPr/>
          <p:nvPr/>
        </p:nvGrpSpPr>
        <p:grpSpPr>
          <a:xfrm>
            <a:off x="345056" y="3754559"/>
            <a:ext cx="1441174" cy="2117034"/>
            <a:chOff x="2129458" y="3766928"/>
            <a:chExt cx="1441174" cy="21170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EB9BFBE1-9F91-CFB8-5C28-62AD430E3B1C}"/>
                    </a:ext>
                  </a:extLst>
                </p:cNvPr>
                <p:cNvSpPr/>
                <p:nvPr/>
              </p:nvSpPr>
              <p:spPr>
                <a:xfrm>
                  <a:off x="2129458" y="3766928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EB9BFBE1-9F91-CFB8-5C28-62AD430E3B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3766928"/>
                  <a:ext cx="1441174" cy="7056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B0496F6-F556-3CBB-2AEA-7385BDCF503F}"/>
                    </a:ext>
                  </a:extLst>
                </p:cNvPr>
                <p:cNvSpPr/>
                <p:nvPr/>
              </p:nvSpPr>
              <p:spPr>
                <a:xfrm>
                  <a:off x="2129458" y="4472606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B0496F6-F556-3CBB-2AEA-7385BDCF50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4472606"/>
                  <a:ext cx="1441174" cy="7056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0BCD1EA-3AE7-9285-4FC3-44AC5E41290F}"/>
                    </a:ext>
                  </a:extLst>
                </p:cNvPr>
                <p:cNvSpPr/>
                <p:nvPr/>
              </p:nvSpPr>
              <p:spPr>
                <a:xfrm>
                  <a:off x="2129458" y="5178284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0BCD1EA-3AE7-9285-4FC3-44AC5E4129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5178284"/>
                  <a:ext cx="1441174" cy="7056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EFE1B49-1FE3-6478-B88B-52FC82DDCBBB}"/>
              </a:ext>
            </a:extLst>
          </p:cNvPr>
          <p:cNvCxnSpPr>
            <a:stCxn id="12" idx="3"/>
            <a:endCxn id="31" idx="1"/>
          </p:cNvCxnSpPr>
          <p:nvPr/>
        </p:nvCxnSpPr>
        <p:spPr>
          <a:xfrm>
            <a:off x="1786230" y="4107398"/>
            <a:ext cx="629480" cy="8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11D4684-415F-3B32-DE02-DEA9F6A66EA0}"/>
              </a:ext>
            </a:extLst>
          </p:cNvPr>
          <p:cNvCxnSpPr>
            <a:stCxn id="12" idx="3"/>
            <a:endCxn id="32" idx="1"/>
          </p:cNvCxnSpPr>
          <p:nvPr/>
        </p:nvCxnSpPr>
        <p:spPr>
          <a:xfrm>
            <a:off x="1786230" y="4107398"/>
            <a:ext cx="629480" cy="714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FE1DF4-9EBE-714F-D0FF-0282DE460221}"/>
              </a:ext>
            </a:extLst>
          </p:cNvPr>
          <p:cNvCxnSpPr>
            <a:stCxn id="12" idx="3"/>
            <a:endCxn id="33" idx="1"/>
          </p:cNvCxnSpPr>
          <p:nvPr/>
        </p:nvCxnSpPr>
        <p:spPr>
          <a:xfrm>
            <a:off x="1786230" y="4107398"/>
            <a:ext cx="629480" cy="143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E9D13B-AD84-F497-4ACD-E289957E2874}"/>
              </a:ext>
            </a:extLst>
          </p:cNvPr>
          <p:cNvCxnSpPr>
            <a:stCxn id="13" idx="3"/>
            <a:endCxn id="31" idx="1"/>
          </p:cNvCxnSpPr>
          <p:nvPr/>
        </p:nvCxnSpPr>
        <p:spPr>
          <a:xfrm flipV="1">
            <a:off x="1786230" y="4116169"/>
            <a:ext cx="629480" cy="69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BA6CD0-0C13-EBDD-B666-306B62470402}"/>
              </a:ext>
            </a:extLst>
          </p:cNvPr>
          <p:cNvCxnSpPr>
            <a:stCxn id="13" idx="3"/>
            <a:endCxn id="32" idx="1"/>
          </p:cNvCxnSpPr>
          <p:nvPr/>
        </p:nvCxnSpPr>
        <p:spPr>
          <a:xfrm>
            <a:off x="1786230" y="4813076"/>
            <a:ext cx="629480" cy="8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75F8152-3820-D512-17FD-7E60E6C14DB3}"/>
              </a:ext>
            </a:extLst>
          </p:cNvPr>
          <p:cNvCxnSpPr>
            <a:stCxn id="13" idx="3"/>
            <a:endCxn id="33" idx="1"/>
          </p:cNvCxnSpPr>
          <p:nvPr/>
        </p:nvCxnSpPr>
        <p:spPr>
          <a:xfrm>
            <a:off x="1786230" y="4813076"/>
            <a:ext cx="629480" cy="730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F47C47-FC5D-3E07-B589-3A58B29B0692}"/>
              </a:ext>
            </a:extLst>
          </p:cNvPr>
          <p:cNvCxnSpPr>
            <a:stCxn id="14" idx="3"/>
            <a:endCxn id="31" idx="1"/>
          </p:cNvCxnSpPr>
          <p:nvPr/>
        </p:nvCxnSpPr>
        <p:spPr>
          <a:xfrm flipV="1">
            <a:off x="1786230" y="4116169"/>
            <a:ext cx="629480" cy="140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FDD89F6-4425-0B0E-F11A-A1C56E0D1F34}"/>
              </a:ext>
            </a:extLst>
          </p:cNvPr>
          <p:cNvCxnSpPr>
            <a:stCxn id="14" idx="3"/>
            <a:endCxn id="32" idx="1"/>
          </p:cNvCxnSpPr>
          <p:nvPr/>
        </p:nvCxnSpPr>
        <p:spPr>
          <a:xfrm flipV="1">
            <a:off x="1786230" y="4821847"/>
            <a:ext cx="629480" cy="69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A21119D-6704-1C19-2660-17DF76DA36B0}"/>
              </a:ext>
            </a:extLst>
          </p:cNvPr>
          <p:cNvCxnSpPr>
            <a:stCxn id="14" idx="3"/>
            <a:endCxn id="33" idx="1"/>
          </p:cNvCxnSpPr>
          <p:nvPr/>
        </p:nvCxnSpPr>
        <p:spPr>
          <a:xfrm>
            <a:off x="1786230" y="5518754"/>
            <a:ext cx="629480" cy="2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C82BC-1A48-BC6F-3760-4CA7309DEA90}"/>
                  </a:ext>
                </a:extLst>
              </p:cNvPr>
              <p:cNvSpPr txBox="1"/>
              <p:nvPr/>
            </p:nvSpPr>
            <p:spPr>
              <a:xfrm>
                <a:off x="2415710" y="2674317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𝐻𝑖𝑑𝑑𝑒𝑛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C82BC-1A48-BC6F-3760-4CA7309DE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2674317"/>
                <a:ext cx="1441174" cy="369332"/>
              </a:xfrm>
              <a:prstGeom prst="rect">
                <a:avLst/>
              </a:prstGeom>
              <a:blipFill>
                <a:blip r:embed="rId6"/>
                <a:stretch>
                  <a:fillRect l="-6751" r="-3797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BD230-BC9F-ECE2-052A-A2DF82B3549E}"/>
                  </a:ext>
                </a:extLst>
              </p:cNvPr>
              <p:cNvSpPr txBox="1"/>
              <p:nvPr/>
            </p:nvSpPr>
            <p:spPr>
              <a:xfrm>
                <a:off x="345056" y="3345280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BD230-BC9F-ECE2-052A-A2DF82B35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6" y="3345280"/>
                <a:ext cx="1441174" cy="369332"/>
              </a:xfrm>
              <a:prstGeom prst="rect">
                <a:avLst/>
              </a:prstGeom>
              <a:blipFill>
                <a:blip r:embed="rId7"/>
                <a:stretch>
                  <a:fillRect l="-8051" r="-2966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F5C901-2FBD-8C9F-C593-7A661DE00A8B}"/>
              </a:ext>
            </a:extLst>
          </p:cNvPr>
          <p:cNvCxnSpPr>
            <a:stCxn id="14" idx="3"/>
            <a:endCxn id="34" idx="1"/>
          </p:cNvCxnSpPr>
          <p:nvPr/>
        </p:nvCxnSpPr>
        <p:spPr>
          <a:xfrm>
            <a:off x="1786230" y="5518754"/>
            <a:ext cx="629480" cy="70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6058749-0BCA-A501-25A3-537C4CF6040F}"/>
              </a:ext>
            </a:extLst>
          </p:cNvPr>
          <p:cNvCxnSpPr>
            <a:stCxn id="12" idx="3"/>
            <a:endCxn id="34" idx="1"/>
          </p:cNvCxnSpPr>
          <p:nvPr/>
        </p:nvCxnSpPr>
        <p:spPr>
          <a:xfrm>
            <a:off x="1786230" y="4107398"/>
            <a:ext cx="629480" cy="211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26464FA-4C0D-2F1D-C9AE-3DDE09D91061}"/>
              </a:ext>
            </a:extLst>
          </p:cNvPr>
          <p:cNvCxnSpPr>
            <a:stCxn id="13" idx="3"/>
            <a:endCxn id="34" idx="1"/>
          </p:cNvCxnSpPr>
          <p:nvPr/>
        </p:nvCxnSpPr>
        <p:spPr>
          <a:xfrm>
            <a:off x="1786230" y="4813076"/>
            <a:ext cx="629480" cy="141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97FF8FF-C61B-6243-4C23-F8BEEA319A31}"/>
              </a:ext>
            </a:extLst>
          </p:cNvPr>
          <p:cNvGrpSpPr/>
          <p:nvPr/>
        </p:nvGrpSpPr>
        <p:grpSpPr>
          <a:xfrm>
            <a:off x="2415710" y="3072753"/>
            <a:ext cx="1446151" cy="3505492"/>
            <a:chOff x="3047171" y="2727313"/>
            <a:chExt cx="1446151" cy="3505492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12059CE-7C47-5E1B-798D-B452F43E4081}"/>
                </a:ext>
              </a:extLst>
            </p:cNvPr>
            <p:cNvCxnSpPr>
              <a:cxnSpLocks/>
            </p:cNvCxnSpPr>
            <p:nvPr/>
          </p:nvCxnSpPr>
          <p:spPr>
            <a:xfrm>
              <a:off x="4493322" y="376269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9D12657-31A5-F240-86E8-79A8E740EEFE}"/>
                    </a:ext>
                  </a:extLst>
                </p:cNvPr>
                <p:cNvSpPr/>
                <p:nvPr/>
              </p:nvSpPr>
              <p:spPr>
                <a:xfrm>
                  <a:off x="3047171" y="3417890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9D12657-31A5-F240-86E8-79A8E740EE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171" y="3417890"/>
                  <a:ext cx="1441174" cy="70567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FB7A82A3-0F9A-60DF-1F62-7D2E449E35CC}"/>
                    </a:ext>
                  </a:extLst>
                </p:cNvPr>
                <p:cNvSpPr/>
                <p:nvPr/>
              </p:nvSpPr>
              <p:spPr>
                <a:xfrm>
                  <a:off x="3047171" y="4123568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FB7A82A3-0F9A-60DF-1F62-7D2E449E35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171" y="4123568"/>
                  <a:ext cx="1441174" cy="70567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6CF6CCA1-99A5-C1A1-AC33-C76272864028}"/>
                    </a:ext>
                  </a:extLst>
                </p:cNvPr>
                <p:cNvSpPr/>
                <p:nvPr/>
              </p:nvSpPr>
              <p:spPr>
                <a:xfrm>
                  <a:off x="3047171" y="4845321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6CF6CCA1-99A5-C1A1-AC33-C762728640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171" y="4845321"/>
                  <a:ext cx="1441174" cy="70567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BA97C546-AB4C-CC07-7CED-8A0F0CC92B28}"/>
                    </a:ext>
                  </a:extLst>
                </p:cNvPr>
                <p:cNvSpPr/>
                <p:nvPr/>
              </p:nvSpPr>
              <p:spPr>
                <a:xfrm>
                  <a:off x="3047171" y="5527127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BA97C546-AB4C-CC07-7CED-8A0F0CC92B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171" y="5527127"/>
                  <a:ext cx="1441174" cy="70567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E6646BBD-B36A-79E5-347E-A6FD79CFC354}"/>
                    </a:ext>
                  </a:extLst>
                </p:cNvPr>
                <p:cNvSpPr/>
                <p:nvPr/>
              </p:nvSpPr>
              <p:spPr>
                <a:xfrm>
                  <a:off x="3047171" y="2727313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E6646BBD-B36A-79E5-347E-A6FD79CFC3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171" y="2727313"/>
                  <a:ext cx="1441174" cy="70567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C081A8-1D70-47DD-5716-85CE6EDE2054}"/>
              </a:ext>
            </a:extLst>
          </p:cNvPr>
          <p:cNvCxnSpPr>
            <a:cxnSpLocks/>
          </p:cNvCxnSpPr>
          <p:nvPr/>
        </p:nvCxnSpPr>
        <p:spPr>
          <a:xfrm>
            <a:off x="6127981" y="31652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C9F3DE3-5570-A352-AED7-EEF44BCAD9C6}"/>
              </a:ext>
            </a:extLst>
          </p:cNvPr>
          <p:cNvGrpSpPr/>
          <p:nvPr/>
        </p:nvGrpSpPr>
        <p:grpSpPr>
          <a:xfrm>
            <a:off x="4486364" y="3413864"/>
            <a:ext cx="1441174" cy="2814915"/>
            <a:chOff x="4329319" y="3398014"/>
            <a:chExt cx="1441174" cy="28149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ED51495-A4D3-B66B-C814-F46E1D30E467}"/>
                    </a:ext>
                  </a:extLst>
                </p:cNvPr>
                <p:cNvSpPr/>
                <p:nvPr/>
              </p:nvSpPr>
              <p:spPr>
                <a:xfrm>
                  <a:off x="4329319" y="3398014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ED51495-A4D3-B66B-C814-F46E1D30E4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3398014"/>
                  <a:ext cx="1441174" cy="70567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83394587-9CC1-E019-183D-630704FEAF46}"/>
                    </a:ext>
                  </a:extLst>
                </p:cNvPr>
                <p:cNvSpPr/>
                <p:nvPr/>
              </p:nvSpPr>
              <p:spPr>
                <a:xfrm>
                  <a:off x="4329319" y="4103692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83394587-9CC1-E019-183D-630704FEAF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4103692"/>
                  <a:ext cx="1441174" cy="70567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40A84CB8-2C43-C48F-200C-B2E5BC2CD0B0}"/>
                    </a:ext>
                  </a:extLst>
                </p:cNvPr>
                <p:cNvSpPr/>
                <p:nvPr/>
              </p:nvSpPr>
              <p:spPr>
                <a:xfrm>
                  <a:off x="4329319" y="4825445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40A84CB8-2C43-C48F-200C-B2E5BC2CD0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4825445"/>
                  <a:ext cx="1441174" cy="70567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25CAF637-39D8-B181-54FD-241553964FA8}"/>
                    </a:ext>
                  </a:extLst>
                </p:cNvPr>
                <p:cNvSpPr/>
                <p:nvPr/>
              </p:nvSpPr>
              <p:spPr>
                <a:xfrm>
                  <a:off x="4329319" y="5507251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25CAF637-39D8-B181-54FD-241553964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5507251"/>
                  <a:ext cx="1441174" cy="70567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5B9CB-947C-36CE-5BA7-AFEBCB72D3B4}"/>
              </a:ext>
            </a:extLst>
          </p:cNvPr>
          <p:cNvCxnSpPr>
            <a:stCxn id="12" idx="3"/>
            <a:endCxn id="35" idx="1"/>
          </p:cNvCxnSpPr>
          <p:nvPr/>
        </p:nvCxnSpPr>
        <p:spPr>
          <a:xfrm flipV="1">
            <a:off x="1786230" y="3425592"/>
            <a:ext cx="629480" cy="68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46ED4E2-6F54-61D7-7ABE-31876245A921}"/>
              </a:ext>
            </a:extLst>
          </p:cNvPr>
          <p:cNvCxnSpPr>
            <a:stCxn id="13" idx="3"/>
            <a:endCxn id="35" idx="1"/>
          </p:cNvCxnSpPr>
          <p:nvPr/>
        </p:nvCxnSpPr>
        <p:spPr>
          <a:xfrm flipV="1">
            <a:off x="1786230" y="3425592"/>
            <a:ext cx="629480" cy="1387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D13F94A-EE11-2DFB-CAF6-29CC833267F9}"/>
              </a:ext>
            </a:extLst>
          </p:cNvPr>
          <p:cNvCxnSpPr>
            <a:stCxn id="14" idx="3"/>
            <a:endCxn id="35" idx="1"/>
          </p:cNvCxnSpPr>
          <p:nvPr/>
        </p:nvCxnSpPr>
        <p:spPr>
          <a:xfrm flipV="1">
            <a:off x="1786230" y="3425592"/>
            <a:ext cx="629480" cy="209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697073A-8019-2C7F-42DB-C378E3C93BD9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>
            <a:off x="3856884" y="3425592"/>
            <a:ext cx="629480" cy="34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9484A4-8B12-87F7-B13C-329AAA9B4B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6884" y="3425592"/>
            <a:ext cx="629480" cy="1046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A57560E-4F98-D45D-4D1E-57E793E5D3B6}"/>
              </a:ext>
            </a:extLst>
          </p:cNvPr>
          <p:cNvCxnSpPr>
            <a:stCxn id="35" idx="3"/>
            <a:endCxn id="40" idx="1"/>
          </p:cNvCxnSpPr>
          <p:nvPr/>
        </p:nvCxnSpPr>
        <p:spPr>
          <a:xfrm>
            <a:off x="3856884" y="3425592"/>
            <a:ext cx="629480" cy="176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7BED245-6C9C-F7D6-C76E-C120A55D73F3}"/>
              </a:ext>
            </a:extLst>
          </p:cNvPr>
          <p:cNvCxnSpPr>
            <a:stCxn id="35" idx="3"/>
            <a:endCxn id="41" idx="1"/>
          </p:cNvCxnSpPr>
          <p:nvPr/>
        </p:nvCxnSpPr>
        <p:spPr>
          <a:xfrm>
            <a:off x="3856884" y="3425592"/>
            <a:ext cx="629480" cy="2450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84E3396-C98C-235E-6942-BA31AA14BB9B}"/>
              </a:ext>
            </a:extLst>
          </p:cNvPr>
          <p:cNvCxnSpPr>
            <a:stCxn id="31" idx="3"/>
            <a:endCxn id="38" idx="1"/>
          </p:cNvCxnSpPr>
          <p:nvPr/>
        </p:nvCxnSpPr>
        <p:spPr>
          <a:xfrm flipV="1">
            <a:off x="3856884" y="3766703"/>
            <a:ext cx="629480" cy="34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3BDFEC0-2C29-3797-C6D9-4F324ED02BAD}"/>
              </a:ext>
            </a:extLst>
          </p:cNvPr>
          <p:cNvCxnSpPr>
            <a:stCxn id="31" idx="3"/>
            <a:endCxn id="39" idx="1"/>
          </p:cNvCxnSpPr>
          <p:nvPr/>
        </p:nvCxnSpPr>
        <p:spPr>
          <a:xfrm>
            <a:off x="3856884" y="4116169"/>
            <a:ext cx="629480" cy="35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F4C9F5A-B725-74AC-19EA-E2C81F576097}"/>
              </a:ext>
            </a:extLst>
          </p:cNvPr>
          <p:cNvCxnSpPr>
            <a:stCxn id="31" idx="3"/>
            <a:endCxn id="40" idx="1"/>
          </p:cNvCxnSpPr>
          <p:nvPr/>
        </p:nvCxnSpPr>
        <p:spPr>
          <a:xfrm>
            <a:off x="3856884" y="4116169"/>
            <a:ext cx="629480" cy="107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F11D700-AEC3-B7CD-3427-FEF93005740E}"/>
              </a:ext>
            </a:extLst>
          </p:cNvPr>
          <p:cNvCxnSpPr>
            <a:stCxn id="31" idx="3"/>
            <a:endCxn id="41" idx="1"/>
          </p:cNvCxnSpPr>
          <p:nvPr/>
        </p:nvCxnSpPr>
        <p:spPr>
          <a:xfrm>
            <a:off x="3856884" y="4116169"/>
            <a:ext cx="629480" cy="175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5C0521A-0803-1439-E4FE-37F28CC82D95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 flipV="1">
            <a:off x="3856884" y="3766703"/>
            <a:ext cx="629480" cy="105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60EDA81-3C9C-E491-5783-B4249DAF8EFC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3856884" y="4472381"/>
            <a:ext cx="629480" cy="34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17D90D5-1512-2912-2BAB-78446D1CC947}"/>
              </a:ext>
            </a:extLst>
          </p:cNvPr>
          <p:cNvCxnSpPr>
            <a:stCxn id="32" idx="3"/>
            <a:endCxn id="40" idx="1"/>
          </p:cNvCxnSpPr>
          <p:nvPr/>
        </p:nvCxnSpPr>
        <p:spPr>
          <a:xfrm>
            <a:off x="3856884" y="4821847"/>
            <a:ext cx="629480" cy="372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9B16FD8-1FA2-EF0E-3B65-CF67547E8615}"/>
              </a:ext>
            </a:extLst>
          </p:cNvPr>
          <p:cNvCxnSpPr>
            <a:stCxn id="32" idx="3"/>
            <a:endCxn id="41" idx="1"/>
          </p:cNvCxnSpPr>
          <p:nvPr/>
        </p:nvCxnSpPr>
        <p:spPr>
          <a:xfrm>
            <a:off x="3856884" y="4821847"/>
            <a:ext cx="629480" cy="105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2BBBCFA-A156-8FE8-DA96-73C7A8C8A22A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 flipV="1">
            <a:off x="3856884" y="3766703"/>
            <a:ext cx="629480" cy="1776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27B768F-418E-048E-324F-E2ED775E098F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 flipV="1">
            <a:off x="3856884" y="4607992"/>
            <a:ext cx="629480" cy="93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E0BD93F-B75F-90AF-840C-2B34834344A5}"/>
              </a:ext>
            </a:extLst>
          </p:cNvPr>
          <p:cNvCxnSpPr>
            <a:stCxn id="33" idx="3"/>
            <a:endCxn id="40" idx="1"/>
          </p:cNvCxnSpPr>
          <p:nvPr/>
        </p:nvCxnSpPr>
        <p:spPr>
          <a:xfrm flipV="1">
            <a:off x="3856884" y="5194134"/>
            <a:ext cx="629480" cy="34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B11161F-D2B9-4E9A-CF35-CEE5FE55FECC}"/>
              </a:ext>
            </a:extLst>
          </p:cNvPr>
          <p:cNvCxnSpPr>
            <a:stCxn id="33" idx="3"/>
            <a:endCxn id="41" idx="1"/>
          </p:cNvCxnSpPr>
          <p:nvPr/>
        </p:nvCxnSpPr>
        <p:spPr>
          <a:xfrm>
            <a:off x="3856884" y="5543600"/>
            <a:ext cx="629480" cy="332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5C9FA27-F19C-B1A9-4A9C-3803A8FB60B1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3856884" y="3766703"/>
            <a:ext cx="629480" cy="2458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994B792-697C-16D8-9B6A-F5825BF2180C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3856884" y="4472381"/>
            <a:ext cx="629480" cy="175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A8045F3-4DF2-739C-4309-A9756AEB2D1D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V="1">
            <a:off x="3856884" y="5194134"/>
            <a:ext cx="629480" cy="10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8321643-04E9-F50B-12AF-6EBBACD7DA6C}"/>
              </a:ext>
            </a:extLst>
          </p:cNvPr>
          <p:cNvCxnSpPr>
            <a:stCxn id="34" idx="3"/>
            <a:endCxn id="41" idx="1"/>
          </p:cNvCxnSpPr>
          <p:nvPr/>
        </p:nvCxnSpPr>
        <p:spPr>
          <a:xfrm flipV="1">
            <a:off x="3856884" y="5875940"/>
            <a:ext cx="629480" cy="34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311CE84-29CB-D33F-94DA-DD877169B470}"/>
                  </a:ext>
                </a:extLst>
              </p:cNvPr>
              <p:cNvSpPr txBox="1"/>
              <p:nvPr/>
            </p:nvSpPr>
            <p:spPr>
              <a:xfrm>
                <a:off x="4552421" y="3028457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311CE84-29CB-D33F-94DA-DD877169B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21" y="3028457"/>
                <a:ext cx="1441174" cy="369332"/>
              </a:xfrm>
              <a:prstGeom prst="rect">
                <a:avLst/>
              </a:prstGeom>
              <a:blipFill>
                <a:blip r:embed="rId17"/>
                <a:stretch>
                  <a:fillRect l="-254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69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876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Drop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Out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7EC5F-C053-B73F-FC2A-F6052E21E32C}"/>
              </a:ext>
            </a:extLst>
          </p:cNvPr>
          <p:cNvSpPr txBox="1"/>
          <p:nvPr/>
        </p:nvSpPr>
        <p:spPr>
          <a:xfrm>
            <a:off x="1373293" y="2092062"/>
            <a:ext cx="346875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MLP after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dropout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58A2E-2371-0F5C-FDA9-84C06BC6F51C}"/>
              </a:ext>
            </a:extLst>
          </p:cNvPr>
          <p:cNvSpPr/>
          <p:nvPr/>
        </p:nvSpPr>
        <p:spPr>
          <a:xfrm>
            <a:off x="6187603" y="3243113"/>
            <a:ext cx="5780878" cy="21180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0</a:t>
            </a:r>
            <a:r>
              <a:rPr lang="ko-KR" altLang="en-US" dirty="0">
                <a:latin typeface="+mj-lt"/>
              </a:rPr>
              <a:t>과 </a:t>
            </a:r>
            <a:r>
              <a:rPr lang="en-US" altLang="ko-KR" dirty="0">
                <a:latin typeface="+mj-lt"/>
              </a:rPr>
              <a:t>1</a:t>
            </a:r>
            <a:r>
              <a:rPr lang="ko-KR" altLang="en-US" dirty="0">
                <a:latin typeface="+mj-lt"/>
              </a:rPr>
              <a:t>사이의 확률로 무작위로 은닉 유닛을 제거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특정 </a:t>
            </a:r>
            <a:r>
              <a:rPr lang="en-US" altLang="ko-KR" dirty="0">
                <a:latin typeface="+mj-lt"/>
              </a:rPr>
              <a:t>Feature</a:t>
            </a:r>
            <a:r>
              <a:rPr lang="ko-KR" altLang="en-US" dirty="0">
                <a:latin typeface="+mj-lt"/>
              </a:rPr>
              <a:t>만 과대하게 학습됨을 막음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차원의 수 ↓ 모델의 복잡도 ↓ </a:t>
            </a:r>
            <a:r>
              <a:rPr lang="en-US" altLang="ko-KR" dirty="0">
                <a:latin typeface="+mj-lt"/>
              </a:rPr>
              <a:t>Overfitting </a:t>
            </a:r>
            <a:r>
              <a:rPr lang="ko-KR" altLang="en-US" dirty="0">
                <a:latin typeface="+mj-lt"/>
              </a:rPr>
              <a:t>↓ </a:t>
            </a:r>
            <a:endParaRPr lang="en-US" altLang="ko-KR" dirty="0"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54CF50-FCB4-4625-5502-632311B61016}"/>
              </a:ext>
            </a:extLst>
          </p:cNvPr>
          <p:cNvGrpSpPr/>
          <p:nvPr/>
        </p:nvGrpSpPr>
        <p:grpSpPr>
          <a:xfrm>
            <a:off x="345056" y="3754559"/>
            <a:ext cx="1441174" cy="2117034"/>
            <a:chOff x="2129458" y="3766928"/>
            <a:chExt cx="1441174" cy="21170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EB9BFBE1-9F91-CFB8-5C28-62AD430E3B1C}"/>
                    </a:ext>
                  </a:extLst>
                </p:cNvPr>
                <p:cNvSpPr/>
                <p:nvPr/>
              </p:nvSpPr>
              <p:spPr>
                <a:xfrm>
                  <a:off x="2129458" y="3766928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EB9BFBE1-9F91-CFB8-5C28-62AD430E3B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3766928"/>
                  <a:ext cx="1441174" cy="7056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B0496F6-F556-3CBB-2AEA-7385BDCF503F}"/>
                    </a:ext>
                  </a:extLst>
                </p:cNvPr>
                <p:cNvSpPr/>
                <p:nvPr/>
              </p:nvSpPr>
              <p:spPr>
                <a:xfrm>
                  <a:off x="2129458" y="4472606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B0496F6-F556-3CBB-2AEA-7385BDCF50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4472606"/>
                  <a:ext cx="1441174" cy="7056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0BCD1EA-3AE7-9285-4FC3-44AC5E41290F}"/>
                    </a:ext>
                  </a:extLst>
                </p:cNvPr>
                <p:cNvSpPr/>
                <p:nvPr/>
              </p:nvSpPr>
              <p:spPr>
                <a:xfrm>
                  <a:off x="2129458" y="5178284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0BCD1EA-3AE7-9285-4FC3-44AC5E4129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5178284"/>
                  <a:ext cx="1441174" cy="7056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EFE1B49-1FE3-6478-B88B-52FC82DDCBBB}"/>
              </a:ext>
            </a:extLst>
          </p:cNvPr>
          <p:cNvCxnSpPr>
            <a:stCxn id="12" idx="3"/>
            <a:endCxn id="31" idx="1"/>
          </p:cNvCxnSpPr>
          <p:nvPr/>
        </p:nvCxnSpPr>
        <p:spPr>
          <a:xfrm>
            <a:off x="1786230" y="4107398"/>
            <a:ext cx="629480" cy="877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11D4684-415F-3B32-DE02-DEA9F6A66EA0}"/>
              </a:ext>
            </a:extLst>
          </p:cNvPr>
          <p:cNvCxnSpPr>
            <a:cxnSpLocks/>
            <a:stCxn id="12" idx="3"/>
            <a:endCxn id="32" idx="1"/>
          </p:cNvCxnSpPr>
          <p:nvPr/>
        </p:nvCxnSpPr>
        <p:spPr>
          <a:xfrm>
            <a:off x="1786230" y="4107398"/>
            <a:ext cx="629480" cy="7144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FE1DF4-9EBE-714F-D0FF-0282DE460221}"/>
              </a:ext>
            </a:extLst>
          </p:cNvPr>
          <p:cNvCxnSpPr>
            <a:stCxn id="12" idx="3"/>
            <a:endCxn id="33" idx="1"/>
          </p:cNvCxnSpPr>
          <p:nvPr/>
        </p:nvCxnSpPr>
        <p:spPr>
          <a:xfrm>
            <a:off x="1786230" y="4107398"/>
            <a:ext cx="629480" cy="143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E9D13B-AD84-F497-4ACD-E289957E2874}"/>
              </a:ext>
            </a:extLst>
          </p:cNvPr>
          <p:cNvCxnSpPr>
            <a:stCxn id="13" idx="3"/>
            <a:endCxn id="31" idx="1"/>
          </p:cNvCxnSpPr>
          <p:nvPr/>
        </p:nvCxnSpPr>
        <p:spPr>
          <a:xfrm flipV="1">
            <a:off x="1786230" y="4116169"/>
            <a:ext cx="629480" cy="6969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BA6CD0-0C13-EBDD-B666-306B62470402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1786230" y="4813076"/>
            <a:ext cx="629480" cy="877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75F8152-3820-D512-17FD-7E60E6C14DB3}"/>
              </a:ext>
            </a:extLst>
          </p:cNvPr>
          <p:cNvCxnSpPr>
            <a:stCxn id="13" idx="3"/>
            <a:endCxn id="33" idx="1"/>
          </p:cNvCxnSpPr>
          <p:nvPr/>
        </p:nvCxnSpPr>
        <p:spPr>
          <a:xfrm>
            <a:off x="1786230" y="4813076"/>
            <a:ext cx="629480" cy="730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F47C47-FC5D-3E07-B589-3A58B29B0692}"/>
              </a:ext>
            </a:extLst>
          </p:cNvPr>
          <p:cNvCxnSpPr>
            <a:stCxn id="14" idx="3"/>
            <a:endCxn id="31" idx="1"/>
          </p:cNvCxnSpPr>
          <p:nvPr/>
        </p:nvCxnSpPr>
        <p:spPr>
          <a:xfrm flipV="1">
            <a:off x="1786230" y="4116169"/>
            <a:ext cx="629480" cy="14025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FDD89F6-4425-0B0E-F11A-A1C56E0D1F34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V="1">
            <a:off x="1786230" y="4821847"/>
            <a:ext cx="629480" cy="6969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A21119D-6704-1C19-2660-17DF76DA36B0}"/>
              </a:ext>
            </a:extLst>
          </p:cNvPr>
          <p:cNvCxnSpPr>
            <a:stCxn id="14" idx="3"/>
            <a:endCxn id="33" idx="1"/>
          </p:cNvCxnSpPr>
          <p:nvPr/>
        </p:nvCxnSpPr>
        <p:spPr>
          <a:xfrm>
            <a:off x="1786230" y="5518754"/>
            <a:ext cx="629480" cy="2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C82BC-1A48-BC6F-3760-4CA7309DEA90}"/>
                  </a:ext>
                </a:extLst>
              </p:cNvPr>
              <p:cNvSpPr txBox="1"/>
              <p:nvPr/>
            </p:nvSpPr>
            <p:spPr>
              <a:xfrm>
                <a:off x="2415710" y="2674317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𝐻𝑖𝑑𝑑𝑒𝑛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C82BC-1A48-BC6F-3760-4CA7309DE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2674317"/>
                <a:ext cx="1441174" cy="369332"/>
              </a:xfrm>
              <a:prstGeom prst="rect">
                <a:avLst/>
              </a:prstGeom>
              <a:blipFill>
                <a:blip r:embed="rId6"/>
                <a:stretch>
                  <a:fillRect l="-6751" r="-3797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BD230-BC9F-ECE2-052A-A2DF82B3549E}"/>
                  </a:ext>
                </a:extLst>
              </p:cNvPr>
              <p:cNvSpPr txBox="1"/>
              <p:nvPr/>
            </p:nvSpPr>
            <p:spPr>
              <a:xfrm>
                <a:off x="345056" y="3345280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BD230-BC9F-ECE2-052A-A2DF82B35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6" y="3345280"/>
                <a:ext cx="1441174" cy="369332"/>
              </a:xfrm>
              <a:prstGeom prst="rect">
                <a:avLst/>
              </a:prstGeom>
              <a:blipFill>
                <a:blip r:embed="rId7"/>
                <a:stretch>
                  <a:fillRect l="-8051" r="-2966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F5C901-2FBD-8C9F-C593-7A661DE00A8B}"/>
              </a:ext>
            </a:extLst>
          </p:cNvPr>
          <p:cNvCxnSpPr>
            <a:stCxn id="14" idx="3"/>
            <a:endCxn id="34" idx="1"/>
          </p:cNvCxnSpPr>
          <p:nvPr/>
        </p:nvCxnSpPr>
        <p:spPr>
          <a:xfrm>
            <a:off x="1786230" y="5518754"/>
            <a:ext cx="629480" cy="70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6058749-0BCA-A501-25A3-537C4CF6040F}"/>
              </a:ext>
            </a:extLst>
          </p:cNvPr>
          <p:cNvCxnSpPr>
            <a:stCxn id="12" idx="3"/>
            <a:endCxn id="34" idx="1"/>
          </p:cNvCxnSpPr>
          <p:nvPr/>
        </p:nvCxnSpPr>
        <p:spPr>
          <a:xfrm>
            <a:off x="1786230" y="4107398"/>
            <a:ext cx="629480" cy="211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26464FA-4C0D-2F1D-C9AE-3DDE09D91061}"/>
              </a:ext>
            </a:extLst>
          </p:cNvPr>
          <p:cNvCxnSpPr>
            <a:stCxn id="13" idx="3"/>
            <a:endCxn id="34" idx="1"/>
          </p:cNvCxnSpPr>
          <p:nvPr/>
        </p:nvCxnSpPr>
        <p:spPr>
          <a:xfrm>
            <a:off x="1786230" y="4813076"/>
            <a:ext cx="629480" cy="141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2059CE-7C47-5E1B-798D-B452F43E4081}"/>
              </a:ext>
            </a:extLst>
          </p:cNvPr>
          <p:cNvCxnSpPr>
            <a:cxnSpLocks/>
          </p:cNvCxnSpPr>
          <p:nvPr/>
        </p:nvCxnSpPr>
        <p:spPr>
          <a:xfrm>
            <a:off x="3861861" y="41081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B7A82A3-0F9A-60DF-1F62-7D2E449E35CC}"/>
                  </a:ext>
                </a:extLst>
              </p:cNvPr>
              <p:cNvSpPr/>
              <p:nvPr/>
            </p:nvSpPr>
            <p:spPr>
              <a:xfrm>
                <a:off x="2415710" y="4469008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B7A82A3-0F9A-60DF-1F62-7D2E449E3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4469008"/>
                <a:ext cx="1441174" cy="7056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A97C546-AB4C-CC07-7CED-8A0F0CC92B28}"/>
                  </a:ext>
                </a:extLst>
              </p:cNvPr>
              <p:cNvSpPr/>
              <p:nvPr/>
            </p:nvSpPr>
            <p:spPr>
              <a:xfrm>
                <a:off x="2415710" y="5872567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A97C546-AB4C-CC07-7CED-8A0F0CC92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5872567"/>
                <a:ext cx="1441174" cy="7056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C081A8-1D70-47DD-5716-85CE6EDE2054}"/>
              </a:ext>
            </a:extLst>
          </p:cNvPr>
          <p:cNvCxnSpPr>
            <a:cxnSpLocks/>
          </p:cNvCxnSpPr>
          <p:nvPr/>
        </p:nvCxnSpPr>
        <p:spPr>
          <a:xfrm>
            <a:off x="6127981" y="31652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C9F3DE3-5570-A352-AED7-EEF44BCAD9C6}"/>
              </a:ext>
            </a:extLst>
          </p:cNvPr>
          <p:cNvGrpSpPr/>
          <p:nvPr/>
        </p:nvGrpSpPr>
        <p:grpSpPr>
          <a:xfrm>
            <a:off x="4486364" y="3413864"/>
            <a:ext cx="1441174" cy="2814915"/>
            <a:chOff x="4329319" y="3398014"/>
            <a:chExt cx="1441174" cy="28149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ED51495-A4D3-B66B-C814-F46E1D30E467}"/>
                    </a:ext>
                  </a:extLst>
                </p:cNvPr>
                <p:cNvSpPr/>
                <p:nvPr/>
              </p:nvSpPr>
              <p:spPr>
                <a:xfrm>
                  <a:off x="4329319" y="3398014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ED51495-A4D3-B66B-C814-F46E1D30E4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3398014"/>
                  <a:ext cx="1441174" cy="70567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83394587-9CC1-E019-183D-630704FEAF46}"/>
                    </a:ext>
                  </a:extLst>
                </p:cNvPr>
                <p:cNvSpPr/>
                <p:nvPr/>
              </p:nvSpPr>
              <p:spPr>
                <a:xfrm>
                  <a:off x="4329319" y="4103692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83394587-9CC1-E019-183D-630704FEAF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4103692"/>
                  <a:ext cx="1441174" cy="70567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40A84CB8-2C43-C48F-200C-B2E5BC2CD0B0}"/>
                    </a:ext>
                  </a:extLst>
                </p:cNvPr>
                <p:cNvSpPr/>
                <p:nvPr/>
              </p:nvSpPr>
              <p:spPr>
                <a:xfrm>
                  <a:off x="4329319" y="4825445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40A84CB8-2C43-C48F-200C-B2E5BC2CD0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4825445"/>
                  <a:ext cx="1441174" cy="70567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25CAF637-39D8-B181-54FD-241553964FA8}"/>
                    </a:ext>
                  </a:extLst>
                </p:cNvPr>
                <p:cNvSpPr/>
                <p:nvPr/>
              </p:nvSpPr>
              <p:spPr>
                <a:xfrm>
                  <a:off x="4329319" y="5507251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25CAF637-39D8-B181-54FD-241553964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5507251"/>
                  <a:ext cx="1441174" cy="70567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5B9CB-947C-36CE-5BA7-AFEBCB72D3B4}"/>
              </a:ext>
            </a:extLst>
          </p:cNvPr>
          <p:cNvCxnSpPr>
            <a:stCxn id="12" idx="3"/>
            <a:endCxn id="35" idx="1"/>
          </p:cNvCxnSpPr>
          <p:nvPr/>
        </p:nvCxnSpPr>
        <p:spPr>
          <a:xfrm flipV="1">
            <a:off x="1786230" y="3425592"/>
            <a:ext cx="629480" cy="68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46ED4E2-6F54-61D7-7ABE-31876245A921}"/>
              </a:ext>
            </a:extLst>
          </p:cNvPr>
          <p:cNvCxnSpPr>
            <a:stCxn id="13" idx="3"/>
            <a:endCxn id="35" idx="1"/>
          </p:cNvCxnSpPr>
          <p:nvPr/>
        </p:nvCxnSpPr>
        <p:spPr>
          <a:xfrm flipV="1">
            <a:off x="1786230" y="3425592"/>
            <a:ext cx="629480" cy="1387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D13F94A-EE11-2DFB-CAF6-29CC833267F9}"/>
              </a:ext>
            </a:extLst>
          </p:cNvPr>
          <p:cNvCxnSpPr>
            <a:stCxn id="14" idx="3"/>
            <a:endCxn id="35" idx="1"/>
          </p:cNvCxnSpPr>
          <p:nvPr/>
        </p:nvCxnSpPr>
        <p:spPr>
          <a:xfrm flipV="1">
            <a:off x="1786230" y="3425592"/>
            <a:ext cx="629480" cy="209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697073A-8019-2C7F-42DB-C378E3C93BD9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>
            <a:off x="3856884" y="3425592"/>
            <a:ext cx="629480" cy="34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9484A4-8B12-87F7-B13C-329AAA9B4B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6884" y="3425592"/>
            <a:ext cx="629480" cy="1046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A57560E-4F98-D45D-4D1E-57E793E5D3B6}"/>
              </a:ext>
            </a:extLst>
          </p:cNvPr>
          <p:cNvCxnSpPr>
            <a:stCxn id="35" idx="3"/>
            <a:endCxn id="40" idx="1"/>
          </p:cNvCxnSpPr>
          <p:nvPr/>
        </p:nvCxnSpPr>
        <p:spPr>
          <a:xfrm>
            <a:off x="3856884" y="3425592"/>
            <a:ext cx="629480" cy="176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7BED245-6C9C-F7D6-C76E-C120A55D73F3}"/>
              </a:ext>
            </a:extLst>
          </p:cNvPr>
          <p:cNvCxnSpPr>
            <a:stCxn id="35" idx="3"/>
            <a:endCxn id="41" idx="1"/>
          </p:cNvCxnSpPr>
          <p:nvPr/>
        </p:nvCxnSpPr>
        <p:spPr>
          <a:xfrm>
            <a:off x="3856884" y="3425592"/>
            <a:ext cx="629480" cy="2450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84E3396-C98C-235E-6942-BA31AA14BB9B}"/>
              </a:ext>
            </a:extLst>
          </p:cNvPr>
          <p:cNvCxnSpPr>
            <a:stCxn id="31" idx="3"/>
            <a:endCxn id="38" idx="1"/>
          </p:cNvCxnSpPr>
          <p:nvPr/>
        </p:nvCxnSpPr>
        <p:spPr>
          <a:xfrm flipV="1">
            <a:off x="3856884" y="3766703"/>
            <a:ext cx="629480" cy="3494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3BDFEC0-2C29-3797-C6D9-4F324ED02BAD}"/>
              </a:ext>
            </a:extLst>
          </p:cNvPr>
          <p:cNvCxnSpPr>
            <a:stCxn id="31" idx="3"/>
            <a:endCxn id="39" idx="1"/>
          </p:cNvCxnSpPr>
          <p:nvPr/>
        </p:nvCxnSpPr>
        <p:spPr>
          <a:xfrm>
            <a:off x="3856884" y="4116169"/>
            <a:ext cx="629480" cy="3562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F4C9F5A-B725-74AC-19EA-E2C81F576097}"/>
              </a:ext>
            </a:extLst>
          </p:cNvPr>
          <p:cNvCxnSpPr>
            <a:stCxn id="31" idx="3"/>
            <a:endCxn id="40" idx="1"/>
          </p:cNvCxnSpPr>
          <p:nvPr/>
        </p:nvCxnSpPr>
        <p:spPr>
          <a:xfrm>
            <a:off x="3856884" y="4116169"/>
            <a:ext cx="629480" cy="10779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F11D700-AEC3-B7CD-3427-FEF93005740E}"/>
              </a:ext>
            </a:extLst>
          </p:cNvPr>
          <p:cNvCxnSpPr>
            <a:stCxn id="31" idx="3"/>
            <a:endCxn id="41" idx="1"/>
          </p:cNvCxnSpPr>
          <p:nvPr/>
        </p:nvCxnSpPr>
        <p:spPr>
          <a:xfrm>
            <a:off x="3856884" y="4116169"/>
            <a:ext cx="629480" cy="175977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5C0521A-0803-1439-E4FE-37F28CC82D95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 flipV="1">
            <a:off x="3856884" y="3766703"/>
            <a:ext cx="629480" cy="10551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60EDA81-3C9C-E491-5783-B4249DAF8EFC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 flipV="1">
            <a:off x="3856884" y="4472381"/>
            <a:ext cx="629480" cy="3494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17D90D5-1512-2912-2BAB-78446D1CC947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>
            <a:off x="3856884" y="4821847"/>
            <a:ext cx="629480" cy="3722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9B16FD8-1FA2-EF0E-3B65-CF67547E8615}"/>
              </a:ext>
            </a:extLst>
          </p:cNvPr>
          <p:cNvCxnSpPr>
            <a:cxnSpLocks/>
            <a:stCxn id="32" idx="3"/>
            <a:endCxn id="41" idx="1"/>
          </p:cNvCxnSpPr>
          <p:nvPr/>
        </p:nvCxnSpPr>
        <p:spPr>
          <a:xfrm>
            <a:off x="3856884" y="4821847"/>
            <a:ext cx="629480" cy="10540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2BBBCFA-A156-8FE8-DA96-73C7A8C8A22A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 flipV="1">
            <a:off x="3856884" y="3766703"/>
            <a:ext cx="629480" cy="1776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27B768F-418E-048E-324F-E2ED775E098F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 flipV="1">
            <a:off x="3856884" y="4607992"/>
            <a:ext cx="629480" cy="93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E0BD93F-B75F-90AF-840C-2B34834344A5}"/>
              </a:ext>
            </a:extLst>
          </p:cNvPr>
          <p:cNvCxnSpPr>
            <a:stCxn id="33" idx="3"/>
            <a:endCxn id="40" idx="1"/>
          </p:cNvCxnSpPr>
          <p:nvPr/>
        </p:nvCxnSpPr>
        <p:spPr>
          <a:xfrm flipV="1">
            <a:off x="3856884" y="5194134"/>
            <a:ext cx="629480" cy="34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B11161F-D2B9-4E9A-CF35-CEE5FE55FECC}"/>
              </a:ext>
            </a:extLst>
          </p:cNvPr>
          <p:cNvCxnSpPr>
            <a:stCxn id="33" idx="3"/>
            <a:endCxn id="41" idx="1"/>
          </p:cNvCxnSpPr>
          <p:nvPr/>
        </p:nvCxnSpPr>
        <p:spPr>
          <a:xfrm>
            <a:off x="3856884" y="5543600"/>
            <a:ext cx="629480" cy="332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5C9FA27-F19C-B1A9-4A9C-3803A8FB60B1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3856884" y="3766703"/>
            <a:ext cx="629480" cy="2458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994B792-697C-16D8-9B6A-F5825BF2180C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3856884" y="4472381"/>
            <a:ext cx="629480" cy="175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A8045F3-4DF2-739C-4309-A9756AEB2D1D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V="1">
            <a:off x="3856884" y="5194134"/>
            <a:ext cx="629480" cy="10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8321643-04E9-F50B-12AF-6EBBACD7DA6C}"/>
              </a:ext>
            </a:extLst>
          </p:cNvPr>
          <p:cNvCxnSpPr>
            <a:stCxn id="34" idx="3"/>
            <a:endCxn id="41" idx="1"/>
          </p:cNvCxnSpPr>
          <p:nvPr/>
        </p:nvCxnSpPr>
        <p:spPr>
          <a:xfrm flipV="1">
            <a:off x="3856884" y="5875940"/>
            <a:ext cx="629480" cy="34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311CE84-29CB-D33F-94DA-DD877169B470}"/>
                  </a:ext>
                </a:extLst>
              </p:cNvPr>
              <p:cNvSpPr txBox="1"/>
              <p:nvPr/>
            </p:nvSpPr>
            <p:spPr>
              <a:xfrm>
                <a:off x="4552421" y="3028457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311CE84-29CB-D33F-94DA-DD877169B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21" y="3028457"/>
                <a:ext cx="1441174" cy="369332"/>
              </a:xfrm>
              <a:prstGeom prst="rect">
                <a:avLst/>
              </a:prstGeom>
              <a:blipFill>
                <a:blip r:embed="rId14"/>
                <a:stretch>
                  <a:fillRect l="-254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9D12657-31A5-F240-86E8-79A8E740EEFE}"/>
                  </a:ext>
                </a:extLst>
              </p:cNvPr>
              <p:cNvSpPr/>
              <p:nvPr/>
            </p:nvSpPr>
            <p:spPr>
              <a:xfrm>
                <a:off x="2415710" y="3763330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9D12657-31A5-F240-86E8-79A8E740E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3763330"/>
                <a:ext cx="1441174" cy="7056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6646BBD-B36A-79E5-347E-A6FD79CFC354}"/>
                  </a:ext>
                </a:extLst>
              </p:cNvPr>
              <p:cNvSpPr/>
              <p:nvPr/>
            </p:nvSpPr>
            <p:spPr>
              <a:xfrm>
                <a:off x="2415710" y="3072753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6646BBD-B36A-79E5-347E-A6FD79CFC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3072753"/>
                <a:ext cx="1441174" cy="70567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CF6CCA1-99A5-C1A1-AC33-C76272864028}"/>
                  </a:ext>
                </a:extLst>
              </p:cNvPr>
              <p:cNvSpPr/>
              <p:nvPr/>
            </p:nvSpPr>
            <p:spPr>
              <a:xfrm>
                <a:off x="2415710" y="5190761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CF6CCA1-99A5-C1A1-AC33-C76272864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5190761"/>
                <a:ext cx="1441174" cy="70567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03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987887" cy="769441"/>
            <a:chOff x="510077" y="2691080"/>
            <a:chExt cx="3987887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2656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Propagation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2656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Propagation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92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Propagation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7EC5F-C053-B73F-FC2A-F6052E21E32C}"/>
              </a:ext>
            </a:extLst>
          </p:cNvPr>
          <p:cNvSpPr txBox="1"/>
          <p:nvPr/>
        </p:nvSpPr>
        <p:spPr>
          <a:xfrm>
            <a:off x="6677294" y="2663093"/>
            <a:ext cx="415179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Forward Propagation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58A2E-2371-0F5C-FDA9-84C06BC6F51C}"/>
              </a:ext>
            </a:extLst>
          </p:cNvPr>
          <p:cNvSpPr/>
          <p:nvPr/>
        </p:nvSpPr>
        <p:spPr>
          <a:xfrm>
            <a:off x="6705600" y="3072458"/>
            <a:ext cx="4897119" cy="871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입력층부터 출력층까지 중간 변수들을 순서대로 계산하고 저장</a:t>
            </a:r>
            <a:endParaRPr lang="en-US" altLang="ko-KR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DA5B8C1-206F-E740-2AF3-B354165CC4E7}"/>
                  </a:ext>
                </a:extLst>
              </p:cNvPr>
              <p:cNvSpPr/>
              <p:nvPr/>
            </p:nvSpPr>
            <p:spPr>
              <a:xfrm>
                <a:off x="928593" y="3119952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DA5B8C1-206F-E740-2AF3-B354165CC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3" y="3119952"/>
                <a:ext cx="1441174" cy="705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9BB2E9F-5691-E32E-EE26-0D9977E8B73B}"/>
                  </a:ext>
                </a:extLst>
              </p:cNvPr>
              <p:cNvSpPr/>
              <p:nvPr/>
            </p:nvSpPr>
            <p:spPr>
              <a:xfrm>
                <a:off x="928593" y="3825630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9BB2E9F-5691-E32E-EE26-0D9977E8B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3" y="3825630"/>
                <a:ext cx="1441174" cy="705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916585B-452E-1AB6-738E-9B10EB44B348}"/>
                  </a:ext>
                </a:extLst>
              </p:cNvPr>
              <p:cNvSpPr/>
              <p:nvPr/>
            </p:nvSpPr>
            <p:spPr>
              <a:xfrm>
                <a:off x="928593" y="5008828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916585B-452E-1AB6-738E-9B10EB44B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3" y="5008828"/>
                <a:ext cx="1441174" cy="705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4C1643B-A00E-4D73-D5EB-5D289398A03E}"/>
                  </a:ext>
                </a:extLst>
              </p:cNvPr>
              <p:cNvSpPr txBox="1"/>
              <p:nvPr/>
            </p:nvSpPr>
            <p:spPr>
              <a:xfrm>
                <a:off x="928593" y="2710673"/>
                <a:ext cx="1441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4C1643B-A00E-4D73-D5EB-5D289398A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3" y="2710673"/>
                <a:ext cx="1441174" cy="338554"/>
              </a:xfrm>
              <a:prstGeom prst="rect">
                <a:avLst/>
              </a:prstGeom>
              <a:blipFill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3FE176-FD84-B605-4F1D-DC9B7E57B29F}"/>
                  </a:ext>
                </a:extLst>
              </p:cNvPr>
              <p:cNvSpPr txBox="1"/>
              <p:nvPr/>
            </p:nvSpPr>
            <p:spPr>
              <a:xfrm>
                <a:off x="2899192" y="3464234"/>
                <a:ext cx="1441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3FE176-FD84-B605-4F1D-DC9B7E57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192" y="3464234"/>
                <a:ext cx="1441174" cy="338554"/>
              </a:xfrm>
              <a:prstGeom prst="rect">
                <a:avLst/>
              </a:prstGeom>
              <a:blipFill>
                <a:blip r:embed="rId7"/>
                <a:stretch>
                  <a:fillRect l="-18644" r="-11864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9440D89-54DF-8E4E-E411-66C8C5500341}"/>
              </a:ext>
            </a:extLst>
          </p:cNvPr>
          <p:cNvCxnSpPr>
            <a:cxnSpLocks/>
          </p:cNvCxnSpPr>
          <p:nvPr/>
        </p:nvCxnSpPr>
        <p:spPr>
          <a:xfrm>
            <a:off x="4347770" y="34532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C53C4D-D7F8-5DF7-DC79-B808D98BF55C}"/>
              </a:ext>
            </a:extLst>
          </p:cNvPr>
          <p:cNvSpPr/>
          <p:nvPr/>
        </p:nvSpPr>
        <p:spPr>
          <a:xfrm>
            <a:off x="2899192" y="3828548"/>
            <a:ext cx="1441174" cy="7056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∑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9B67298-D593-0C9B-50EE-3722C6FCDD12}"/>
              </a:ext>
            </a:extLst>
          </p:cNvPr>
          <p:cNvCxnSpPr>
            <a:cxnSpLocks/>
          </p:cNvCxnSpPr>
          <p:nvPr/>
        </p:nvCxnSpPr>
        <p:spPr>
          <a:xfrm>
            <a:off x="7300798" y="37905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7BAC884-7F9A-3AB6-CFD9-B3FDB1EAE77E}"/>
              </a:ext>
            </a:extLst>
          </p:cNvPr>
          <p:cNvCxnSpPr>
            <a:stCxn id="67" idx="3"/>
            <a:endCxn id="90" idx="1"/>
          </p:cNvCxnSpPr>
          <p:nvPr/>
        </p:nvCxnSpPr>
        <p:spPr>
          <a:xfrm>
            <a:off x="2369767" y="3472791"/>
            <a:ext cx="529425" cy="708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55856B8-3B20-08E9-78FD-30B8993C9477}"/>
              </a:ext>
            </a:extLst>
          </p:cNvPr>
          <p:cNvCxnSpPr>
            <a:stCxn id="68" idx="3"/>
            <a:endCxn id="90" idx="1"/>
          </p:cNvCxnSpPr>
          <p:nvPr/>
        </p:nvCxnSpPr>
        <p:spPr>
          <a:xfrm>
            <a:off x="2369767" y="4178469"/>
            <a:ext cx="529425" cy="2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6CA1AB9C-8A72-888C-CC2C-0EEBE0962F5A}"/>
              </a:ext>
            </a:extLst>
          </p:cNvPr>
          <p:cNvCxnSpPr>
            <a:stCxn id="69" idx="3"/>
            <a:endCxn id="90" idx="1"/>
          </p:cNvCxnSpPr>
          <p:nvPr/>
        </p:nvCxnSpPr>
        <p:spPr>
          <a:xfrm flipV="1">
            <a:off x="2369767" y="4181387"/>
            <a:ext cx="529425" cy="118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81EF9A7-67BD-B636-FB43-B85F06471FA2}"/>
              </a:ext>
            </a:extLst>
          </p:cNvPr>
          <p:cNvCxnSpPr>
            <a:stCxn id="90" idx="3"/>
            <a:endCxn id="93" idx="1"/>
          </p:cNvCxnSpPr>
          <p:nvPr/>
        </p:nvCxnSpPr>
        <p:spPr>
          <a:xfrm>
            <a:off x="4340366" y="4181387"/>
            <a:ext cx="52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5FD4369-DDCF-C3D4-F237-AA772A5D2619}"/>
              </a:ext>
            </a:extLst>
          </p:cNvPr>
          <p:cNvSpPr/>
          <p:nvPr/>
        </p:nvSpPr>
        <p:spPr>
          <a:xfrm>
            <a:off x="4869791" y="3828548"/>
            <a:ext cx="1441174" cy="7056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133C57B-4EC6-594B-1826-3ABC51E65124}"/>
                  </a:ext>
                </a:extLst>
              </p:cNvPr>
              <p:cNvSpPr txBox="1"/>
              <p:nvPr/>
            </p:nvSpPr>
            <p:spPr>
              <a:xfrm>
                <a:off x="4869791" y="3459622"/>
                <a:ext cx="1441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133C57B-4EC6-594B-1826-3ABC51E65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791" y="3459622"/>
                <a:ext cx="1441174" cy="338554"/>
              </a:xfrm>
              <a:prstGeom prst="rect">
                <a:avLst/>
              </a:prstGeom>
              <a:blipFill>
                <a:blip r:embed="rId8"/>
                <a:stretch>
                  <a:fillRect l="-20339" r="-161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2EB5DC4-58DE-7BD0-8C1B-4BBE80F9BAE8}"/>
                  </a:ext>
                </a:extLst>
              </p:cNvPr>
              <p:cNvSpPr txBox="1"/>
              <p:nvPr/>
            </p:nvSpPr>
            <p:spPr>
              <a:xfrm>
                <a:off x="1458741" y="4582056"/>
                <a:ext cx="461665" cy="38863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2EB5DC4-58DE-7BD0-8C1B-4BBE80F9B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741" y="4582056"/>
                <a:ext cx="461665" cy="3886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D349B58-D044-8949-BF27-F414151D048B}"/>
                  </a:ext>
                </a:extLst>
              </p:cNvPr>
              <p:cNvSpPr txBox="1"/>
              <p:nvPr/>
            </p:nvSpPr>
            <p:spPr>
              <a:xfrm>
                <a:off x="2899192" y="4881458"/>
                <a:ext cx="44676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D349B58-D044-8949-BF27-F414151D0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192" y="4881458"/>
                <a:ext cx="4467633" cy="369332"/>
              </a:xfrm>
              <a:prstGeom prst="rect">
                <a:avLst/>
              </a:prstGeom>
              <a:blipFill>
                <a:blip r:embed="rId10"/>
                <a:stretch>
                  <a:fillRect l="-137" r="-1913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85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92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Propagation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7EC5F-C053-B73F-FC2A-F6052E21E32C}"/>
              </a:ext>
            </a:extLst>
          </p:cNvPr>
          <p:cNvSpPr txBox="1"/>
          <p:nvPr/>
        </p:nvSpPr>
        <p:spPr>
          <a:xfrm>
            <a:off x="6677294" y="2663093"/>
            <a:ext cx="415179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Forward Propagation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9B67298-D593-0C9B-50EE-3722C6FCDD12}"/>
              </a:ext>
            </a:extLst>
          </p:cNvPr>
          <p:cNvCxnSpPr>
            <a:cxnSpLocks/>
          </p:cNvCxnSpPr>
          <p:nvPr/>
        </p:nvCxnSpPr>
        <p:spPr>
          <a:xfrm>
            <a:off x="7300798" y="37905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3E8A5513-BA71-3E0C-C8E1-958FA216A364}"/>
              </a:ext>
            </a:extLst>
          </p:cNvPr>
          <p:cNvSpPr/>
          <p:nvPr/>
        </p:nvSpPr>
        <p:spPr>
          <a:xfrm>
            <a:off x="3362144" y="3807535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0EB55B-4C37-6A75-D9D4-56195C55DE6B}"/>
              </a:ext>
            </a:extLst>
          </p:cNvPr>
          <p:cNvSpPr txBox="1"/>
          <p:nvPr/>
        </p:nvSpPr>
        <p:spPr>
          <a:xfrm>
            <a:off x="1373293" y="2092062"/>
            <a:ext cx="346875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MLP with one hidden layer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425C82D-A082-C5E0-76DF-E19F8D13C5E9}"/>
              </a:ext>
            </a:extLst>
          </p:cNvPr>
          <p:cNvGrpSpPr/>
          <p:nvPr/>
        </p:nvGrpSpPr>
        <p:grpSpPr>
          <a:xfrm>
            <a:off x="345056" y="3754559"/>
            <a:ext cx="1441174" cy="2117034"/>
            <a:chOff x="2129458" y="3766928"/>
            <a:chExt cx="1441174" cy="21170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9A1542E7-F145-1C8E-12E0-9E1BBDFA935B}"/>
                    </a:ext>
                  </a:extLst>
                </p:cNvPr>
                <p:cNvSpPr/>
                <p:nvPr/>
              </p:nvSpPr>
              <p:spPr>
                <a:xfrm>
                  <a:off x="2129458" y="5178284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9A1542E7-F145-1C8E-12E0-9E1BBDFA9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5178284"/>
                  <a:ext cx="1441174" cy="7056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AC3E0AF1-4A92-2938-E151-9F202063D5EA}"/>
                    </a:ext>
                  </a:extLst>
                </p:cNvPr>
                <p:cNvSpPr/>
                <p:nvPr/>
              </p:nvSpPr>
              <p:spPr>
                <a:xfrm>
                  <a:off x="2129458" y="3766928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AC3E0AF1-4A92-2938-E151-9F202063D5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3766928"/>
                  <a:ext cx="1441174" cy="7056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C1D67DF-42AA-0AB8-D91B-C3B6A27CB113}"/>
                    </a:ext>
                  </a:extLst>
                </p:cNvPr>
                <p:cNvSpPr/>
                <p:nvPr/>
              </p:nvSpPr>
              <p:spPr>
                <a:xfrm>
                  <a:off x="2129458" y="4472606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rgbClr val="75A99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C1D67DF-42AA-0AB8-D91B-C3B6A27CB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4472606"/>
                  <a:ext cx="1441174" cy="7056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75A99E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595AC88-CE23-DF62-3A80-4EC253DA3FCD}"/>
              </a:ext>
            </a:extLst>
          </p:cNvPr>
          <p:cNvCxnSpPr>
            <a:stCxn id="92" idx="3"/>
            <a:endCxn id="151" idx="1"/>
          </p:cNvCxnSpPr>
          <p:nvPr/>
        </p:nvCxnSpPr>
        <p:spPr>
          <a:xfrm>
            <a:off x="1786230" y="4107398"/>
            <a:ext cx="629480" cy="8771"/>
          </a:xfrm>
          <a:prstGeom prst="line">
            <a:avLst/>
          </a:prstGeom>
          <a:ln>
            <a:solidFill>
              <a:srgbClr val="75A9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0A5C3C6-6238-F867-B834-0AB9591C3861}"/>
              </a:ext>
            </a:extLst>
          </p:cNvPr>
          <p:cNvCxnSpPr>
            <a:cxnSpLocks/>
            <a:stCxn id="92" idx="3"/>
            <a:endCxn id="115" idx="1"/>
          </p:cNvCxnSpPr>
          <p:nvPr/>
        </p:nvCxnSpPr>
        <p:spPr>
          <a:xfrm>
            <a:off x="1786230" y="4107398"/>
            <a:ext cx="629480" cy="7144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A78ED4E-28E5-E54F-86A4-2E18232BCB96}"/>
              </a:ext>
            </a:extLst>
          </p:cNvPr>
          <p:cNvCxnSpPr>
            <a:stCxn id="92" idx="3"/>
            <a:endCxn id="153" idx="1"/>
          </p:cNvCxnSpPr>
          <p:nvPr/>
        </p:nvCxnSpPr>
        <p:spPr>
          <a:xfrm>
            <a:off x="1786230" y="4107398"/>
            <a:ext cx="629480" cy="14362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430332C-4872-27AF-3020-62AA136FE6E3}"/>
              </a:ext>
            </a:extLst>
          </p:cNvPr>
          <p:cNvCxnSpPr>
            <a:stCxn id="94" idx="3"/>
            <a:endCxn id="151" idx="1"/>
          </p:cNvCxnSpPr>
          <p:nvPr/>
        </p:nvCxnSpPr>
        <p:spPr>
          <a:xfrm flipV="1">
            <a:off x="1786230" y="4116169"/>
            <a:ext cx="629480" cy="696907"/>
          </a:xfrm>
          <a:prstGeom prst="line">
            <a:avLst/>
          </a:prstGeom>
          <a:ln>
            <a:solidFill>
              <a:srgbClr val="75A9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701E96C-2545-843D-3C86-25F23ABF2BFE}"/>
              </a:ext>
            </a:extLst>
          </p:cNvPr>
          <p:cNvCxnSpPr>
            <a:cxnSpLocks/>
            <a:stCxn id="94" idx="3"/>
            <a:endCxn id="115" idx="1"/>
          </p:cNvCxnSpPr>
          <p:nvPr/>
        </p:nvCxnSpPr>
        <p:spPr>
          <a:xfrm>
            <a:off x="1786230" y="4813076"/>
            <a:ext cx="629480" cy="877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109BE91-574A-6BE2-A4E7-28C2ED10AF66}"/>
              </a:ext>
            </a:extLst>
          </p:cNvPr>
          <p:cNvCxnSpPr>
            <a:stCxn id="94" idx="3"/>
            <a:endCxn id="153" idx="1"/>
          </p:cNvCxnSpPr>
          <p:nvPr/>
        </p:nvCxnSpPr>
        <p:spPr>
          <a:xfrm>
            <a:off x="1786230" y="4813076"/>
            <a:ext cx="629480" cy="7305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F3D91E7F-35AD-EB50-752C-A15F5CA7173A}"/>
              </a:ext>
            </a:extLst>
          </p:cNvPr>
          <p:cNvCxnSpPr>
            <a:stCxn id="95" idx="3"/>
            <a:endCxn id="151" idx="1"/>
          </p:cNvCxnSpPr>
          <p:nvPr/>
        </p:nvCxnSpPr>
        <p:spPr>
          <a:xfrm flipV="1">
            <a:off x="1786230" y="4116169"/>
            <a:ext cx="629480" cy="14025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E47D6E3-C2B9-7F60-DDD5-A6BC71E63FE6}"/>
              </a:ext>
            </a:extLst>
          </p:cNvPr>
          <p:cNvCxnSpPr>
            <a:cxnSpLocks/>
            <a:stCxn id="95" idx="3"/>
            <a:endCxn id="115" idx="1"/>
          </p:cNvCxnSpPr>
          <p:nvPr/>
        </p:nvCxnSpPr>
        <p:spPr>
          <a:xfrm flipV="1">
            <a:off x="1786230" y="4821847"/>
            <a:ext cx="629480" cy="6969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0C84DBD-5D1E-FBA6-ADA9-CA767C46B36B}"/>
              </a:ext>
            </a:extLst>
          </p:cNvPr>
          <p:cNvCxnSpPr>
            <a:stCxn id="95" idx="3"/>
            <a:endCxn id="153" idx="1"/>
          </p:cNvCxnSpPr>
          <p:nvPr/>
        </p:nvCxnSpPr>
        <p:spPr>
          <a:xfrm>
            <a:off x="1786230" y="5518754"/>
            <a:ext cx="629480" cy="248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C780CA-0263-9C9C-F8B7-AF40D7708081}"/>
                  </a:ext>
                </a:extLst>
              </p:cNvPr>
              <p:cNvSpPr txBox="1"/>
              <p:nvPr/>
            </p:nvSpPr>
            <p:spPr>
              <a:xfrm>
                <a:off x="2415710" y="2674317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𝐻𝑖𝑑𝑑𝑒𝑛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C780CA-0263-9C9C-F8B7-AF40D7708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2674317"/>
                <a:ext cx="1441174" cy="369332"/>
              </a:xfrm>
              <a:prstGeom prst="rect">
                <a:avLst/>
              </a:prstGeom>
              <a:blipFill>
                <a:blip r:embed="rId6"/>
                <a:stretch>
                  <a:fillRect l="-6751" r="-3797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76D7F2-BFBD-2816-2655-E568034FA11B}"/>
                  </a:ext>
                </a:extLst>
              </p:cNvPr>
              <p:cNvSpPr txBox="1"/>
              <p:nvPr/>
            </p:nvSpPr>
            <p:spPr>
              <a:xfrm>
                <a:off x="345056" y="3345280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76D7F2-BFBD-2816-2655-E568034FA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6" y="3345280"/>
                <a:ext cx="1441174" cy="369332"/>
              </a:xfrm>
              <a:prstGeom prst="rect">
                <a:avLst/>
              </a:prstGeom>
              <a:blipFill>
                <a:blip r:embed="rId7"/>
                <a:stretch>
                  <a:fillRect l="-8051" r="-2966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E689F34-4B03-956F-7163-1D4634B2FE6F}"/>
              </a:ext>
            </a:extLst>
          </p:cNvPr>
          <p:cNvCxnSpPr>
            <a:stCxn id="95" idx="3"/>
            <a:endCxn id="116" idx="1"/>
          </p:cNvCxnSpPr>
          <p:nvPr/>
        </p:nvCxnSpPr>
        <p:spPr>
          <a:xfrm>
            <a:off x="1786230" y="5518754"/>
            <a:ext cx="629480" cy="7066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38108C8-6D1F-512B-3FE6-0C32B6EA1D7A}"/>
              </a:ext>
            </a:extLst>
          </p:cNvPr>
          <p:cNvCxnSpPr>
            <a:stCxn id="92" idx="3"/>
            <a:endCxn id="116" idx="1"/>
          </p:cNvCxnSpPr>
          <p:nvPr/>
        </p:nvCxnSpPr>
        <p:spPr>
          <a:xfrm>
            <a:off x="1786230" y="4107398"/>
            <a:ext cx="629480" cy="21180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26013A7-CFCA-9213-4E42-C513425273EB}"/>
              </a:ext>
            </a:extLst>
          </p:cNvPr>
          <p:cNvCxnSpPr>
            <a:stCxn id="94" idx="3"/>
            <a:endCxn id="116" idx="1"/>
          </p:cNvCxnSpPr>
          <p:nvPr/>
        </p:nvCxnSpPr>
        <p:spPr>
          <a:xfrm>
            <a:off x="1786230" y="4813076"/>
            <a:ext cx="629480" cy="14123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BFBE977D-CAB4-3D3E-6E24-A5140BE12450}"/>
              </a:ext>
            </a:extLst>
          </p:cNvPr>
          <p:cNvCxnSpPr>
            <a:cxnSpLocks/>
          </p:cNvCxnSpPr>
          <p:nvPr/>
        </p:nvCxnSpPr>
        <p:spPr>
          <a:xfrm>
            <a:off x="3861861" y="41081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E5E537CE-1633-C892-EF49-3B6F2C21E0E8}"/>
                  </a:ext>
                </a:extLst>
              </p:cNvPr>
              <p:cNvSpPr/>
              <p:nvPr/>
            </p:nvSpPr>
            <p:spPr>
              <a:xfrm>
                <a:off x="2415710" y="4469008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E5E537CE-1633-C892-EF49-3B6F2C21E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4469008"/>
                <a:ext cx="1441174" cy="7056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A99F6B9-6D60-C8B7-0AC6-3B2F9D3CC763}"/>
                  </a:ext>
                </a:extLst>
              </p:cNvPr>
              <p:cNvSpPr/>
              <p:nvPr/>
            </p:nvSpPr>
            <p:spPr>
              <a:xfrm>
                <a:off x="2415710" y="5872567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A99F6B9-6D60-C8B7-0AC6-3B2F9D3CC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5872567"/>
                <a:ext cx="1441174" cy="7056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35D1077D-42AF-637E-593B-38EC47E752CB}"/>
              </a:ext>
            </a:extLst>
          </p:cNvPr>
          <p:cNvCxnSpPr>
            <a:cxnSpLocks/>
          </p:cNvCxnSpPr>
          <p:nvPr/>
        </p:nvCxnSpPr>
        <p:spPr>
          <a:xfrm>
            <a:off x="6127981" y="31652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49D5DEA-3B76-ADAC-6310-5C9547F05083}"/>
              </a:ext>
            </a:extLst>
          </p:cNvPr>
          <p:cNvGrpSpPr/>
          <p:nvPr/>
        </p:nvGrpSpPr>
        <p:grpSpPr>
          <a:xfrm>
            <a:off x="4486364" y="3413864"/>
            <a:ext cx="1441174" cy="2814915"/>
            <a:chOff x="4329319" y="3398014"/>
            <a:chExt cx="1441174" cy="28149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06BBD2DC-2E5E-1A8D-C9B7-6EC09542AEEF}"/>
                    </a:ext>
                  </a:extLst>
                </p:cNvPr>
                <p:cNvSpPr/>
                <p:nvPr/>
              </p:nvSpPr>
              <p:spPr>
                <a:xfrm>
                  <a:off x="4329319" y="4103692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06BBD2DC-2E5E-1A8D-C9B7-6EC09542A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4103692"/>
                  <a:ext cx="1441174" cy="70567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B26F580B-2A20-FB29-EF50-338D32358F42}"/>
                    </a:ext>
                  </a:extLst>
                </p:cNvPr>
                <p:cNvSpPr/>
                <p:nvPr/>
              </p:nvSpPr>
              <p:spPr>
                <a:xfrm>
                  <a:off x="4329319" y="4825445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B26F580B-2A20-FB29-EF50-338D32358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4825445"/>
                  <a:ext cx="1441174" cy="70567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6F4C9B68-4335-4232-CF91-5E1AD68EA40B}"/>
                    </a:ext>
                  </a:extLst>
                </p:cNvPr>
                <p:cNvSpPr/>
                <p:nvPr/>
              </p:nvSpPr>
              <p:spPr>
                <a:xfrm>
                  <a:off x="4329319" y="5507251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6F4C9B68-4335-4232-CF91-5E1AD68EA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5507251"/>
                  <a:ext cx="1441174" cy="70567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A23A4D92-0A48-5DE3-3254-ACE9C0766402}"/>
                    </a:ext>
                  </a:extLst>
                </p:cNvPr>
                <p:cNvSpPr/>
                <p:nvPr/>
              </p:nvSpPr>
              <p:spPr>
                <a:xfrm>
                  <a:off x="4329319" y="3398014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A23A4D92-0A48-5DE3-3254-ACE9C0766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3398014"/>
                  <a:ext cx="1441174" cy="70567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DA75D7B-4F13-E9CF-410B-22F8327EA5F4}"/>
              </a:ext>
            </a:extLst>
          </p:cNvPr>
          <p:cNvCxnSpPr>
            <a:stCxn id="92" idx="3"/>
            <a:endCxn id="152" idx="1"/>
          </p:cNvCxnSpPr>
          <p:nvPr/>
        </p:nvCxnSpPr>
        <p:spPr>
          <a:xfrm flipV="1">
            <a:off x="1786230" y="3425592"/>
            <a:ext cx="629480" cy="68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084767B7-8A88-FE5B-081D-3EF229036EBE}"/>
              </a:ext>
            </a:extLst>
          </p:cNvPr>
          <p:cNvCxnSpPr>
            <a:stCxn id="94" idx="3"/>
            <a:endCxn id="152" idx="1"/>
          </p:cNvCxnSpPr>
          <p:nvPr/>
        </p:nvCxnSpPr>
        <p:spPr>
          <a:xfrm flipV="1">
            <a:off x="1786230" y="3425592"/>
            <a:ext cx="629480" cy="1387484"/>
          </a:xfrm>
          <a:prstGeom prst="line">
            <a:avLst/>
          </a:prstGeom>
          <a:ln>
            <a:solidFill>
              <a:srgbClr val="75A9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4821DBB1-B66C-78F7-A592-4E6711583183}"/>
              </a:ext>
            </a:extLst>
          </p:cNvPr>
          <p:cNvCxnSpPr>
            <a:stCxn id="95" idx="3"/>
            <a:endCxn id="152" idx="1"/>
          </p:cNvCxnSpPr>
          <p:nvPr/>
        </p:nvCxnSpPr>
        <p:spPr>
          <a:xfrm flipV="1">
            <a:off x="1786230" y="3425592"/>
            <a:ext cx="629480" cy="20931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47019A90-0598-1D97-EDF7-9E20A7642791}"/>
              </a:ext>
            </a:extLst>
          </p:cNvPr>
          <p:cNvCxnSpPr>
            <a:stCxn id="152" idx="3"/>
            <a:endCxn id="119" idx="1"/>
          </p:cNvCxnSpPr>
          <p:nvPr/>
        </p:nvCxnSpPr>
        <p:spPr>
          <a:xfrm>
            <a:off x="3856884" y="3425592"/>
            <a:ext cx="629480" cy="34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D43F405-592B-BFEC-2E94-17FCBD088F39}"/>
              </a:ext>
            </a:extLst>
          </p:cNvPr>
          <p:cNvCxnSpPr>
            <a:stCxn id="152" idx="3"/>
            <a:endCxn id="121" idx="1"/>
          </p:cNvCxnSpPr>
          <p:nvPr/>
        </p:nvCxnSpPr>
        <p:spPr>
          <a:xfrm>
            <a:off x="3856884" y="3425592"/>
            <a:ext cx="629480" cy="10467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75163FD-B767-EE65-6EB9-E86570773A62}"/>
              </a:ext>
            </a:extLst>
          </p:cNvPr>
          <p:cNvCxnSpPr>
            <a:stCxn id="152" idx="3"/>
            <a:endCxn id="122" idx="1"/>
          </p:cNvCxnSpPr>
          <p:nvPr/>
        </p:nvCxnSpPr>
        <p:spPr>
          <a:xfrm>
            <a:off x="3856884" y="3425592"/>
            <a:ext cx="629480" cy="1768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73F5C50-B02B-1C06-393A-CD7141D8CC29}"/>
              </a:ext>
            </a:extLst>
          </p:cNvPr>
          <p:cNvCxnSpPr>
            <a:stCxn id="152" idx="3"/>
            <a:endCxn id="123" idx="1"/>
          </p:cNvCxnSpPr>
          <p:nvPr/>
        </p:nvCxnSpPr>
        <p:spPr>
          <a:xfrm>
            <a:off x="3856884" y="3425592"/>
            <a:ext cx="629480" cy="2450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B790321-0F6A-D56E-0F23-575227D33503}"/>
              </a:ext>
            </a:extLst>
          </p:cNvPr>
          <p:cNvCxnSpPr>
            <a:stCxn id="151" idx="3"/>
            <a:endCxn id="119" idx="1"/>
          </p:cNvCxnSpPr>
          <p:nvPr/>
        </p:nvCxnSpPr>
        <p:spPr>
          <a:xfrm flipV="1">
            <a:off x="3856884" y="3766703"/>
            <a:ext cx="629480" cy="349466"/>
          </a:xfrm>
          <a:prstGeom prst="line">
            <a:avLst/>
          </a:prstGeom>
          <a:ln>
            <a:solidFill>
              <a:srgbClr val="75A9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4756B306-60D8-1B0B-B42A-CA085C8D699A}"/>
              </a:ext>
            </a:extLst>
          </p:cNvPr>
          <p:cNvCxnSpPr>
            <a:stCxn id="151" idx="3"/>
            <a:endCxn id="121" idx="1"/>
          </p:cNvCxnSpPr>
          <p:nvPr/>
        </p:nvCxnSpPr>
        <p:spPr>
          <a:xfrm>
            <a:off x="3856884" y="4116169"/>
            <a:ext cx="629480" cy="3562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59F542F-0705-0AC5-46BE-9E0D6E977228}"/>
              </a:ext>
            </a:extLst>
          </p:cNvPr>
          <p:cNvCxnSpPr>
            <a:stCxn id="151" idx="3"/>
            <a:endCxn id="122" idx="1"/>
          </p:cNvCxnSpPr>
          <p:nvPr/>
        </p:nvCxnSpPr>
        <p:spPr>
          <a:xfrm>
            <a:off x="3856884" y="4116169"/>
            <a:ext cx="629480" cy="10779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83910C0-9D25-B5D9-2801-05C744237A5F}"/>
              </a:ext>
            </a:extLst>
          </p:cNvPr>
          <p:cNvCxnSpPr>
            <a:stCxn id="151" idx="3"/>
            <a:endCxn id="123" idx="1"/>
          </p:cNvCxnSpPr>
          <p:nvPr/>
        </p:nvCxnSpPr>
        <p:spPr>
          <a:xfrm>
            <a:off x="3856884" y="4116169"/>
            <a:ext cx="629480" cy="17597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0CE72A7-611B-33F9-4152-2ED75F2A0F44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 flipV="1">
            <a:off x="3856884" y="3766703"/>
            <a:ext cx="629480" cy="10551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DFC951D8-053E-0DC9-1388-F52D2D670A17}"/>
              </a:ext>
            </a:extLst>
          </p:cNvPr>
          <p:cNvCxnSpPr>
            <a:cxnSpLocks/>
            <a:stCxn id="115" idx="3"/>
            <a:endCxn id="121" idx="1"/>
          </p:cNvCxnSpPr>
          <p:nvPr/>
        </p:nvCxnSpPr>
        <p:spPr>
          <a:xfrm flipV="1">
            <a:off x="3856884" y="4472381"/>
            <a:ext cx="629480" cy="3494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8129BE68-60AA-AA73-2777-170B6D9EDE3A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856884" y="4821847"/>
            <a:ext cx="629480" cy="3722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1165CCA6-32F9-CFB0-68BB-2E140121A2D9}"/>
              </a:ext>
            </a:extLst>
          </p:cNvPr>
          <p:cNvCxnSpPr>
            <a:cxnSpLocks/>
            <a:stCxn id="115" idx="3"/>
            <a:endCxn id="123" idx="1"/>
          </p:cNvCxnSpPr>
          <p:nvPr/>
        </p:nvCxnSpPr>
        <p:spPr>
          <a:xfrm>
            <a:off x="3856884" y="4821847"/>
            <a:ext cx="629480" cy="10540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C4D58614-A317-3AAE-6C56-775589A379CD}"/>
              </a:ext>
            </a:extLst>
          </p:cNvPr>
          <p:cNvCxnSpPr>
            <a:stCxn id="153" idx="3"/>
            <a:endCxn id="119" idx="1"/>
          </p:cNvCxnSpPr>
          <p:nvPr/>
        </p:nvCxnSpPr>
        <p:spPr>
          <a:xfrm flipV="1">
            <a:off x="3856884" y="3766703"/>
            <a:ext cx="629480" cy="17768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E71B479A-9D1A-608F-75B5-F2CC5DF2A51C}"/>
              </a:ext>
            </a:extLst>
          </p:cNvPr>
          <p:cNvCxnSpPr>
            <a:stCxn id="153" idx="3"/>
            <a:endCxn id="121" idx="1"/>
          </p:cNvCxnSpPr>
          <p:nvPr/>
        </p:nvCxnSpPr>
        <p:spPr>
          <a:xfrm flipV="1">
            <a:off x="3856884" y="4607992"/>
            <a:ext cx="629480" cy="935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8064527D-04EE-A1D8-6151-561B000A5CB7}"/>
              </a:ext>
            </a:extLst>
          </p:cNvPr>
          <p:cNvCxnSpPr>
            <a:stCxn id="153" idx="3"/>
            <a:endCxn id="122" idx="1"/>
          </p:cNvCxnSpPr>
          <p:nvPr/>
        </p:nvCxnSpPr>
        <p:spPr>
          <a:xfrm flipV="1">
            <a:off x="3856884" y="5194134"/>
            <a:ext cx="629480" cy="3494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C83FCF0-1A08-9ACC-3C04-4907EB6B9764}"/>
              </a:ext>
            </a:extLst>
          </p:cNvPr>
          <p:cNvCxnSpPr>
            <a:stCxn id="153" idx="3"/>
            <a:endCxn id="123" idx="1"/>
          </p:cNvCxnSpPr>
          <p:nvPr/>
        </p:nvCxnSpPr>
        <p:spPr>
          <a:xfrm>
            <a:off x="3856884" y="5543600"/>
            <a:ext cx="629480" cy="332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8999DC3-31F6-E066-8FEE-D907BBFDF9B3}"/>
              </a:ext>
            </a:extLst>
          </p:cNvPr>
          <p:cNvCxnSpPr>
            <a:stCxn id="116" idx="3"/>
            <a:endCxn id="119" idx="1"/>
          </p:cNvCxnSpPr>
          <p:nvPr/>
        </p:nvCxnSpPr>
        <p:spPr>
          <a:xfrm flipV="1">
            <a:off x="3856884" y="3766703"/>
            <a:ext cx="629480" cy="24587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4FF425D6-512F-40E6-76B5-6ED6F7819C53}"/>
              </a:ext>
            </a:extLst>
          </p:cNvPr>
          <p:cNvCxnSpPr>
            <a:stCxn id="116" idx="3"/>
            <a:endCxn id="121" idx="1"/>
          </p:cNvCxnSpPr>
          <p:nvPr/>
        </p:nvCxnSpPr>
        <p:spPr>
          <a:xfrm flipV="1">
            <a:off x="3856884" y="4472381"/>
            <a:ext cx="629480" cy="17530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FE419D28-2C5A-69BC-93C9-2E12BD0249BE}"/>
              </a:ext>
            </a:extLst>
          </p:cNvPr>
          <p:cNvCxnSpPr>
            <a:stCxn id="116" idx="3"/>
            <a:endCxn id="122" idx="1"/>
          </p:cNvCxnSpPr>
          <p:nvPr/>
        </p:nvCxnSpPr>
        <p:spPr>
          <a:xfrm flipV="1">
            <a:off x="3856884" y="5194134"/>
            <a:ext cx="629480" cy="10312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002D479-1F61-F65A-758E-7EC7CEF92686}"/>
              </a:ext>
            </a:extLst>
          </p:cNvPr>
          <p:cNvCxnSpPr>
            <a:stCxn id="116" idx="3"/>
            <a:endCxn id="123" idx="1"/>
          </p:cNvCxnSpPr>
          <p:nvPr/>
        </p:nvCxnSpPr>
        <p:spPr>
          <a:xfrm flipV="1">
            <a:off x="3856884" y="5875940"/>
            <a:ext cx="629480" cy="3494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A7D875F-0B11-AF43-7A09-2F7B802D1E57}"/>
                  </a:ext>
                </a:extLst>
              </p:cNvPr>
              <p:cNvSpPr txBox="1"/>
              <p:nvPr/>
            </p:nvSpPr>
            <p:spPr>
              <a:xfrm>
                <a:off x="4552421" y="3028457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A7D875F-0B11-AF43-7A09-2F7B802D1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21" y="3028457"/>
                <a:ext cx="1441174" cy="369332"/>
              </a:xfrm>
              <a:prstGeom prst="rect">
                <a:avLst/>
              </a:prstGeom>
              <a:blipFill>
                <a:blip r:embed="rId14"/>
                <a:stretch>
                  <a:fillRect l="-254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802C4384-AFF0-9A61-3CD2-8908671F6F23}"/>
                  </a:ext>
                </a:extLst>
              </p:cNvPr>
              <p:cNvSpPr/>
              <p:nvPr/>
            </p:nvSpPr>
            <p:spPr>
              <a:xfrm>
                <a:off x="2415710" y="3763330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rgbClr val="75A9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802C4384-AFF0-9A61-3CD2-8908671F6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3763330"/>
                <a:ext cx="1441174" cy="7056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rgbClr val="75A99E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EF1F9A6-C0CF-6F88-C71D-4688CFB56FD4}"/>
                  </a:ext>
                </a:extLst>
              </p:cNvPr>
              <p:cNvSpPr/>
              <p:nvPr/>
            </p:nvSpPr>
            <p:spPr>
              <a:xfrm>
                <a:off x="2415710" y="3072753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EF1F9A6-C0CF-6F88-C71D-4688CFB56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3072753"/>
                <a:ext cx="1441174" cy="70567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F1FE87F-DF39-CE30-E2A6-7782673A2659}"/>
                  </a:ext>
                </a:extLst>
              </p:cNvPr>
              <p:cNvSpPr/>
              <p:nvPr/>
            </p:nvSpPr>
            <p:spPr>
              <a:xfrm>
                <a:off x="2415710" y="5190761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F1FE87F-DF39-CE30-E2A6-7782673A2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5190761"/>
                <a:ext cx="1441174" cy="70567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D5CBA133-DA65-BFA8-59E1-A2DC73F1129D}"/>
              </a:ext>
            </a:extLst>
          </p:cNvPr>
          <p:cNvSpPr/>
          <p:nvPr/>
        </p:nvSpPr>
        <p:spPr>
          <a:xfrm>
            <a:off x="1946926" y="388724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EA92B21B-AB6B-52D5-90D7-1999FCD72379}"/>
              </a:ext>
            </a:extLst>
          </p:cNvPr>
          <p:cNvSpPr/>
          <p:nvPr/>
        </p:nvSpPr>
        <p:spPr>
          <a:xfrm>
            <a:off x="1295592" y="4511743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B9F7FEE9-B8AD-80BF-7EC0-D65088C887C6}"/>
              </a:ext>
            </a:extLst>
          </p:cNvPr>
          <p:cNvSpPr/>
          <p:nvPr/>
        </p:nvSpPr>
        <p:spPr>
          <a:xfrm>
            <a:off x="4552421" y="415948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19AB423-1658-314E-E998-7050EB131D12}"/>
              </a:ext>
            </a:extLst>
          </p:cNvPr>
          <p:cNvSpPr/>
          <p:nvPr/>
        </p:nvSpPr>
        <p:spPr>
          <a:xfrm>
            <a:off x="6557018" y="3447535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57C4906D-EB7E-6861-E029-6507FC266346}"/>
              </a:ext>
            </a:extLst>
          </p:cNvPr>
          <p:cNvSpPr/>
          <p:nvPr/>
        </p:nvSpPr>
        <p:spPr>
          <a:xfrm>
            <a:off x="6557018" y="4081928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6BCEFBB-4352-B1D8-50F9-5DCB805521C2}"/>
              </a:ext>
            </a:extLst>
          </p:cNvPr>
          <p:cNvSpPr/>
          <p:nvPr/>
        </p:nvSpPr>
        <p:spPr>
          <a:xfrm>
            <a:off x="6557018" y="4715796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4402286-2977-1152-74B4-A2B3CBEEAEDA}"/>
              </a:ext>
            </a:extLst>
          </p:cNvPr>
          <p:cNvSpPr/>
          <p:nvPr/>
        </p:nvSpPr>
        <p:spPr>
          <a:xfrm>
            <a:off x="6557018" y="5351177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97811-0D0C-16A6-7EC3-94F82264F9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89285" y="3427561"/>
            <a:ext cx="1114425" cy="352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6EF100-1C4E-D774-F4D6-666394DF862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89285" y="4047615"/>
            <a:ext cx="971550" cy="428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C7F5C2-B646-7DCF-DD3B-9D2DE4586FE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33102" y="4088367"/>
            <a:ext cx="1095375" cy="390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C1F528-FF90-AB14-E1CA-FEA8551C473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36910" y="4728287"/>
            <a:ext cx="1066800" cy="3333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A74CF95-D0BC-D7CE-0696-D7F105EA8F4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89285" y="5281662"/>
            <a:ext cx="2638425" cy="5238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11D7F2-D671-69CC-7AC2-5F569F14E58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699977" y="5370262"/>
            <a:ext cx="990600" cy="352425"/>
          </a:xfrm>
          <a:prstGeom prst="rect">
            <a:avLst/>
          </a:prstGeom>
        </p:spPr>
      </p:pic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39390B1F-4E42-3323-67F3-285C167C6A16}"/>
              </a:ext>
            </a:extLst>
          </p:cNvPr>
          <p:cNvCxnSpPr>
            <a:cxnSpLocks/>
          </p:cNvCxnSpPr>
          <p:nvPr/>
        </p:nvCxnSpPr>
        <p:spPr>
          <a:xfrm flipH="1">
            <a:off x="1655592" y="6705600"/>
            <a:ext cx="3403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2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92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Propagation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7EC5F-C053-B73F-FC2A-F6052E21E32C}"/>
              </a:ext>
            </a:extLst>
          </p:cNvPr>
          <p:cNvSpPr txBox="1"/>
          <p:nvPr/>
        </p:nvSpPr>
        <p:spPr>
          <a:xfrm>
            <a:off x="6677294" y="2631829"/>
            <a:ext cx="415179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Back Propagation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58A2E-2371-0F5C-FDA9-84C06BC6F51C}"/>
              </a:ext>
            </a:extLst>
          </p:cNvPr>
          <p:cNvSpPr/>
          <p:nvPr/>
        </p:nvSpPr>
        <p:spPr>
          <a:xfrm>
            <a:off x="6705600" y="3041194"/>
            <a:ext cx="4897119" cy="21180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Object Function</a:t>
            </a:r>
            <a:r>
              <a:rPr lang="ko-KR" altLang="en-US" dirty="0">
                <a:latin typeface="+mj-lt"/>
              </a:rPr>
              <a:t>을 줄이기 위한 과정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Cost</a:t>
            </a:r>
            <a:r>
              <a:rPr lang="ko-KR" altLang="en-US" dirty="0">
                <a:latin typeface="+mj-lt"/>
              </a:rPr>
              <a:t>를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줄일 수 있는 최적의 </a:t>
            </a:r>
            <a:r>
              <a:rPr lang="en-US" altLang="ko-KR" dirty="0">
                <a:latin typeface="+mj-lt"/>
              </a:rPr>
              <a:t>w </a:t>
            </a:r>
            <a:r>
              <a:rPr lang="ko-KR" altLang="en-US" dirty="0">
                <a:latin typeface="+mj-lt"/>
              </a:rPr>
              <a:t>가중치를 선정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Gradient</a:t>
            </a:r>
            <a:r>
              <a:rPr lang="ko-KR" altLang="en-US" dirty="0">
                <a:latin typeface="+mj-lt"/>
              </a:rPr>
              <a:t>를 계산하여 </a:t>
            </a:r>
            <a:r>
              <a:rPr lang="en-US" altLang="ko-KR" dirty="0">
                <a:latin typeface="+mj-lt"/>
              </a:rPr>
              <a:t>loss</a:t>
            </a:r>
            <a:r>
              <a:rPr lang="ko-KR" altLang="en-US" dirty="0">
                <a:latin typeface="+mj-lt"/>
              </a:rPr>
              <a:t>를 작게 </a:t>
            </a:r>
            <a:r>
              <a:rPr lang="ko-KR" altLang="en-US" dirty="0" err="1">
                <a:latin typeface="+mj-lt"/>
              </a:rPr>
              <a:t>만듬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반대방향으로 </a:t>
            </a:r>
            <a:r>
              <a:rPr lang="en-US" altLang="ko-KR" dirty="0">
                <a:latin typeface="+mj-lt"/>
              </a:rPr>
              <a:t>w</a:t>
            </a:r>
            <a:r>
              <a:rPr lang="ko-KR" altLang="en-US" dirty="0">
                <a:latin typeface="+mj-lt"/>
              </a:rPr>
              <a:t>를 갱신해 주면서 학습</a:t>
            </a:r>
            <a:endParaRPr lang="en-US" altLang="ko-KR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DA5B8C1-206F-E740-2AF3-B354165CC4E7}"/>
                  </a:ext>
                </a:extLst>
              </p:cNvPr>
              <p:cNvSpPr/>
              <p:nvPr/>
            </p:nvSpPr>
            <p:spPr>
              <a:xfrm>
                <a:off x="928593" y="3119952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DA5B8C1-206F-E740-2AF3-B354165CC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3" y="3119952"/>
                <a:ext cx="1441174" cy="705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9BB2E9F-5691-E32E-EE26-0D9977E8B73B}"/>
                  </a:ext>
                </a:extLst>
              </p:cNvPr>
              <p:cNvSpPr/>
              <p:nvPr/>
            </p:nvSpPr>
            <p:spPr>
              <a:xfrm>
                <a:off x="928593" y="3825630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9BB2E9F-5691-E32E-EE26-0D9977E8B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3" y="3825630"/>
                <a:ext cx="1441174" cy="705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916585B-452E-1AB6-738E-9B10EB44B348}"/>
                  </a:ext>
                </a:extLst>
              </p:cNvPr>
              <p:cNvSpPr/>
              <p:nvPr/>
            </p:nvSpPr>
            <p:spPr>
              <a:xfrm>
                <a:off x="928593" y="5008828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916585B-452E-1AB6-738E-9B10EB44B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3" y="5008828"/>
                <a:ext cx="1441174" cy="705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4C1643B-A00E-4D73-D5EB-5D289398A03E}"/>
                  </a:ext>
                </a:extLst>
              </p:cNvPr>
              <p:cNvSpPr txBox="1"/>
              <p:nvPr/>
            </p:nvSpPr>
            <p:spPr>
              <a:xfrm>
                <a:off x="928593" y="2710673"/>
                <a:ext cx="1441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4C1643B-A00E-4D73-D5EB-5D289398A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3" y="2710673"/>
                <a:ext cx="1441174" cy="338554"/>
              </a:xfrm>
              <a:prstGeom prst="rect">
                <a:avLst/>
              </a:prstGeom>
              <a:blipFill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3FE176-FD84-B605-4F1D-DC9B7E57B29F}"/>
                  </a:ext>
                </a:extLst>
              </p:cNvPr>
              <p:cNvSpPr txBox="1"/>
              <p:nvPr/>
            </p:nvSpPr>
            <p:spPr>
              <a:xfrm>
                <a:off x="2899192" y="3464234"/>
                <a:ext cx="1441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3FE176-FD84-B605-4F1D-DC9B7E57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192" y="3464234"/>
                <a:ext cx="1441174" cy="338554"/>
              </a:xfrm>
              <a:prstGeom prst="rect">
                <a:avLst/>
              </a:prstGeom>
              <a:blipFill>
                <a:blip r:embed="rId7"/>
                <a:stretch>
                  <a:fillRect l="-18644" r="-11864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9440D89-54DF-8E4E-E411-66C8C5500341}"/>
              </a:ext>
            </a:extLst>
          </p:cNvPr>
          <p:cNvCxnSpPr>
            <a:cxnSpLocks/>
          </p:cNvCxnSpPr>
          <p:nvPr/>
        </p:nvCxnSpPr>
        <p:spPr>
          <a:xfrm>
            <a:off x="4347770" y="34532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C53C4D-D7F8-5DF7-DC79-B808D98BF55C}"/>
              </a:ext>
            </a:extLst>
          </p:cNvPr>
          <p:cNvSpPr/>
          <p:nvPr/>
        </p:nvSpPr>
        <p:spPr>
          <a:xfrm>
            <a:off x="2899192" y="3828548"/>
            <a:ext cx="1441174" cy="7056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∑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9B67298-D593-0C9B-50EE-3722C6FCDD12}"/>
              </a:ext>
            </a:extLst>
          </p:cNvPr>
          <p:cNvCxnSpPr>
            <a:cxnSpLocks/>
          </p:cNvCxnSpPr>
          <p:nvPr/>
        </p:nvCxnSpPr>
        <p:spPr>
          <a:xfrm>
            <a:off x="7300798" y="270265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7BAC884-7F9A-3AB6-CFD9-B3FDB1EAE77E}"/>
              </a:ext>
            </a:extLst>
          </p:cNvPr>
          <p:cNvCxnSpPr>
            <a:stCxn id="67" idx="3"/>
            <a:endCxn id="90" idx="1"/>
          </p:cNvCxnSpPr>
          <p:nvPr/>
        </p:nvCxnSpPr>
        <p:spPr>
          <a:xfrm>
            <a:off x="2369767" y="3472791"/>
            <a:ext cx="529425" cy="708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55856B8-3B20-08E9-78FD-30B8993C9477}"/>
              </a:ext>
            </a:extLst>
          </p:cNvPr>
          <p:cNvCxnSpPr>
            <a:stCxn id="68" idx="3"/>
            <a:endCxn id="90" idx="1"/>
          </p:cNvCxnSpPr>
          <p:nvPr/>
        </p:nvCxnSpPr>
        <p:spPr>
          <a:xfrm>
            <a:off x="2369767" y="4178469"/>
            <a:ext cx="529425" cy="2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6CA1AB9C-8A72-888C-CC2C-0EEBE0962F5A}"/>
              </a:ext>
            </a:extLst>
          </p:cNvPr>
          <p:cNvCxnSpPr>
            <a:stCxn id="69" idx="3"/>
            <a:endCxn id="90" idx="1"/>
          </p:cNvCxnSpPr>
          <p:nvPr/>
        </p:nvCxnSpPr>
        <p:spPr>
          <a:xfrm flipV="1">
            <a:off x="2369767" y="4181387"/>
            <a:ext cx="529425" cy="118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81EF9A7-67BD-B636-FB43-B85F06471FA2}"/>
              </a:ext>
            </a:extLst>
          </p:cNvPr>
          <p:cNvCxnSpPr>
            <a:stCxn id="90" idx="3"/>
            <a:endCxn id="93" idx="1"/>
          </p:cNvCxnSpPr>
          <p:nvPr/>
        </p:nvCxnSpPr>
        <p:spPr>
          <a:xfrm>
            <a:off x="4340366" y="4181387"/>
            <a:ext cx="52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5FD4369-DDCF-C3D4-F237-AA772A5D2619}"/>
              </a:ext>
            </a:extLst>
          </p:cNvPr>
          <p:cNvSpPr/>
          <p:nvPr/>
        </p:nvSpPr>
        <p:spPr>
          <a:xfrm>
            <a:off x="4869791" y="3828548"/>
            <a:ext cx="1441174" cy="7056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133C57B-4EC6-594B-1826-3ABC51E65124}"/>
                  </a:ext>
                </a:extLst>
              </p:cNvPr>
              <p:cNvSpPr txBox="1"/>
              <p:nvPr/>
            </p:nvSpPr>
            <p:spPr>
              <a:xfrm>
                <a:off x="4869791" y="3459622"/>
                <a:ext cx="1441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133C57B-4EC6-594B-1826-3ABC51E65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791" y="3459622"/>
                <a:ext cx="1441174" cy="338554"/>
              </a:xfrm>
              <a:prstGeom prst="rect">
                <a:avLst/>
              </a:prstGeom>
              <a:blipFill>
                <a:blip r:embed="rId8"/>
                <a:stretch>
                  <a:fillRect l="-20339" r="-161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2EB5DC4-58DE-7BD0-8C1B-4BBE80F9BAE8}"/>
                  </a:ext>
                </a:extLst>
              </p:cNvPr>
              <p:cNvSpPr txBox="1"/>
              <p:nvPr/>
            </p:nvSpPr>
            <p:spPr>
              <a:xfrm>
                <a:off x="1458741" y="4582056"/>
                <a:ext cx="461665" cy="38863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2EB5DC4-58DE-7BD0-8C1B-4BBE80F9B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741" y="4582056"/>
                <a:ext cx="461665" cy="3886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9E8FA5-7350-450E-E24B-60963DD2E205}"/>
                  </a:ext>
                </a:extLst>
              </p:cNvPr>
              <p:cNvSpPr txBox="1"/>
              <p:nvPr/>
            </p:nvSpPr>
            <p:spPr>
              <a:xfrm>
                <a:off x="3716467" y="4824162"/>
                <a:ext cx="18415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m:rPr>
                          <m:sty m:val="p"/>
                        </m:rP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9E8FA5-7350-450E-E24B-60963DD2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467" y="4824162"/>
                <a:ext cx="1841530" cy="369332"/>
              </a:xfrm>
              <a:prstGeom prst="rect">
                <a:avLst/>
              </a:prstGeom>
              <a:blipFill>
                <a:blip r:embed="rId10"/>
                <a:stretch>
                  <a:fillRect l="-993" r="-4967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534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92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Propagation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7EC5F-C053-B73F-FC2A-F6052E21E32C}"/>
              </a:ext>
            </a:extLst>
          </p:cNvPr>
          <p:cNvSpPr txBox="1"/>
          <p:nvPr/>
        </p:nvSpPr>
        <p:spPr>
          <a:xfrm>
            <a:off x="6677294" y="2663093"/>
            <a:ext cx="415179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Back Propagation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9B67298-D593-0C9B-50EE-3722C6FCDD12}"/>
              </a:ext>
            </a:extLst>
          </p:cNvPr>
          <p:cNvCxnSpPr>
            <a:cxnSpLocks/>
          </p:cNvCxnSpPr>
          <p:nvPr/>
        </p:nvCxnSpPr>
        <p:spPr>
          <a:xfrm>
            <a:off x="7300798" y="37905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0EB55B-4C37-6A75-D9D4-56195C55DE6B}"/>
              </a:ext>
            </a:extLst>
          </p:cNvPr>
          <p:cNvSpPr txBox="1"/>
          <p:nvPr/>
        </p:nvSpPr>
        <p:spPr>
          <a:xfrm>
            <a:off x="1373293" y="2092062"/>
            <a:ext cx="346875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MLP with one hidden layer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425C82D-A082-C5E0-76DF-E19F8D13C5E9}"/>
              </a:ext>
            </a:extLst>
          </p:cNvPr>
          <p:cNvGrpSpPr/>
          <p:nvPr/>
        </p:nvGrpSpPr>
        <p:grpSpPr>
          <a:xfrm>
            <a:off x="345056" y="3754559"/>
            <a:ext cx="1441174" cy="2117034"/>
            <a:chOff x="2129458" y="3766928"/>
            <a:chExt cx="1441174" cy="21170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9A1542E7-F145-1C8E-12E0-9E1BBDFA935B}"/>
                    </a:ext>
                  </a:extLst>
                </p:cNvPr>
                <p:cNvSpPr/>
                <p:nvPr/>
              </p:nvSpPr>
              <p:spPr>
                <a:xfrm>
                  <a:off x="2129458" y="5178284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9A1542E7-F145-1C8E-12E0-9E1BBDFA9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5178284"/>
                  <a:ext cx="1441174" cy="7056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AC3E0AF1-4A92-2938-E151-9F202063D5EA}"/>
                    </a:ext>
                  </a:extLst>
                </p:cNvPr>
                <p:cNvSpPr/>
                <p:nvPr/>
              </p:nvSpPr>
              <p:spPr>
                <a:xfrm>
                  <a:off x="2129458" y="3766928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AC3E0AF1-4A92-2938-E151-9F202063D5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3766928"/>
                  <a:ext cx="1441174" cy="7056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C1D67DF-42AA-0AB8-D91B-C3B6A27CB113}"/>
                    </a:ext>
                  </a:extLst>
                </p:cNvPr>
                <p:cNvSpPr/>
                <p:nvPr/>
              </p:nvSpPr>
              <p:spPr>
                <a:xfrm>
                  <a:off x="2129458" y="4472606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rgbClr val="75A99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C1D67DF-42AA-0AB8-D91B-C3B6A27CB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4472606"/>
                  <a:ext cx="1441174" cy="7056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75A99E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595AC88-CE23-DF62-3A80-4EC253DA3FCD}"/>
              </a:ext>
            </a:extLst>
          </p:cNvPr>
          <p:cNvCxnSpPr>
            <a:stCxn id="92" idx="3"/>
            <a:endCxn id="151" idx="1"/>
          </p:cNvCxnSpPr>
          <p:nvPr/>
        </p:nvCxnSpPr>
        <p:spPr>
          <a:xfrm>
            <a:off x="1786230" y="4107398"/>
            <a:ext cx="629480" cy="8771"/>
          </a:xfrm>
          <a:prstGeom prst="line">
            <a:avLst/>
          </a:prstGeom>
          <a:ln>
            <a:solidFill>
              <a:srgbClr val="75A9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0A5C3C6-6238-F867-B834-0AB9591C3861}"/>
              </a:ext>
            </a:extLst>
          </p:cNvPr>
          <p:cNvCxnSpPr>
            <a:cxnSpLocks/>
            <a:stCxn id="92" idx="3"/>
            <a:endCxn id="115" idx="1"/>
          </p:cNvCxnSpPr>
          <p:nvPr/>
        </p:nvCxnSpPr>
        <p:spPr>
          <a:xfrm>
            <a:off x="1786230" y="4107398"/>
            <a:ext cx="629480" cy="7144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A78ED4E-28E5-E54F-86A4-2E18232BCB96}"/>
              </a:ext>
            </a:extLst>
          </p:cNvPr>
          <p:cNvCxnSpPr>
            <a:stCxn id="92" idx="3"/>
            <a:endCxn id="153" idx="1"/>
          </p:cNvCxnSpPr>
          <p:nvPr/>
        </p:nvCxnSpPr>
        <p:spPr>
          <a:xfrm>
            <a:off x="1786230" y="4107398"/>
            <a:ext cx="629480" cy="14362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430332C-4872-27AF-3020-62AA136FE6E3}"/>
              </a:ext>
            </a:extLst>
          </p:cNvPr>
          <p:cNvCxnSpPr>
            <a:stCxn id="94" idx="3"/>
            <a:endCxn id="151" idx="1"/>
          </p:cNvCxnSpPr>
          <p:nvPr/>
        </p:nvCxnSpPr>
        <p:spPr>
          <a:xfrm flipV="1">
            <a:off x="1786230" y="4116169"/>
            <a:ext cx="629480" cy="696907"/>
          </a:xfrm>
          <a:prstGeom prst="line">
            <a:avLst/>
          </a:prstGeom>
          <a:ln>
            <a:solidFill>
              <a:srgbClr val="75A9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701E96C-2545-843D-3C86-25F23ABF2BFE}"/>
              </a:ext>
            </a:extLst>
          </p:cNvPr>
          <p:cNvCxnSpPr>
            <a:cxnSpLocks/>
            <a:stCxn id="94" idx="3"/>
            <a:endCxn id="115" idx="1"/>
          </p:cNvCxnSpPr>
          <p:nvPr/>
        </p:nvCxnSpPr>
        <p:spPr>
          <a:xfrm>
            <a:off x="1786230" y="4813076"/>
            <a:ext cx="629480" cy="877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109BE91-574A-6BE2-A4E7-28C2ED10AF66}"/>
              </a:ext>
            </a:extLst>
          </p:cNvPr>
          <p:cNvCxnSpPr>
            <a:stCxn id="94" idx="3"/>
            <a:endCxn id="153" idx="1"/>
          </p:cNvCxnSpPr>
          <p:nvPr/>
        </p:nvCxnSpPr>
        <p:spPr>
          <a:xfrm>
            <a:off x="1786230" y="4813076"/>
            <a:ext cx="629480" cy="7305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F3D91E7F-35AD-EB50-752C-A15F5CA7173A}"/>
              </a:ext>
            </a:extLst>
          </p:cNvPr>
          <p:cNvCxnSpPr>
            <a:stCxn id="95" idx="3"/>
            <a:endCxn id="151" idx="1"/>
          </p:cNvCxnSpPr>
          <p:nvPr/>
        </p:nvCxnSpPr>
        <p:spPr>
          <a:xfrm flipV="1">
            <a:off x="1786230" y="4116169"/>
            <a:ext cx="629480" cy="14025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E47D6E3-C2B9-7F60-DDD5-A6BC71E63FE6}"/>
              </a:ext>
            </a:extLst>
          </p:cNvPr>
          <p:cNvCxnSpPr>
            <a:cxnSpLocks/>
            <a:stCxn id="95" idx="3"/>
            <a:endCxn id="115" idx="1"/>
          </p:cNvCxnSpPr>
          <p:nvPr/>
        </p:nvCxnSpPr>
        <p:spPr>
          <a:xfrm flipV="1">
            <a:off x="1786230" y="4821847"/>
            <a:ext cx="629480" cy="6969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0C84DBD-5D1E-FBA6-ADA9-CA767C46B36B}"/>
              </a:ext>
            </a:extLst>
          </p:cNvPr>
          <p:cNvCxnSpPr>
            <a:stCxn id="95" idx="3"/>
            <a:endCxn id="153" idx="1"/>
          </p:cNvCxnSpPr>
          <p:nvPr/>
        </p:nvCxnSpPr>
        <p:spPr>
          <a:xfrm>
            <a:off x="1786230" y="5518754"/>
            <a:ext cx="629480" cy="248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C780CA-0263-9C9C-F8B7-AF40D7708081}"/>
                  </a:ext>
                </a:extLst>
              </p:cNvPr>
              <p:cNvSpPr txBox="1"/>
              <p:nvPr/>
            </p:nvSpPr>
            <p:spPr>
              <a:xfrm>
                <a:off x="2415710" y="2674317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𝐻𝑖𝑑𝑑𝑒𝑛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C780CA-0263-9C9C-F8B7-AF40D7708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2674317"/>
                <a:ext cx="1441174" cy="369332"/>
              </a:xfrm>
              <a:prstGeom prst="rect">
                <a:avLst/>
              </a:prstGeom>
              <a:blipFill>
                <a:blip r:embed="rId6"/>
                <a:stretch>
                  <a:fillRect l="-6751" r="-3797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76D7F2-BFBD-2816-2655-E568034FA11B}"/>
                  </a:ext>
                </a:extLst>
              </p:cNvPr>
              <p:cNvSpPr txBox="1"/>
              <p:nvPr/>
            </p:nvSpPr>
            <p:spPr>
              <a:xfrm>
                <a:off x="345056" y="3345280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76D7F2-BFBD-2816-2655-E568034FA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6" y="3345280"/>
                <a:ext cx="1441174" cy="369332"/>
              </a:xfrm>
              <a:prstGeom prst="rect">
                <a:avLst/>
              </a:prstGeom>
              <a:blipFill>
                <a:blip r:embed="rId7"/>
                <a:stretch>
                  <a:fillRect l="-8051" r="-2966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E689F34-4B03-956F-7163-1D4634B2FE6F}"/>
              </a:ext>
            </a:extLst>
          </p:cNvPr>
          <p:cNvCxnSpPr>
            <a:stCxn id="95" idx="3"/>
            <a:endCxn id="116" idx="1"/>
          </p:cNvCxnSpPr>
          <p:nvPr/>
        </p:nvCxnSpPr>
        <p:spPr>
          <a:xfrm>
            <a:off x="1786230" y="5518754"/>
            <a:ext cx="629480" cy="7066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38108C8-6D1F-512B-3FE6-0C32B6EA1D7A}"/>
              </a:ext>
            </a:extLst>
          </p:cNvPr>
          <p:cNvCxnSpPr>
            <a:stCxn id="92" idx="3"/>
            <a:endCxn id="116" idx="1"/>
          </p:cNvCxnSpPr>
          <p:nvPr/>
        </p:nvCxnSpPr>
        <p:spPr>
          <a:xfrm>
            <a:off x="1786230" y="4107398"/>
            <a:ext cx="629480" cy="21180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26013A7-CFCA-9213-4E42-C513425273EB}"/>
              </a:ext>
            </a:extLst>
          </p:cNvPr>
          <p:cNvCxnSpPr>
            <a:stCxn id="94" idx="3"/>
            <a:endCxn id="116" idx="1"/>
          </p:cNvCxnSpPr>
          <p:nvPr/>
        </p:nvCxnSpPr>
        <p:spPr>
          <a:xfrm>
            <a:off x="1786230" y="4813076"/>
            <a:ext cx="629480" cy="14123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BFBE977D-CAB4-3D3E-6E24-A5140BE12450}"/>
              </a:ext>
            </a:extLst>
          </p:cNvPr>
          <p:cNvCxnSpPr>
            <a:cxnSpLocks/>
          </p:cNvCxnSpPr>
          <p:nvPr/>
        </p:nvCxnSpPr>
        <p:spPr>
          <a:xfrm>
            <a:off x="3861861" y="41081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E5E537CE-1633-C892-EF49-3B6F2C21E0E8}"/>
                  </a:ext>
                </a:extLst>
              </p:cNvPr>
              <p:cNvSpPr/>
              <p:nvPr/>
            </p:nvSpPr>
            <p:spPr>
              <a:xfrm>
                <a:off x="2415710" y="4469008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E5E537CE-1633-C892-EF49-3B6F2C21E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4469008"/>
                <a:ext cx="1441174" cy="7056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A99F6B9-6D60-C8B7-0AC6-3B2F9D3CC763}"/>
                  </a:ext>
                </a:extLst>
              </p:cNvPr>
              <p:cNvSpPr/>
              <p:nvPr/>
            </p:nvSpPr>
            <p:spPr>
              <a:xfrm>
                <a:off x="2415710" y="5872567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A99F6B9-6D60-C8B7-0AC6-3B2F9D3CC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5872567"/>
                <a:ext cx="1441174" cy="7056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35D1077D-42AF-637E-593B-38EC47E752CB}"/>
              </a:ext>
            </a:extLst>
          </p:cNvPr>
          <p:cNvCxnSpPr>
            <a:cxnSpLocks/>
          </p:cNvCxnSpPr>
          <p:nvPr/>
        </p:nvCxnSpPr>
        <p:spPr>
          <a:xfrm>
            <a:off x="6127981" y="31652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49D5DEA-3B76-ADAC-6310-5C9547F05083}"/>
              </a:ext>
            </a:extLst>
          </p:cNvPr>
          <p:cNvGrpSpPr/>
          <p:nvPr/>
        </p:nvGrpSpPr>
        <p:grpSpPr>
          <a:xfrm>
            <a:off x="4486364" y="3413864"/>
            <a:ext cx="1441174" cy="2814915"/>
            <a:chOff x="4329319" y="3398014"/>
            <a:chExt cx="1441174" cy="28149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06BBD2DC-2E5E-1A8D-C9B7-6EC09542AEEF}"/>
                    </a:ext>
                  </a:extLst>
                </p:cNvPr>
                <p:cNvSpPr/>
                <p:nvPr/>
              </p:nvSpPr>
              <p:spPr>
                <a:xfrm>
                  <a:off x="4329319" y="4103692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06BBD2DC-2E5E-1A8D-C9B7-6EC09542A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4103692"/>
                  <a:ext cx="1441174" cy="70567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B26F580B-2A20-FB29-EF50-338D32358F42}"/>
                    </a:ext>
                  </a:extLst>
                </p:cNvPr>
                <p:cNvSpPr/>
                <p:nvPr/>
              </p:nvSpPr>
              <p:spPr>
                <a:xfrm>
                  <a:off x="4329319" y="4825445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B26F580B-2A20-FB29-EF50-338D32358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4825445"/>
                  <a:ext cx="1441174" cy="70567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6F4C9B68-4335-4232-CF91-5E1AD68EA40B}"/>
                    </a:ext>
                  </a:extLst>
                </p:cNvPr>
                <p:cNvSpPr/>
                <p:nvPr/>
              </p:nvSpPr>
              <p:spPr>
                <a:xfrm>
                  <a:off x="4329319" y="5507251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6F4C9B68-4335-4232-CF91-5E1AD68EA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5507251"/>
                  <a:ext cx="1441174" cy="70567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A23A4D92-0A48-5DE3-3254-ACE9C0766402}"/>
                    </a:ext>
                  </a:extLst>
                </p:cNvPr>
                <p:cNvSpPr/>
                <p:nvPr/>
              </p:nvSpPr>
              <p:spPr>
                <a:xfrm>
                  <a:off x="4329319" y="3398014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A23A4D92-0A48-5DE3-3254-ACE9C0766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3398014"/>
                  <a:ext cx="1441174" cy="70567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DA75D7B-4F13-E9CF-410B-22F8327EA5F4}"/>
              </a:ext>
            </a:extLst>
          </p:cNvPr>
          <p:cNvCxnSpPr>
            <a:stCxn id="92" idx="3"/>
            <a:endCxn id="152" idx="1"/>
          </p:cNvCxnSpPr>
          <p:nvPr/>
        </p:nvCxnSpPr>
        <p:spPr>
          <a:xfrm flipV="1">
            <a:off x="1786230" y="3425592"/>
            <a:ext cx="629480" cy="68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084767B7-8A88-FE5B-081D-3EF229036EBE}"/>
              </a:ext>
            </a:extLst>
          </p:cNvPr>
          <p:cNvCxnSpPr>
            <a:stCxn id="94" idx="3"/>
            <a:endCxn id="152" idx="1"/>
          </p:cNvCxnSpPr>
          <p:nvPr/>
        </p:nvCxnSpPr>
        <p:spPr>
          <a:xfrm flipV="1">
            <a:off x="1786230" y="3425592"/>
            <a:ext cx="629480" cy="1387484"/>
          </a:xfrm>
          <a:prstGeom prst="line">
            <a:avLst/>
          </a:prstGeom>
          <a:ln>
            <a:solidFill>
              <a:srgbClr val="75A9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4821DBB1-B66C-78F7-A592-4E6711583183}"/>
              </a:ext>
            </a:extLst>
          </p:cNvPr>
          <p:cNvCxnSpPr>
            <a:stCxn id="95" idx="3"/>
            <a:endCxn id="152" idx="1"/>
          </p:cNvCxnSpPr>
          <p:nvPr/>
        </p:nvCxnSpPr>
        <p:spPr>
          <a:xfrm flipV="1">
            <a:off x="1786230" y="3425592"/>
            <a:ext cx="629480" cy="20931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47019A90-0598-1D97-EDF7-9E20A7642791}"/>
              </a:ext>
            </a:extLst>
          </p:cNvPr>
          <p:cNvCxnSpPr>
            <a:stCxn id="152" idx="3"/>
            <a:endCxn id="119" idx="1"/>
          </p:cNvCxnSpPr>
          <p:nvPr/>
        </p:nvCxnSpPr>
        <p:spPr>
          <a:xfrm>
            <a:off x="3856884" y="3425592"/>
            <a:ext cx="629480" cy="34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D43F405-592B-BFEC-2E94-17FCBD088F39}"/>
              </a:ext>
            </a:extLst>
          </p:cNvPr>
          <p:cNvCxnSpPr>
            <a:stCxn id="152" idx="3"/>
            <a:endCxn id="121" idx="1"/>
          </p:cNvCxnSpPr>
          <p:nvPr/>
        </p:nvCxnSpPr>
        <p:spPr>
          <a:xfrm>
            <a:off x="3856884" y="3425592"/>
            <a:ext cx="629480" cy="10467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75163FD-B767-EE65-6EB9-E86570773A62}"/>
              </a:ext>
            </a:extLst>
          </p:cNvPr>
          <p:cNvCxnSpPr>
            <a:stCxn id="152" idx="3"/>
            <a:endCxn id="122" idx="1"/>
          </p:cNvCxnSpPr>
          <p:nvPr/>
        </p:nvCxnSpPr>
        <p:spPr>
          <a:xfrm>
            <a:off x="3856884" y="3425592"/>
            <a:ext cx="629480" cy="1768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73F5C50-B02B-1C06-393A-CD7141D8CC29}"/>
              </a:ext>
            </a:extLst>
          </p:cNvPr>
          <p:cNvCxnSpPr>
            <a:stCxn id="152" idx="3"/>
            <a:endCxn id="123" idx="1"/>
          </p:cNvCxnSpPr>
          <p:nvPr/>
        </p:nvCxnSpPr>
        <p:spPr>
          <a:xfrm>
            <a:off x="3856884" y="3425592"/>
            <a:ext cx="629480" cy="2450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B790321-0F6A-D56E-0F23-575227D33503}"/>
              </a:ext>
            </a:extLst>
          </p:cNvPr>
          <p:cNvCxnSpPr>
            <a:stCxn id="151" idx="3"/>
            <a:endCxn id="119" idx="1"/>
          </p:cNvCxnSpPr>
          <p:nvPr/>
        </p:nvCxnSpPr>
        <p:spPr>
          <a:xfrm flipV="1">
            <a:off x="3856884" y="3766703"/>
            <a:ext cx="629480" cy="349466"/>
          </a:xfrm>
          <a:prstGeom prst="line">
            <a:avLst/>
          </a:prstGeom>
          <a:ln>
            <a:solidFill>
              <a:srgbClr val="75A9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4756B306-60D8-1B0B-B42A-CA085C8D699A}"/>
              </a:ext>
            </a:extLst>
          </p:cNvPr>
          <p:cNvCxnSpPr>
            <a:stCxn id="151" idx="3"/>
            <a:endCxn id="121" idx="1"/>
          </p:cNvCxnSpPr>
          <p:nvPr/>
        </p:nvCxnSpPr>
        <p:spPr>
          <a:xfrm>
            <a:off x="3856884" y="4116169"/>
            <a:ext cx="629480" cy="3562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59F542F-0705-0AC5-46BE-9E0D6E977228}"/>
              </a:ext>
            </a:extLst>
          </p:cNvPr>
          <p:cNvCxnSpPr>
            <a:stCxn id="151" idx="3"/>
            <a:endCxn id="122" idx="1"/>
          </p:cNvCxnSpPr>
          <p:nvPr/>
        </p:nvCxnSpPr>
        <p:spPr>
          <a:xfrm>
            <a:off x="3856884" y="4116169"/>
            <a:ext cx="629480" cy="10779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83910C0-9D25-B5D9-2801-05C744237A5F}"/>
              </a:ext>
            </a:extLst>
          </p:cNvPr>
          <p:cNvCxnSpPr>
            <a:stCxn id="151" idx="3"/>
            <a:endCxn id="123" idx="1"/>
          </p:cNvCxnSpPr>
          <p:nvPr/>
        </p:nvCxnSpPr>
        <p:spPr>
          <a:xfrm>
            <a:off x="3856884" y="4116169"/>
            <a:ext cx="629480" cy="17597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0CE72A7-611B-33F9-4152-2ED75F2A0F44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 flipV="1">
            <a:off x="3856884" y="3766703"/>
            <a:ext cx="629480" cy="10551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DFC951D8-053E-0DC9-1388-F52D2D670A17}"/>
              </a:ext>
            </a:extLst>
          </p:cNvPr>
          <p:cNvCxnSpPr>
            <a:cxnSpLocks/>
            <a:stCxn id="115" idx="3"/>
            <a:endCxn id="121" idx="1"/>
          </p:cNvCxnSpPr>
          <p:nvPr/>
        </p:nvCxnSpPr>
        <p:spPr>
          <a:xfrm flipV="1">
            <a:off x="3856884" y="4472381"/>
            <a:ext cx="629480" cy="3494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8129BE68-60AA-AA73-2777-170B6D9EDE3A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856884" y="4821847"/>
            <a:ext cx="629480" cy="3722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1165CCA6-32F9-CFB0-68BB-2E140121A2D9}"/>
              </a:ext>
            </a:extLst>
          </p:cNvPr>
          <p:cNvCxnSpPr>
            <a:cxnSpLocks/>
            <a:stCxn id="115" idx="3"/>
            <a:endCxn id="123" idx="1"/>
          </p:cNvCxnSpPr>
          <p:nvPr/>
        </p:nvCxnSpPr>
        <p:spPr>
          <a:xfrm>
            <a:off x="3856884" y="4821847"/>
            <a:ext cx="629480" cy="10540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C4D58614-A317-3AAE-6C56-775589A379CD}"/>
              </a:ext>
            </a:extLst>
          </p:cNvPr>
          <p:cNvCxnSpPr>
            <a:stCxn id="153" idx="3"/>
            <a:endCxn id="119" idx="1"/>
          </p:cNvCxnSpPr>
          <p:nvPr/>
        </p:nvCxnSpPr>
        <p:spPr>
          <a:xfrm flipV="1">
            <a:off x="3856884" y="3766703"/>
            <a:ext cx="629480" cy="17768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E71B479A-9D1A-608F-75B5-F2CC5DF2A51C}"/>
              </a:ext>
            </a:extLst>
          </p:cNvPr>
          <p:cNvCxnSpPr>
            <a:stCxn id="153" idx="3"/>
            <a:endCxn id="121" idx="1"/>
          </p:cNvCxnSpPr>
          <p:nvPr/>
        </p:nvCxnSpPr>
        <p:spPr>
          <a:xfrm flipV="1">
            <a:off x="3856884" y="4607992"/>
            <a:ext cx="629480" cy="935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8064527D-04EE-A1D8-6151-561B000A5CB7}"/>
              </a:ext>
            </a:extLst>
          </p:cNvPr>
          <p:cNvCxnSpPr>
            <a:stCxn id="153" idx="3"/>
            <a:endCxn id="122" idx="1"/>
          </p:cNvCxnSpPr>
          <p:nvPr/>
        </p:nvCxnSpPr>
        <p:spPr>
          <a:xfrm flipV="1">
            <a:off x="3856884" y="5194134"/>
            <a:ext cx="629480" cy="3494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C83FCF0-1A08-9ACC-3C04-4907EB6B9764}"/>
              </a:ext>
            </a:extLst>
          </p:cNvPr>
          <p:cNvCxnSpPr>
            <a:stCxn id="153" idx="3"/>
            <a:endCxn id="123" idx="1"/>
          </p:cNvCxnSpPr>
          <p:nvPr/>
        </p:nvCxnSpPr>
        <p:spPr>
          <a:xfrm>
            <a:off x="3856884" y="5543600"/>
            <a:ext cx="629480" cy="332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8999DC3-31F6-E066-8FEE-D907BBFDF9B3}"/>
              </a:ext>
            </a:extLst>
          </p:cNvPr>
          <p:cNvCxnSpPr>
            <a:stCxn id="116" idx="3"/>
            <a:endCxn id="119" idx="1"/>
          </p:cNvCxnSpPr>
          <p:nvPr/>
        </p:nvCxnSpPr>
        <p:spPr>
          <a:xfrm flipV="1">
            <a:off x="3856884" y="3766703"/>
            <a:ext cx="629480" cy="24587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4FF425D6-512F-40E6-76B5-6ED6F7819C53}"/>
              </a:ext>
            </a:extLst>
          </p:cNvPr>
          <p:cNvCxnSpPr>
            <a:stCxn id="116" idx="3"/>
            <a:endCxn id="121" idx="1"/>
          </p:cNvCxnSpPr>
          <p:nvPr/>
        </p:nvCxnSpPr>
        <p:spPr>
          <a:xfrm flipV="1">
            <a:off x="3856884" y="4472381"/>
            <a:ext cx="629480" cy="17530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FE419D28-2C5A-69BC-93C9-2E12BD0249BE}"/>
              </a:ext>
            </a:extLst>
          </p:cNvPr>
          <p:cNvCxnSpPr>
            <a:stCxn id="116" idx="3"/>
            <a:endCxn id="122" idx="1"/>
          </p:cNvCxnSpPr>
          <p:nvPr/>
        </p:nvCxnSpPr>
        <p:spPr>
          <a:xfrm flipV="1">
            <a:off x="3856884" y="5194134"/>
            <a:ext cx="629480" cy="10312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002D479-1F61-F65A-758E-7EC7CEF92686}"/>
              </a:ext>
            </a:extLst>
          </p:cNvPr>
          <p:cNvCxnSpPr>
            <a:stCxn id="116" idx="3"/>
            <a:endCxn id="123" idx="1"/>
          </p:cNvCxnSpPr>
          <p:nvPr/>
        </p:nvCxnSpPr>
        <p:spPr>
          <a:xfrm flipV="1">
            <a:off x="3856884" y="5875940"/>
            <a:ext cx="629480" cy="3494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A7D875F-0B11-AF43-7A09-2F7B802D1E57}"/>
                  </a:ext>
                </a:extLst>
              </p:cNvPr>
              <p:cNvSpPr txBox="1"/>
              <p:nvPr/>
            </p:nvSpPr>
            <p:spPr>
              <a:xfrm>
                <a:off x="4552421" y="3028457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A7D875F-0B11-AF43-7A09-2F7B802D1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21" y="3028457"/>
                <a:ext cx="1441174" cy="369332"/>
              </a:xfrm>
              <a:prstGeom prst="rect">
                <a:avLst/>
              </a:prstGeom>
              <a:blipFill>
                <a:blip r:embed="rId14"/>
                <a:stretch>
                  <a:fillRect l="-254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802C4384-AFF0-9A61-3CD2-8908671F6F23}"/>
                  </a:ext>
                </a:extLst>
              </p:cNvPr>
              <p:cNvSpPr/>
              <p:nvPr/>
            </p:nvSpPr>
            <p:spPr>
              <a:xfrm>
                <a:off x="2415710" y="3763330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rgbClr val="75A9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802C4384-AFF0-9A61-3CD2-8908671F6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3763330"/>
                <a:ext cx="1441174" cy="7056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rgbClr val="75A99E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EF1F9A6-C0CF-6F88-C71D-4688CFB56FD4}"/>
                  </a:ext>
                </a:extLst>
              </p:cNvPr>
              <p:cNvSpPr/>
              <p:nvPr/>
            </p:nvSpPr>
            <p:spPr>
              <a:xfrm>
                <a:off x="2415710" y="3072753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EF1F9A6-C0CF-6F88-C71D-4688CFB56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3072753"/>
                <a:ext cx="1441174" cy="70567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F1FE87F-DF39-CE30-E2A6-7782673A2659}"/>
                  </a:ext>
                </a:extLst>
              </p:cNvPr>
              <p:cNvSpPr/>
              <p:nvPr/>
            </p:nvSpPr>
            <p:spPr>
              <a:xfrm>
                <a:off x="2415710" y="5190761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F1FE87F-DF39-CE30-E2A6-7782673A2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5190761"/>
                <a:ext cx="1441174" cy="70567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D5CBA133-DA65-BFA8-59E1-A2DC73F1129D}"/>
              </a:ext>
            </a:extLst>
          </p:cNvPr>
          <p:cNvSpPr/>
          <p:nvPr/>
        </p:nvSpPr>
        <p:spPr>
          <a:xfrm>
            <a:off x="3353018" y="3582915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EA92B21B-AB6B-52D5-90D7-1999FCD72379}"/>
              </a:ext>
            </a:extLst>
          </p:cNvPr>
          <p:cNvSpPr/>
          <p:nvPr/>
        </p:nvSpPr>
        <p:spPr>
          <a:xfrm>
            <a:off x="3991624" y="3542314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B9F7FEE9-B8AD-80BF-7EC0-D65088C887C6}"/>
              </a:ext>
            </a:extLst>
          </p:cNvPr>
          <p:cNvSpPr/>
          <p:nvPr/>
        </p:nvSpPr>
        <p:spPr>
          <a:xfrm>
            <a:off x="1373293" y="429889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19AB423-1658-314E-E998-7050EB131D12}"/>
              </a:ext>
            </a:extLst>
          </p:cNvPr>
          <p:cNvSpPr/>
          <p:nvPr/>
        </p:nvSpPr>
        <p:spPr>
          <a:xfrm>
            <a:off x="6557018" y="3447535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57C4906D-EB7E-6861-E029-6507FC266346}"/>
              </a:ext>
            </a:extLst>
          </p:cNvPr>
          <p:cNvSpPr/>
          <p:nvPr/>
        </p:nvSpPr>
        <p:spPr>
          <a:xfrm>
            <a:off x="6557018" y="4081928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6BCEFBB-4352-B1D8-50F9-5DCB805521C2}"/>
              </a:ext>
            </a:extLst>
          </p:cNvPr>
          <p:cNvSpPr/>
          <p:nvPr/>
        </p:nvSpPr>
        <p:spPr>
          <a:xfrm>
            <a:off x="6557018" y="4715796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4402286-2977-1152-74B4-A2B3CBEEAEDA}"/>
              </a:ext>
            </a:extLst>
          </p:cNvPr>
          <p:cNvSpPr/>
          <p:nvPr/>
        </p:nvSpPr>
        <p:spPr>
          <a:xfrm>
            <a:off x="6557018" y="5351177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8A5513-BA71-3E0C-C8E1-958FA216A364}"/>
              </a:ext>
            </a:extLst>
          </p:cNvPr>
          <p:cNvSpPr/>
          <p:nvPr/>
        </p:nvSpPr>
        <p:spPr>
          <a:xfrm>
            <a:off x="1956875" y="3884503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4B23FF4-3554-3DB9-07A0-167FCC125B08}"/>
              </a:ext>
            </a:extLst>
          </p:cNvPr>
          <p:cNvCxnSpPr>
            <a:cxnSpLocks/>
          </p:cNvCxnSpPr>
          <p:nvPr/>
        </p:nvCxnSpPr>
        <p:spPr>
          <a:xfrm>
            <a:off x="1481886" y="6725920"/>
            <a:ext cx="3403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BC61700-192D-216B-7963-06A0CB40A38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89285" y="3331714"/>
            <a:ext cx="2710692" cy="5986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8F1F0B-C43E-F922-3016-1525677CB5E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72245" y="3425592"/>
            <a:ext cx="2419756" cy="4622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4ED9DA-7897-30F0-908B-931E9934EAB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89285" y="3991989"/>
            <a:ext cx="5119281" cy="5670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95DD481-4482-0069-51EE-695D3444210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89285" y="4629048"/>
            <a:ext cx="2411693" cy="5487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E48DBC1-7A2E-E293-632B-BF3833A097D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25629" y="4641494"/>
            <a:ext cx="2619376" cy="5238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7590C55-2026-9E09-83CA-90DB3350418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968207" y="5260262"/>
            <a:ext cx="4878737" cy="5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5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92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Propagation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0EB55B-4C37-6A75-D9D4-56195C55DE6B}"/>
              </a:ext>
            </a:extLst>
          </p:cNvPr>
          <p:cNvSpPr txBox="1"/>
          <p:nvPr/>
        </p:nvSpPr>
        <p:spPr>
          <a:xfrm>
            <a:off x="1373293" y="1838062"/>
            <a:ext cx="346875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MLP with one hidden layer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425C82D-A082-C5E0-76DF-E19F8D13C5E9}"/>
              </a:ext>
            </a:extLst>
          </p:cNvPr>
          <p:cNvGrpSpPr/>
          <p:nvPr/>
        </p:nvGrpSpPr>
        <p:grpSpPr>
          <a:xfrm>
            <a:off x="345056" y="3500559"/>
            <a:ext cx="1441174" cy="2117034"/>
            <a:chOff x="2129458" y="3766928"/>
            <a:chExt cx="1441174" cy="21170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9A1542E7-F145-1C8E-12E0-9E1BBDFA935B}"/>
                    </a:ext>
                  </a:extLst>
                </p:cNvPr>
                <p:cNvSpPr/>
                <p:nvPr/>
              </p:nvSpPr>
              <p:spPr>
                <a:xfrm>
                  <a:off x="2129458" y="5178284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9A1542E7-F145-1C8E-12E0-9E1BBDFA9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5178284"/>
                  <a:ext cx="1441174" cy="7056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AC3E0AF1-4A92-2938-E151-9F202063D5EA}"/>
                    </a:ext>
                  </a:extLst>
                </p:cNvPr>
                <p:cNvSpPr/>
                <p:nvPr/>
              </p:nvSpPr>
              <p:spPr>
                <a:xfrm>
                  <a:off x="2129458" y="3766928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AC3E0AF1-4A92-2938-E151-9F202063D5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3766928"/>
                  <a:ext cx="1441174" cy="7056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C1D67DF-42AA-0AB8-D91B-C3B6A27CB113}"/>
                    </a:ext>
                  </a:extLst>
                </p:cNvPr>
                <p:cNvSpPr/>
                <p:nvPr/>
              </p:nvSpPr>
              <p:spPr>
                <a:xfrm>
                  <a:off x="2129458" y="4472606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rgbClr val="75A99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C1D67DF-42AA-0AB8-D91B-C3B6A27CB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4472606"/>
                  <a:ext cx="1441174" cy="7056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75A99E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595AC88-CE23-DF62-3A80-4EC253DA3FCD}"/>
              </a:ext>
            </a:extLst>
          </p:cNvPr>
          <p:cNvCxnSpPr>
            <a:stCxn id="92" idx="3"/>
            <a:endCxn id="151" idx="1"/>
          </p:cNvCxnSpPr>
          <p:nvPr/>
        </p:nvCxnSpPr>
        <p:spPr>
          <a:xfrm>
            <a:off x="1786230" y="3853398"/>
            <a:ext cx="629480" cy="8771"/>
          </a:xfrm>
          <a:prstGeom prst="line">
            <a:avLst/>
          </a:prstGeom>
          <a:ln>
            <a:solidFill>
              <a:srgbClr val="75A9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0A5C3C6-6238-F867-B834-0AB9591C3861}"/>
              </a:ext>
            </a:extLst>
          </p:cNvPr>
          <p:cNvCxnSpPr>
            <a:cxnSpLocks/>
            <a:stCxn id="92" idx="3"/>
            <a:endCxn id="115" idx="1"/>
          </p:cNvCxnSpPr>
          <p:nvPr/>
        </p:nvCxnSpPr>
        <p:spPr>
          <a:xfrm>
            <a:off x="1786230" y="3853398"/>
            <a:ext cx="629480" cy="7144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A78ED4E-28E5-E54F-86A4-2E18232BCB96}"/>
              </a:ext>
            </a:extLst>
          </p:cNvPr>
          <p:cNvCxnSpPr>
            <a:stCxn id="92" idx="3"/>
            <a:endCxn id="153" idx="1"/>
          </p:cNvCxnSpPr>
          <p:nvPr/>
        </p:nvCxnSpPr>
        <p:spPr>
          <a:xfrm>
            <a:off x="1786230" y="3853398"/>
            <a:ext cx="629480" cy="14362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430332C-4872-27AF-3020-62AA136FE6E3}"/>
              </a:ext>
            </a:extLst>
          </p:cNvPr>
          <p:cNvCxnSpPr>
            <a:stCxn id="94" idx="3"/>
            <a:endCxn id="151" idx="1"/>
          </p:cNvCxnSpPr>
          <p:nvPr/>
        </p:nvCxnSpPr>
        <p:spPr>
          <a:xfrm flipV="1">
            <a:off x="1786230" y="3862169"/>
            <a:ext cx="629480" cy="696907"/>
          </a:xfrm>
          <a:prstGeom prst="line">
            <a:avLst/>
          </a:prstGeom>
          <a:ln>
            <a:solidFill>
              <a:srgbClr val="75A9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701E96C-2545-843D-3C86-25F23ABF2BFE}"/>
              </a:ext>
            </a:extLst>
          </p:cNvPr>
          <p:cNvCxnSpPr>
            <a:cxnSpLocks/>
            <a:stCxn id="94" idx="3"/>
            <a:endCxn id="115" idx="1"/>
          </p:cNvCxnSpPr>
          <p:nvPr/>
        </p:nvCxnSpPr>
        <p:spPr>
          <a:xfrm>
            <a:off x="1786230" y="4559076"/>
            <a:ext cx="629480" cy="877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109BE91-574A-6BE2-A4E7-28C2ED10AF66}"/>
              </a:ext>
            </a:extLst>
          </p:cNvPr>
          <p:cNvCxnSpPr>
            <a:stCxn id="94" idx="3"/>
            <a:endCxn id="153" idx="1"/>
          </p:cNvCxnSpPr>
          <p:nvPr/>
        </p:nvCxnSpPr>
        <p:spPr>
          <a:xfrm>
            <a:off x="1786230" y="4559076"/>
            <a:ext cx="629480" cy="7305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F3D91E7F-35AD-EB50-752C-A15F5CA7173A}"/>
              </a:ext>
            </a:extLst>
          </p:cNvPr>
          <p:cNvCxnSpPr>
            <a:stCxn id="95" idx="3"/>
            <a:endCxn id="151" idx="1"/>
          </p:cNvCxnSpPr>
          <p:nvPr/>
        </p:nvCxnSpPr>
        <p:spPr>
          <a:xfrm flipV="1">
            <a:off x="1786230" y="3862169"/>
            <a:ext cx="629480" cy="14025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E47D6E3-C2B9-7F60-DDD5-A6BC71E63FE6}"/>
              </a:ext>
            </a:extLst>
          </p:cNvPr>
          <p:cNvCxnSpPr>
            <a:cxnSpLocks/>
            <a:stCxn id="95" idx="3"/>
            <a:endCxn id="115" idx="1"/>
          </p:cNvCxnSpPr>
          <p:nvPr/>
        </p:nvCxnSpPr>
        <p:spPr>
          <a:xfrm flipV="1">
            <a:off x="1786230" y="4567847"/>
            <a:ext cx="629480" cy="6969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0C84DBD-5D1E-FBA6-ADA9-CA767C46B36B}"/>
              </a:ext>
            </a:extLst>
          </p:cNvPr>
          <p:cNvCxnSpPr>
            <a:stCxn id="95" idx="3"/>
            <a:endCxn id="153" idx="1"/>
          </p:cNvCxnSpPr>
          <p:nvPr/>
        </p:nvCxnSpPr>
        <p:spPr>
          <a:xfrm>
            <a:off x="1786230" y="5264754"/>
            <a:ext cx="629480" cy="248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C780CA-0263-9C9C-F8B7-AF40D7708081}"/>
                  </a:ext>
                </a:extLst>
              </p:cNvPr>
              <p:cNvSpPr txBox="1"/>
              <p:nvPr/>
            </p:nvSpPr>
            <p:spPr>
              <a:xfrm>
                <a:off x="2415710" y="2420317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𝐻𝑖𝑑𝑑𝑒𝑛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C780CA-0263-9C9C-F8B7-AF40D7708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2420317"/>
                <a:ext cx="1441174" cy="369332"/>
              </a:xfrm>
              <a:prstGeom prst="rect">
                <a:avLst/>
              </a:prstGeom>
              <a:blipFill>
                <a:blip r:embed="rId6"/>
                <a:stretch>
                  <a:fillRect l="-6751" r="-379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76D7F2-BFBD-2816-2655-E568034FA11B}"/>
                  </a:ext>
                </a:extLst>
              </p:cNvPr>
              <p:cNvSpPr txBox="1"/>
              <p:nvPr/>
            </p:nvSpPr>
            <p:spPr>
              <a:xfrm>
                <a:off x="345056" y="3091280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76D7F2-BFBD-2816-2655-E568034FA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6" y="3091280"/>
                <a:ext cx="1441174" cy="369332"/>
              </a:xfrm>
              <a:prstGeom prst="rect">
                <a:avLst/>
              </a:prstGeom>
              <a:blipFill>
                <a:blip r:embed="rId7"/>
                <a:stretch>
                  <a:fillRect l="-8051" r="-2966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E689F34-4B03-956F-7163-1D4634B2FE6F}"/>
              </a:ext>
            </a:extLst>
          </p:cNvPr>
          <p:cNvCxnSpPr>
            <a:stCxn id="95" idx="3"/>
            <a:endCxn id="116" idx="1"/>
          </p:cNvCxnSpPr>
          <p:nvPr/>
        </p:nvCxnSpPr>
        <p:spPr>
          <a:xfrm>
            <a:off x="1786230" y="5264754"/>
            <a:ext cx="629480" cy="7066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38108C8-6D1F-512B-3FE6-0C32B6EA1D7A}"/>
              </a:ext>
            </a:extLst>
          </p:cNvPr>
          <p:cNvCxnSpPr>
            <a:stCxn id="92" idx="3"/>
            <a:endCxn id="116" idx="1"/>
          </p:cNvCxnSpPr>
          <p:nvPr/>
        </p:nvCxnSpPr>
        <p:spPr>
          <a:xfrm>
            <a:off x="1786230" y="3853398"/>
            <a:ext cx="629480" cy="21180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26013A7-CFCA-9213-4E42-C513425273EB}"/>
              </a:ext>
            </a:extLst>
          </p:cNvPr>
          <p:cNvCxnSpPr>
            <a:stCxn id="94" idx="3"/>
            <a:endCxn id="116" idx="1"/>
          </p:cNvCxnSpPr>
          <p:nvPr/>
        </p:nvCxnSpPr>
        <p:spPr>
          <a:xfrm>
            <a:off x="1786230" y="4559076"/>
            <a:ext cx="629480" cy="14123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BFBE977D-CAB4-3D3E-6E24-A5140BE12450}"/>
              </a:ext>
            </a:extLst>
          </p:cNvPr>
          <p:cNvCxnSpPr>
            <a:cxnSpLocks/>
          </p:cNvCxnSpPr>
          <p:nvPr/>
        </p:nvCxnSpPr>
        <p:spPr>
          <a:xfrm>
            <a:off x="3861861" y="38541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E5E537CE-1633-C892-EF49-3B6F2C21E0E8}"/>
                  </a:ext>
                </a:extLst>
              </p:cNvPr>
              <p:cNvSpPr/>
              <p:nvPr/>
            </p:nvSpPr>
            <p:spPr>
              <a:xfrm>
                <a:off x="2415710" y="4215008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E5E537CE-1633-C892-EF49-3B6F2C21E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4215008"/>
                <a:ext cx="1441174" cy="7056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A99F6B9-6D60-C8B7-0AC6-3B2F9D3CC763}"/>
                  </a:ext>
                </a:extLst>
              </p:cNvPr>
              <p:cNvSpPr/>
              <p:nvPr/>
            </p:nvSpPr>
            <p:spPr>
              <a:xfrm>
                <a:off x="2415710" y="5618567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A99F6B9-6D60-C8B7-0AC6-3B2F9D3CC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5618567"/>
                <a:ext cx="1441174" cy="7056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35D1077D-42AF-637E-593B-38EC47E752CB}"/>
              </a:ext>
            </a:extLst>
          </p:cNvPr>
          <p:cNvCxnSpPr>
            <a:cxnSpLocks/>
          </p:cNvCxnSpPr>
          <p:nvPr/>
        </p:nvCxnSpPr>
        <p:spPr>
          <a:xfrm>
            <a:off x="6127981" y="29112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49D5DEA-3B76-ADAC-6310-5C9547F05083}"/>
              </a:ext>
            </a:extLst>
          </p:cNvPr>
          <p:cNvGrpSpPr/>
          <p:nvPr/>
        </p:nvGrpSpPr>
        <p:grpSpPr>
          <a:xfrm>
            <a:off x="4486364" y="3159864"/>
            <a:ext cx="1441174" cy="2814915"/>
            <a:chOff x="4329319" y="3398014"/>
            <a:chExt cx="1441174" cy="28149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06BBD2DC-2E5E-1A8D-C9B7-6EC09542AEEF}"/>
                    </a:ext>
                  </a:extLst>
                </p:cNvPr>
                <p:cNvSpPr/>
                <p:nvPr/>
              </p:nvSpPr>
              <p:spPr>
                <a:xfrm>
                  <a:off x="4329319" y="4103692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06BBD2DC-2E5E-1A8D-C9B7-6EC09542A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4103692"/>
                  <a:ext cx="1441174" cy="70567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B26F580B-2A20-FB29-EF50-338D32358F42}"/>
                    </a:ext>
                  </a:extLst>
                </p:cNvPr>
                <p:cNvSpPr/>
                <p:nvPr/>
              </p:nvSpPr>
              <p:spPr>
                <a:xfrm>
                  <a:off x="4329319" y="4825445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B26F580B-2A20-FB29-EF50-338D32358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4825445"/>
                  <a:ext cx="1441174" cy="70567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6F4C9B68-4335-4232-CF91-5E1AD68EA40B}"/>
                    </a:ext>
                  </a:extLst>
                </p:cNvPr>
                <p:cNvSpPr/>
                <p:nvPr/>
              </p:nvSpPr>
              <p:spPr>
                <a:xfrm>
                  <a:off x="4329319" y="5507251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6F4C9B68-4335-4232-CF91-5E1AD68EA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5507251"/>
                  <a:ext cx="1441174" cy="70567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A23A4D92-0A48-5DE3-3254-ACE9C0766402}"/>
                    </a:ext>
                  </a:extLst>
                </p:cNvPr>
                <p:cNvSpPr/>
                <p:nvPr/>
              </p:nvSpPr>
              <p:spPr>
                <a:xfrm>
                  <a:off x="4329319" y="3398014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A23A4D92-0A48-5DE3-3254-ACE9C0766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3398014"/>
                  <a:ext cx="1441174" cy="70567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DA75D7B-4F13-E9CF-410B-22F8327EA5F4}"/>
              </a:ext>
            </a:extLst>
          </p:cNvPr>
          <p:cNvCxnSpPr>
            <a:stCxn id="92" idx="3"/>
            <a:endCxn id="152" idx="1"/>
          </p:cNvCxnSpPr>
          <p:nvPr/>
        </p:nvCxnSpPr>
        <p:spPr>
          <a:xfrm flipV="1">
            <a:off x="1786230" y="3171592"/>
            <a:ext cx="629480" cy="68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084767B7-8A88-FE5B-081D-3EF229036EBE}"/>
              </a:ext>
            </a:extLst>
          </p:cNvPr>
          <p:cNvCxnSpPr>
            <a:stCxn id="94" idx="3"/>
            <a:endCxn id="152" idx="1"/>
          </p:cNvCxnSpPr>
          <p:nvPr/>
        </p:nvCxnSpPr>
        <p:spPr>
          <a:xfrm flipV="1">
            <a:off x="1786230" y="3171592"/>
            <a:ext cx="629480" cy="1387484"/>
          </a:xfrm>
          <a:prstGeom prst="line">
            <a:avLst/>
          </a:prstGeom>
          <a:ln>
            <a:solidFill>
              <a:srgbClr val="75A9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4821DBB1-B66C-78F7-A592-4E6711583183}"/>
              </a:ext>
            </a:extLst>
          </p:cNvPr>
          <p:cNvCxnSpPr>
            <a:stCxn id="95" idx="3"/>
            <a:endCxn id="152" idx="1"/>
          </p:cNvCxnSpPr>
          <p:nvPr/>
        </p:nvCxnSpPr>
        <p:spPr>
          <a:xfrm flipV="1">
            <a:off x="1786230" y="3171592"/>
            <a:ext cx="629480" cy="20931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47019A90-0598-1D97-EDF7-9E20A7642791}"/>
              </a:ext>
            </a:extLst>
          </p:cNvPr>
          <p:cNvCxnSpPr>
            <a:stCxn id="152" idx="3"/>
            <a:endCxn id="119" idx="1"/>
          </p:cNvCxnSpPr>
          <p:nvPr/>
        </p:nvCxnSpPr>
        <p:spPr>
          <a:xfrm>
            <a:off x="3856884" y="3171592"/>
            <a:ext cx="629480" cy="34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D43F405-592B-BFEC-2E94-17FCBD088F39}"/>
              </a:ext>
            </a:extLst>
          </p:cNvPr>
          <p:cNvCxnSpPr>
            <a:stCxn id="152" idx="3"/>
            <a:endCxn id="121" idx="1"/>
          </p:cNvCxnSpPr>
          <p:nvPr/>
        </p:nvCxnSpPr>
        <p:spPr>
          <a:xfrm>
            <a:off x="3856884" y="3171592"/>
            <a:ext cx="629480" cy="10467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75163FD-B767-EE65-6EB9-E86570773A62}"/>
              </a:ext>
            </a:extLst>
          </p:cNvPr>
          <p:cNvCxnSpPr>
            <a:stCxn id="152" idx="3"/>
            <a:endCxn id="122" idx="1"/>
          </p:cNvCxnSpPr>
          <p:nvPr/>
        </p:nvCxnSpPr>
        <p:spPr>
          <a:xfrm>
            <a:off x="3856884" y="3171592"/>
            <a:ext cx="629480" cy="1768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73F5C50-B02B-1C06-393A-CD7141D8CC29}"/>
              </a:ext>
            </a:extLst>
          </p:cNvPr>
          <p:cNvCxnSpPr>
            <a:stCxn id="152" idx="3"/>
            <a:endCxn id="123" idx="1"/>
          </p:cNvCxnSpPr>
          <p:nvPr/>
        </p:nvCxnSpPr>
        <p:spPr>
          <a:xfrm>
            <a:off x="3856884" y="3171592"/>
            <a:ext cx="629480" cy="2450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B790321-0F6A-D56E-0F23-575227D33503}"/>
              </a:ext>
            </a:extLst>
          </p:cNvPr>
          <p:cNvCxnSpPr>
            <a:stCxn id="151" idx="3"/>
            <a:endCxn id="119" idx="1"/>
          </p:cNvCxnSpPr>
          <p:nvPr/>
        </p:nvCxnSpPr>
        <p:spPr>
          <a:xfrm flipV="1">
            <a:off x="3856884" y="3512703"/>
            <a:ext cx="629480" cy="349466"/>
          </a:xfrm>
          <a:prstGeom prst="line">
            <a:avLst/>
          </a:prstGeom>
          <a:ln>
            <a:solidFill>
              <a:srgbClr val="75A9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4756B306-60D8-1B0B-B42A-CA085C8D699A}"/>
              </a:ext>
            </a:extLst>
          </p:cNvPr>
          <p:cNvCxnSpPr>
            <a:stCxn id="151" idx="3"/>
            <a:endCxn id="121" idx="1"/>
          </p:cNvCxnSpPr>
          <p:nvPr/>
        </p:nvCxnSpPr>
        <p:spPr>
          <a:xfrm>
            <a:off x="3856884" y="3862169"/>
            <a:ext cx="629480" cy="3562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59F542F-0705-0AC5-46BE-9E0D6E977228}"/>
              </a:ext>
            </a:extLst>
          </p:cNvPr>
          <p:cNvCxnSpPr>
            <a:stCxn id="151" idx="3"/>
            <a:endCxn id="122" idx="1"/>
          </p:cNvCxnSpPr>
          <p:nvPr/>
        </p:nvCxnSpPr>
        <p:spPr>
          <a:xfrm>
            <a:off x="3856884" y="3862169"/>
            <a:ext cx="629480" cy="10779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83910C0-9D25-B5D9-2801-05C744237A5F}"/>
              </a:ext>
            </a:extLst>
          </p:cNvPr>
          <p:cNvCxnSpPr>
            <a:stCxn id="151" idx="3"/>
            <a:endCxn id="123" idx="1"/>
          </p:cNvCxnSpPr>
          <p:nvPr/>
        </p:nvCxnSpPr>
        <p:spPr>
          <a:xfrm>
            <a:off x="3856884" y="3862169"/>
            <a:ext cx="629480" cy="17597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0CE72A7-611B-33F9-4152-2ED75F2A0F44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 flipV="1">
            <a:off x="3856884" y="3512703"/>
            <a:ext cx="629480" cy="10551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DFC951D8-053E-0DC9-1388-F52D2D670A17}"/>
              </a:ext>
            </a:extLst>
          </p:cNvPr>
          <p:cNvCxnSpPr>
            <a:cxnSpLocks/>
            <a:stCxn id="115" idx="3"/>
            <a:endCxn id="121" idx="1"/>
          </p:cNvCxnSpPr>
          <p:nvPr/>
        </p:nvCxnSpPr>
        <p:spPr>
          <a:xfrm flipV="1">
            <a:off x="3856884" y="4218381"/>
            <a:ext cx="629480" cy="3494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8129BE68-60AA-AA73-2777-170B6D9EDE3A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856884" y="4567847"/>
            <a:ext cx="629480" cy="3722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1165CCA6-32F9-CFB0-68BB-2E140121A2D9}"/>
              </a:ext>
            </a:extLst>
          </p:cNvPr>
          <p:cNvCxnSpPr>
            <a:cxnSpLocks/>
            <a:stCxn id="115" idx="3"/>
            <a:endCxn id="123" idx="1"/>
          </p:cNvCxnSpPr>
          <p:nvPr/>
        </p:nvCxnSpPr>
        <p:spPr>
          <a:xfrm>
            <a:off x="3856884" y="4567847"/>
            <a:ext cx="629480" cy="10540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C4D58614-A317-3AAE-6C56-775589A379CD}"/>
              </a:ext>
            </a:extLst>
          </p:cNvPr>
          <p:cNvCxnSpPr>
            <a:stCxn id="153" idx="3"/>
            <a:endCxn id="119" idx="1"/>
          </p:cNvCxnSpPr>
          <p:nvPr/>
        </p:nvCxnSpPr>
        <p:spPr>
          <a:xfrm flipV="1">
            <a:off x="3856884" y="3512703"/>
            <a:ext cx="629480" cy="17768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E71B479A-9D1A-608F-75B5-F2CC5DF2A51C}"/>
              </a:ext>
            </a:extLst>
          </p:cNvPr>
          <p:cNvCxnSpPr>
            <a:stCxn id="153" idx="3"/>
            <a:endCxn id="121" idx="1"/>
          </p:cNvCxnSpPr>
          <p:nvPr/>
        </p:nvCxnSpPr>
        <p:spPr>
          <a:xfrm flipV="1">
            <a:off x="3856884" y="4353992"/>
            <a:ext cx="629480" cy="935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8064527D-04EE-A1D8-6151-561B000A5CB7}"/>
              </a:ext>
            </a:extLst>
          </p:cNvPr>
          <p:cNvCxnSpPr>
            <a:stCxn id="153" idx="3"/>
            <a:endCxn id="122" idx="1"/>
          </p:cNvCxnSpPr>
          <p:nvPr/>
        </p:nvCxnSpPr>
        <p:spPr>
          <a:xfrm flipV="1">
            <a:off x="3856884" y="4940134"/>
            <a:ext cx="629480" cy="3494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C83FCF0-1A08-9ACC-3C04-4907EB6B9764}"/>
              </a:ext>
            </a:extLst>
          </p:cNvPr>
          <p:cNvCxnSpPr>
            <a:stCxn id="153" idx="3"/>
            <a:endCxn id="123" idx="1"/>
          </p:cNvCxnSpPr>
          <p:nvPr/>
        </p:nvCxnSpPr>
        <p:spPr>
          <a:xfrm>
            <a:off x="3856884" y="5289600"/>
            <a:ext cx="629480" cy="332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8999DC3-31F6-E066-8FEE-D907BBFDF9B3}"/>
              </a:ext>
            </a:extLst>
          </p:cNvPr>
          <p:cNvCxnSpPr>
            <a:stCxn id="116" idx="3"/>
            <a:endCxn id="119" idx="1"/>
          </p:cNvCxnSpPr>
          <p:nvPr/>
        </p:nvCxnSpPr>
        <p:spPr>
          <a:xfrm flipV="1">
            <a:off x="3856884" y="3512703"/>
            <a:ext cx="629480" cy="24587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4FF425D6-512F-40E6-76B5-6ED6F7819C53}"/>
              </a:ext>
            </a:extLst>
          </p:cNvPr>
          <p:cNvCxnSpPr>
            <a:stCxn id="116" idx="3"/>
            <a:endCxn id="121" idx="1"/>
          </p:cNvCxnSpPr>
          <p:nvPr/>
        </p:nvCxnSpPr>
        <p:spPr>
          <a:xfrm flipV="1">
            <a:off x="3856884" y="4218381"/>
            <a:ext cx="629480" cy="17530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FE419D28-2C5A-69BC-93C9-2E12BD0249BE}"/>
              </a:ext>
            </a:extLst>
          </p:cNvPr>
          <p:cNvCxnSpPr>
            <a:stCxn id="116" idx="3"/>
            <a:endCxn id="122" idx="1"/>
          </p:cNvCxnSpPr>
          <p:nvPr/>
        </p:nvCxnSpPr>
        <p:spPr>
          <a:xfrm flipV="1">
            <a:off x="3856884" y="4940134"/>
            <a:ext cx="629480" cy="10312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002D479-1F61-F65A-758E-7EC7CEF92686}"/>
              </a:ext>
            </a:extLst>
          </p:cNvPr>
          <p:cNvCxnSpPr>
            <a:stCxn id="116" idx="3"/>
            <a:endCxn id="123" idx="1"/>
          </p:cNvCxnSpPr>
          <p:nvPr/>
        </p:nvCxnSpPr>
        <p:spPr>
          <a:xfrm flipV="1">
            <a:off x="3856884" y="5621940"/>
            <a:ext cx="629480" cy="3494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A7D875F-0B11-AF43-7A09-2F7B802D1E57}"/>
                  </a:ext>
                </a:extLst>
              </p:cNvPr>
              <p:cNvSpPr txBox="1"/>
              <p:nvPr/>
            </p:nvSpPr>
            <p:spPr>
              <a:xfrm>
                <a:off x="4552421" y="2774457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A7D875F-0B11-AF43-7A09-2F7B802D1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21" y="2774457"/>
                <a:ext cx="1441174" cy="369332"/>
              </a:xfrm>
              <a:prstGeom prst="rect">
                <a:avLst/>
              </a:prstGeom>
              <a:blipFill>
                <a:blip r:embed="rId14"/>
                <a:stretch>
                  <a:fillRect l="-2542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802C4384-AFF0-9A61-3CD2-8908671F6F23}"/>
                  </a:ext>
                </a:extLst>
              </p:cNvPr>
              <p:cNvSpPr/>
              <p:nvPr/>
            </p:nvSpPr>
            <p:spPr>
              <a:xfrm>
                <a:off x="2415710" y="3509330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rgbClr val="75A9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802C4384-AFF0-9A61-3CD2-8908671F6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3509330"/>
                <a:ext cx="1441174" cy="7056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rgbClr val="75A99E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EF1F9A6-C0CF-6F88-C71D-4688CFB56FD4}"/>
                  </a:ext>
                </a:extLst>
              </p:cNvPr>
              <p:cNvSpPr/>
              <p:nvPr/>
            </p:nvSpPr>
            <p:spPr>
              <a:xfrm>
                <a:off x="2415710" y="2818753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EF1F9A6-C0CF-6F88-C71D-4688CFB56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2818753"/>
                <a:ext cx="1441174" cy="70567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F1FE87F-DF39-CE30-E2A6-7782673A2659}"/>
                  </a:ext>
                </a:extLst>
              </p:cNvPr>
              <p:cNvSpPr/>
              <p:nvPr/>
            </p:nvSpPr>
            <p:spPr>
              <a:xfrm>
                <a:off x="2415710" y="4936761"/>
                <a:ext cx="1441174" cy="705678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F1FE87F-DF39-CE30-E2A6-7782673A2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0" y="4936761"/>
                <a:ext cx="1441174" cy="70567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4B23FF4-3554-3DB9-07A0-167FCC125B08}"/>
              </a:ext>
            </a:extLst>
          </p:cNvPr>
          <p:cNvCxnSpPr>
            <a:cxnSpLocks/>
          </p:cNvCxnSpPr>
          <p:nvPr/>
        </p:nvCxnSpPr>
        <p:spPr>
          <a:xfrm>
            <a:off x="1603806" y="6471920"/>
            <a:ext cx="3403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E19DA63-D506-FC49-D7EA-E59259799E54}"/>
              </a:ext>
            </a:extLst>
          </p:cNvPr>
          <p:cNvSpPr/>
          <p:nvPr/>
        </p:nvSpPr>
        <p:spPr>
          <a:xfrm>
            <a:off x="5993595" y="3757385"/>
            <a:ext cx="6096000" cy="12875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Forward</a:t>
            </a:r>
            <a:r>
              <a:rPr lang="ko-KR" altLang="en-US" dirty="0">
                <a:latin typeface="+mj-lt"/>
              </a:rPr>
              <a:t>와 </a:t>
            </a:r>
            <a:r>
              <a:rPr lang="en-US" altLang="ko-KR" dirty="0">
                <a:latin typeface="+mj-lt"/>
              </a:rPr>
              <a:t>Back Propagation</a:t>
            </a:r>
            <a:r>
              <a:rPr lang="ko-KR" altLang="en-US" dirty="0">
                <a:latin typeface="+mj-lt"/>
              </a:rPr>
              <a:t>을 반복하며 </a:t>
            </a:r>
            <a:r>
              <a:rPr lang="en-US" altLang="ko-KR" dirty="0">
                <a:latin typeface="+mj-lt"/>
              </a:rPr>
              <a:t>weight</a:t>
            </a:r>
            <a:r>
              <a:rPr lang="ko-KR" altLang="en-US" dirty="0">
                <a:latin typeface="+mj-lt"/>
              </a:rPr>
              <a:t>를 </a:t>
            </a:r>
            <a:r>
              <a:rPr lang="ko-KR" altLang="en-US" dirty="0" err="1">
                <a:latin typeface="+mj-lt"/>
              </a:rPr>
              <a:t>추청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최적화 알고리즘이 수렴되지 않는 위험성 존재</a:t>
            </a:r>
            <a:endParaRPr lang="en-US" altLang="ko-KR" dirty="0">
              <a:latin typeface="+mj-lt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Ex) vanishing, exploding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41E795D-D91E-6FBD-46F0-7DCD95D3FF9E}"/>
              </a:ext>
            </a:extLst>
          </p:cNvPr>
          <p:cNvCxnSpPr>
            <a:cxnSpLocks/>
          </p:cNvCxnSpPr>
          <p:nvPr/>
        </p:nvCxnSpPr>
        <p:spPr>
          <a:xfrm flipH="1">
            <a:off x="1270741" y="6471920"/>
            <a:ext cx="3403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92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275372" cy="769441"/>
            <a:chOff x="510077" y="2691080"/>
            <a:chExt cx="6275372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55531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Multilayer Perceptron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55531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Multilayer Perceptron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1.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92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Propagation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E19DA63-D506-FC49-D7EA-E59259799E54}"/>
              </a:ext>
            </a:extLst>
          </p:cNvPr>
          <p:cNvSpPr/>
          <p:nvPr/>
        </p:nvSpPr>
        <p:spPr>
          <a:xfrm>
            <a:off x="6157122" y="3060233"/>
            <a:ext cx="5923118" cy="21180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Sigmoid</a:t>
            </a:r>
            <a:r>
              <a:rPr lang="ko-KR" altLang="en-US" dirty="0">
                <a:latin typeface="+mj-lt"/>
              </a:rPr>
              <a:t>의 </a:t>
            </a:r>
            <a:r>
              <a:rPr lang="en-US" altLang="ko-KR" dirty="0">
                <a:latin typeface="+mj-lt"/>
              </a:rPr>
              <a:t>gradient</a:t>
            </a:r>
            <a:r>
              <a:rPr lang="ko-KR" altLang="en-US" dirty="0">
                <a:latin typeface="+mj-lt"/>
              </a:rPr>
              <a:t>는 아주 큰 수와 작은 수에서 소멸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모델의 복잡도가 증가 할수록 일어날 가능성이 높아짐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이러한 문제점으로 인해 </a:t>
            </a:r>
            <a:r>
              <a:rPr lang="en-US" altLang="ko-KR" dirty="0" err="1">
                <a:latin typeface="+mj-lt"/>
              </a:rPr>
              <a:t>ReLU</a:t>
            </a:r>
            <a:r>
              <a:rPr lang="ko-KR" altLang="en-US" dirty="0">
                <a:latin typeface="+mj-lt"/>
              </a:rPr>
              <a:t>를 많이 사용</a:t>
            </a:r>
            <a:endParaRPr lang="en-US" altLang="ko-KR" dirty="0">
              <a:latin typeface="+mj-lt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7D27CEA-C02B-5092-EF31-172BBC714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766695"/>
            <a:ext cx="5588499" cy="289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2D1C610-F9E9-9AAA-654B-AF9E271FA737}"/>
              </a:ext>
            </a:extLst>
          </p:cNvPr>
          <p:cNvSpPr txBox="1"/>
          <p:nvPr/>
        </p:nvSpPr>
        <p:spPr>
          <a:xfrm>
            <a:off x="6157123" y="2604146"/>
            <a:ext cx="415179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Vanishing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Gradient</a:t>
            </a:r>
          </a:p>
        </p:txBody>
      </p:sp>
    </p:spTree>
    <p:extLst>
      <p:ext uri="{BB962C8B-B14F-4D97-AF65-F5344CB8AC3E}">
        <p14:creationId xmlns:p14="http://schemas.microsoft.com/office/powerpoint/2010/main" val="965621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2" y="36436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추우찬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264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Hidden Layer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080D42E-41B1-5FED-EE59-7E06A736E8F5}"/>
              </a:ext>
            </a:extLst>
          </p:cNvPr>
          <p:cNvGrpSpPr/>
          <p:nvPr/>
        </p:nvGrpSpPr>
        <p:grpSpPr>
          <a:xfrm>
            <a:off x="2129458" y="3409119"/>
            <a:ext cx="1441174" cy="2117034"/>
            <a:chOff x="2129458" y="3766928"/>
            <a:chExt cx="1441174" cy="21170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1497849-CCD2-7E91-3A08-F3AFF0FDCD86}"/>
                    </a:ext>
                  </a:extLst>
                </p:cNvPr>
                <p:cNvSpPr/>
                <p:nvPr/>
              </p:nvSpPr>
              <p:spPr>
                <a:xfrm>
                  <a:off x="2129458" y="3766928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1497849-CCD2-7E91-3A08-F3AFF0FDCD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3766928"/>
                  <a:ext cx="1441174" cy="7056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C3380CF-B9C2-CA37-3AAA-B7BB4D526BBB}"/>
                    </a:ext>
                  </a:extLst>
                </p:cNvPr>
                <p:cNvSpPr/>
                <p:nvPr/>
              </p:nvSpPr>
              <p:spPr>
                <a:xfrm>
                  <a:off x="2129458" y="4472606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C3380CF-B9C2-CA37-3AAA-B7BB4D526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4472606"/>
                  <a:ext cx="1441174" cy="7056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C3C1728-DE45-D34F-F3B4-83774406B287}"/>
                    </a:ext>
                  </a:extLst>
                </p:cNvPr>
                <p:cNvSpPr/>
                <p:nvPr/>
              </p:nvSpPr>
              <p:spPr>
                <a:xfrm>
                  <a:off x="2129458" y="5178284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C3C1728-DE45-D34F-F3B4-83774406B2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5178284"/>
                  <a:ext cx="1441174" cy="7056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84A1B94-91A8-6811-2C74-E5C07344C80F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 flipV="1">
            <a:off x="3570632" y="3393044"/>
            <a:ext cx="758687" cy="368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5D1B0BA-5AEF-4767-4279-C1B3A2D635CB}"/>
              </a:ext>
            </a:extLst>
          </p:cNvPr>
          <p:cNvCxnSpPr>
            <a:stCxn id="30" idx="3"/>
            <a:endCxn id="35" idx="1"/>
          </p:cNvCxnSpPr>
          <p:nvPr/>
        </p:nvCxnSpPr>
        <p:spPr>
          <a:xfrm>
            <a:off x="3570632" y="3761958"/>
            <a:ext cx="758687" cy="336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DE73AAC-F851-CE37-D8CF-1284E984EE7B}"/>
              </a:ext>
            </a:extLst>
          </p:cNvPr>
          <p:cNvCxnSpPr>
            <a:stCxn id="30" idx="3"/>
            <a:endCxn id="36" idx="1"/>
          </p:cNvCxnSpPr>
          <p:nvPr/>
        </p:nvCxnSpPr>
        <p:spPr>
          <a:xfrm>
            <a:off x="3570632" y="3761958"/>
            <a:ext cx="758687" cy="1058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832C53E-A9D2-9A5E-3F5B-C44127013FE0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3570632" y="3393044"/>
            <a:ext cx="758687" cy="1074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3D9F91A-45E7-9D24-F65E-557C691F6778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 flipV="1">
            <a:off x="3570632" y="4098722"/>
            <a:ext cx="758687" cy="368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DF14FF3-FE34-D515-FB94-8E51E6A779E4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3570632" y="4467636"/>
            <a:ext cx="758687" cy="352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54C77FD-438B-EB55-CC73-AC0D8AB11294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 flipV="1">
            <a:off x="3570632" y="3393044"/>
            <a:ext cx="758687" cy="178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FE4B42-262E-1E7A-1FFC-76AF43B9D0BF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 flipV="1">
            <a:off x="3570632" y="4098722"/>
            <a:ext cx="758687" cy="1074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A547D95-E6C2-F3D6-454C-773ED9551BF4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flipV="1">
            <a:off x="3570632" y="4820475"/>
            <a:ext cx="758687" cy="352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9AFED9A-9D01-ADA4-6C80-ADE4DC7EFEAA}"/>
              </a:ext>
            </a:extLst>
          </p:cNvPr>
          <p:cNvCxnSpPr>
            <a:cxnSpLocks/>
          </p:cNvCxnSpPr>
          <p:nvPr/>
        </p:nvCxnSpPr>
        <p:spPr>
          <a:xfrm>
            <a:off x="5775470" y="338500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F76697-D9A9-C878-2CB3-8909394E2931}"/>
                  </a:ext>
                </a:extLst>
              </p:cNvPr>
              <p:cNvSpPr txBox="1"/>
              <p:nvPr/>
            </p:nvSpPr>
            <p:spPr>
              <a:xfrm>
                <a:off x="4352186" y="2614551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F76697-D9A9-C878-2CB3-8909394E2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86" y="2614551"/>
                <a:ext cx="1441174" cy="369332"/>
              </a:xfrm>
              <a:prstGeom prst="rect">
                <a:avLst/>
              </a:prstGeom>
              <a:blipFill>
                <a:blip r:embed="rId6"/>
                <a:stretch>
                  <a:fillRect l="-254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150FB2-4AD4-0B6A-37A9-C2CE0167AFE9}"/>
                  </a:ext>
                </a:extLst>
              </p:cNvPr>
              <p:cNvSpPr txBox="1"/>
              <p:nvPr/>
            </p:nvSpPr>
            <p:spPr>
              <a:xfrm>
                <a:off x="2129458" y="2999840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150FB2-4AD4-0B6A-37A9-C2CE0167A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458" y="2999840"/>
                <a:ext cx="1441174" cy="369332"/>
              </a:xfrm>
              <a:prstGeom prst="rect">
                <a:avLst/>
              </a:prstGeom>
              <a:blipFill>
                <a:blip r:embed="rId7"/>
                <a:stretch>
                  <a:fillRect l="-7595" r="-2954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그룹 66">
            <a:extLst>
              <a:ext uri="{FF2B5EF4-FFF2-40B4-BE49-F238E27FC236}">
                <a16:creationId xmlns:a16="http://schemas.microsoft.com/office/drawing/2014/main" id="{A576DAFB-4138-5621-DE48-C3DA05879A62}"/>
              </a:ext>
            </a:extLst>
          </p:cNvPr>
          <p:cNvGrpSpPr/>
          <p:nvPr/>
        </p:nvGrpSpPr>
        <p:grpSpPr>
          <a:xfrm>
            <a:off x="4329319" y="3040205"/>
            <a:ext cx="1441174" cy="2814915"/>
            <a:chOff x="4329319" y="3398014"/>
            <a:chExt cx="1441174" cy="28149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D1BA980F-0E10-89F9-EB7E-C7221E66CA58}"/>
                    </a:ext>
                  </a:extLst>
                </p:cNvPr>
                <p:cNvSpPr/>
                <p:nvPr/>
              </p:nvSpPr>
              <p:spPr>
                <a:xfrm>
                  <a:off x="4329319" y="3398014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D1BA980F-0E10-89F9-EB7E-C7221E66CA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3398014"/>
                  <a:ext cx="1441174" cy="70567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50B4FE2-E230-C7A9-A925-4776CD6666CE}"/>
                    </a:ext>
                  </a:extLst>
                </p:cNvPr>
                <p:cNvSpPr/>
                <p:nvPr/>
              </p:nvSpPr>
              <p:spPr>
                <a:xfrm>
                  <a:off x="4329319" y="4103692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50B4FE2-E230-C7A9-A925-4776CD6666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4103692"/>
                  <a:ext cx="1441174" cy="70567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41991EF-A5FF-4376-D2E6-22B7E44952F0}"/>
                    </a:ext>
                  </a:extLst>
                </p:cNvPr>
                <p:cNvSpPr/>
                <p:nvPr/>
              </p:nvSpPr>
              <p:spPr>
                <a:xfrm>
                  <a:off x="4329319" y="4825445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41991EF-A5FF-4376-D2E6-22B7E44952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4825445"/>
                  <a:ext cx="1441174" cy="70567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603389A9-321A-3771-1DC0-92220ED7E04A}"/>
                    </a:ext>
                  </a:extLst>
                </p:cNvPr>
                <p:cNvSpPr/>
                <p:nvPr/>
              </p:nvSpPr>
              <p:spPr>
                <a:xfrm>
                  <a:off x="4329319" y="5507251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603389A9-321A-3771-1DC0-92220ED7E0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5507251"/>
                  <a:ext cx="1441174" cy="70567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3EE7FB7-5B07-819B-16C4-1FECB527F200}"/>
              </a:ext>
            </a:extLst>
          </p:cNvPr>
          <p:cNvCxnSpPr>
            <a:stCxn id="32" idx="3"/>
            <a:endCxn id="62" idx="1"/>
          </p:cNvCxnSpPr>
          <p:nvPr/>
        </p:nvCxnSpPr>
        <p:spPr>
          <a:xfrm>
            <a:off x="3570632" y="5173314"/>
            <a:ext cx="758687" cy="32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0866D64-6096-5A7B-7ED1-5D0636DAED7A}"/>
              </a:ext>
            </a:extLst>
          </p:cNvPr>
          <p:cNvCxnSpPr>
            <a:stCxn id="30" idx="3"/>
            <a:endCxn id="62" idx="1"/>
          </p:cNvCxnSpPr>
          <p:nvPr/>
        </p:nvCxnSpPr>
        <p:spPr>
          <a:xfrm>
            <a:off x="3570632" y="3761958"/>
            <a:ext cx="758687" cy="174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C696CEB-C441-EBE5-A798-1003D9C7E207}"/>
              </a:ext>
            </a:extLst>
          </p:cNvPr>
          <p:cNvCxnSpPr>
            <a:stCxn id="31" idx="3"/>
            <a:endCxn id="62" idx="1"/>
          </p:cNvCxnSpPr>
          <p:nvPr/>
        </p:nvCxnSpPr>
        <p:spPr>
          <a:xfrm>
            <a:off x="3570632" y="4467636"/>
            <a:ext cx="758687" cy="103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FFC0371-8F22-7610-CB49-D7D1B61AB23A}"/>
              </a:ext>
            </a:extLst>
          </p:cNvPr>
          <p:cNvSpPr/>
          <p:nvPr/>
        </p:nvSpPr>
        <p:spPr>
          <a:xfrm>
            <a:off x="6732045" y="3336557"/>
            <a:ext cx="5244741" cy="871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latin typeface="+mj-lt"/>
              </a:rPr>
              <a:t>얻으려는 이상적인 값을 학습하는 과정</a:t>
            </a:r>
            <a:endParaRPr lang="en-US" altLang="ko-KR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+mj-lt"/>
              </a:rPr>
              <a:t>전달 함수 값을 이용하여 오차를 </a:t>
            </a:r>
            <a:r>
              <a:rPr lang="ko-KR" altLang="en-US" dirty="0" err="1">
                <a:latin typeface="+mj-lt"/>
              </a:rPr>
              <a:t>줄여나감</a:t>
            </a:r>
            <a:endParaRPr lang="en-US" altLang="ko-KR" dirty="0">
              <a:latin typeface="+mj-lt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256D43-98CD-BCD8-2CC5-5606F3D80951}"/>
              </a:ext>
            </a:extLst>
          </p:cNvPr>
          <p:cNvSpPr/>
          <p:nvPr/>
        </p:nvSpPr>
        <p:spPr>
          <a:xfrm>
            <a:off x="6732045" y="4820475"/>
            <a:ext cx="5443391" cy="4560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>
                <a:latin typeface="+mj-lt"/>
              </a:rPr>
              <a:t>선형 모델에 적합해 비선형 모델에서 예측력 떨어짐</a:t>
            </a:r>
            <a:endParaRPr lang="en-US" altLang="ko-KR" dirty="0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028A4C-62A2-2D42-CBAA-3C0054BDC55F}"/>
              </a:ext>
            </a:extLst>
          </p:cNvPr>
          <p:cNvSpPr txBox="1"/>
          <p:nvPr/>
        </p:nvSpPr>
        <p:spPr>
          <a:xfrm>
            <a:off x="6732045" y="4475882"/>
            <a:ext cx="151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/>
              <a:t>But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9174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511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Multilayer Perceptron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080D42E-41B1-5FED-EE59-7E06A736E8F5}"/>
              </a:ext>
            </a:extLst>
          </p:cNvPr>
          <p:cNvGrpSpPr/>
          <p:nvPr/>
        </p:nvGrpSpPr>
        <p:grpSpPr>
          <a:xfrm>
            <a:off x="588896" y="3409119"/>
            <a:ext cx="1441174" cy="2117034"/>
            <a:chOff x="2129458" y="3766928"/>
            <a:chExt cx="1441174" cy="21170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1497849-CCD2-7E91-3A08-F3AFF0FDCD86}"/>
                    </a:ext>
                  </a:extLst>
                </p:cNvPr>
                <p:cNvSpPr/>
                <p:nvPr/>
              </p:nvSpPr>
              <p:spPr>
                <a:xfrm>
                  <a:off x="2129458" y="3766928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1497849-CCD2-7E91-3A08-F3AFF0FDCD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3766928"/>
                  <a:ext cx="1441174" cy="7056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C3380CF-B9C2-CA37-3AAA-B7BB4D526BBB}"/>
                    </a:ext>
                  </a:extLst>
                </p:cNvPr>
                <p:cNvSpPr/>
                <p:nvPr/>
              </p:nvSpPr>
              <p:spPr>
                <a:xfrm>
                  <a:off x="2129458" y="4472606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C3380CF-B9C2-CA37-3AAA-B7BB4D526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4472606"/>
                  <a:ext cx="1441174" cy="7056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C3C1728-DE45-D34F-F3B4-83774406B287}"/>
                    </a:ext>
                  </a:extLst>
                </p:cNvPr>
                <p:cNvSpPr/>
                <p:nvPr/>
              </p:nvSpPr>
              <p:spPr>
                <a:xfrm>
                  <a:off x="2129458" y="5178284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C3C1728-DE45-D34F-F3B4-83774406B2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8" y="5178284"/>
                  <a:ext cx="1441174" cy="7056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84A1B94-91A8-6811-2C74-E5C07344C80F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>
            <a:off x="2030070" y="3761958"/>
            <a:ext cx="629480" cy="8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5D1B0BA-5AEF-4767-4279-C1B3A2D635CB}"/>
              </a:ext>
            </a:extLst>
          </p:cNvPr>
          <p:cNvCxnSpPr>
            <a:stCxn id="30" idx="3"/>
            <a:endCxn id="35" idx="1"/>
          </p:cNvCxnSpPr>
          <p:nvPr/>
        </p:nvCxnSpPr>
        <p:spPr>
          <a:xfrm>
            <a:off x="2030070" y="3761958"/>
            <a:ext cx="629480" cy="714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DE73AAC-F851-CE37-D8CF-1284E984EE7B}"/>
              </a:ext>
            </a:extLst>
          </p:cNvPr>
          <p:cNvCxnSpPr>
            <a:stCxn id="30" idx="3"/>
            <a:endCxn id="36" idx="1"/>
          </p:cNvCxnSpPr>
          <p:nvPr/>
        </p:nvCxnSpPr>
        <p:spPr>
          <a:xfrm>
            <a:off x="2030070" y="3761958"/>
            <a:ext cx="629480" cy="143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832C53E-A9D2-9A5E-3F5B-C44127013FE0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2030070" y="3770729"/>
            <a:ext cx="629480" cy="69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3D9F91A-45E7-9D24-F65E-557C691F6778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>
            <a:off x="2030070" y="4467636"/>
            <a:ext cx="629480" cy="8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DF14FF3-FE34-D515-FB94-8E51E6A779E4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2030070" y="4467636"/>
            <a:ext cx="629480" cy="730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54C77FD-438B-EB55-CC73-AC0D8AB11294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 flipV="1">
            <a:off x="2030070" y="3770729"/>
            <a:ext cx="629480" cy="140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FE4B42-262E-1E7A-1FFC-76AF43B9D0BF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 flipV="1">
            <a:off x="2030070" y="4476407"/>
            <a:ext cx="629480" cy="69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A547D95-E6C2-F3D6-454C-773ED9551BF4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>
            <a:off x="2030070" y="5173314"/>
            <a:ext cx="629480" cy="2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F76697-D9A9-C878-2CB3-8909394E2931}"/>
                  </a:ext>
                </a:extLst>
              </p:cNvPr>
              <p:cNvSpPr txBox="1"/>
              <p:nvPr/>
            </p:nvSpPr>
            <p:spPr>
              <a:xfrm>
                <a:off x="2659550" y="2328877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𝐻𝑖𝑑𝑑𝑒𝑛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F76697-D9A9-C878-2CB3-8909394E2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550" y="2328877"/>
                <a:ext cx="1441174" cy="369332"/>
              </a:xfrm>
              <a:prstGeom prst="rect">
                <a:avLst/>
              </a:prstGeom>
              <a:blipFill>
                <a:blip r:embed="rId6"/>
                <a:stretch>
                  <a:fillRect l="-6751" r="-379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150FB2-4AD4-0B6A-37A9-C2CE0167AFE9}"/>
                  </a:ext>
                </a:extLst>
              </p:cNvPr>
              <p:cNvSpPr txBox="1"/>
              <p:nvPr/>
            </p:nvSpPr>
            <p:spPr>
              <a:xfrm>
                <a:off x="588896" y="2999840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150FB2-4AD4-0B6A-37A9-C2CE0167A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96" y="2999840"/>
                <a:ext cx="1441174" cy="369332"/>
              </a:xfrm>
              <a:prstGeom prst="rect">
                <a:avLst/>
              </a:prstGeom>
              <a:blipFill>
                <a:blip r:embed="rId7"/>
                <a:stretch>
                  <a:fillRect l="-8051" r="-2966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3EE7FB7-5B07-819B-16C4-1FECB527F200}"/>
              </a:ext>
            </a:extLst>
          </p:cNvPr>
          <p:cNvCxnSpPr>
            <a:stCxn id="32" idx="3"/>
            <a:endCxn id="62" idx="1"/>
          </p:cNvCxnSpPr>
          <p:nvPr/>
        </p:nvCxnSpPr>
        <p:spPr>
          <a:xfrm>
            <a:off x="2030070" y="5173314"/>
            <a:ext cx="629480" cy="70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0866D64-6096-5A7B-7ED1-5D0636DAED7A}"/>
              </a:ext>
            </a:extLst>
          </p:cNvPr>
          <p:cNvCxnSpPr>
            <a:stCxn id="30" idx="3"/>
            <a:endCxn id="62" idx="1"/>
          </p:cNvCxnSpPr>
          <p:nvPr/>
        </p:nvCxnSpPr>
        <p:spPr>
          <a:xfrm>
            <a:off x="2030070" y="3761958"/>
            <a:ext cx="629480" cy="211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C696CEB-C441-EBE5-A798-1003D9C7E207}"/>
              </a:ext>
            </a:extLst>
          </p:cNvPr>
          <p:cNvCxnSpPr>
            <a:stCxn id="31" idx="3"/>
            <a:endCxn id="62" idx="1"/>
          </p:cNvCxnSpPr>
          <p:nvPr/>
        </p:nvCxnSpPr>
        <p:spPr>
          <a:xfrm>
            <a:off x="2030070" y="4467636"/>
            <a:ext cx="629480" cy="141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FFC0371-8F22-7610-CB49-D7D1B61AB23A}"/>
              </a:ext>
            </a:extLst>
          </p:cNvPr>
          <p:cNvSpPr/>
          <p:nvPr/>
        </p:nvSpPr>
        <p:spPr>
          <a:xfrm>
            <a:off x="6413994" y="2018939"/>
            <a:ext cx="5244741" cy="33650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한 개 이상의 </a:t>
            </a:r>
            <a:r>
              <a:rPr lang="en-US" altLang="ko-KR" dirty="0">
                <a:latin typeface="+mj-lt"/>
              </a:rPr>
              <a:t>Hidden Layer</a:t>
            </a:r>
            <a:r>
              <a:rPr lang="ko-KR" altLang="en-US" dirty="0">
                <a:latin typeface="+mj-lt"/>
              </a:rPr>
              <a:t>를 사용해서 일반적인 함수들을 이용한 모델 만들 수 있음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Layer</a:t>
            </a:r>
            <a:r>
              <a:rPr lang="ko-KR" altLang="en-US" dirty="0">
                <a:latin typeface="+mj-lt"/>
              </a:rPr>
              <a:t>를 여러 쌓아 각 </a:t>
            </a:r>
            <a:r>
              <a:rPr lang="en-US" altLang="ko-KR" dirty="0">
                <a:latin typeface="+mj-lt"/>
              </a:rPr>
              <a:t>Layer</a:t>
            </a:r>
            <a:r>
              <a:rPr lang="ko-KR" altLang="en-US" dirty="0">
                <a:latin typeface="+mj-lt"/>
              </a:rPr>
              <a:t>의 결과를 상위 </a:t>
            </a:r>
            <a:r>
              <a:rPr lang="en-US" altLang="ko-KR" dirty="0">
                <a:latin typeface="+mj-lt"/>
              </a:rPr>
              <a:t>Layer</a:t>
            </a:r>
            <a:r>
              <a:rPr lang="ko-KR" altLang="en-US" dirty="0">
                <a:latin typeface="+mj-lt"/>
              </a:rPr>
              <a:t>에 전달하는 방식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각 </a:t>
            </a:r>
            <a:r>
              <a:rPr lang="en-US" altLang="ko-KR" dirty="0">
                <a:latin typeface="+mj-lt"/>
              </a:rPr>
              <a:t>Layer</a:t>
            </a:r>
            <a:r>
              <a:rPr lang="ko-KR" altLang="en-US" dirty="0">
                <a:latin typeface="+mj-lt"/>
              </a:rPr>
              <a:t>의 </a:t>
            </a:r>
            <a:r>
              <a:rPr lang="en-US" altLang="ko-KR" dirty="0">
                <a:latin typeface="+mj-lt"/>
              </a:rPr>
              <a:t>Neuron</a:t>
            </a:r>
            <a:r>
              <a:rPr lang="ko-KR" altLang="en-US" dirty="0">
                <a:latin typeface="+mj-lt"/>
              </a:rPr>
              <a:t>은 모두 연결되어 있는 </a:t>
            </a:r>
            <a:r>
              <a:rPr lang="en-US" altLang="ko-KR" dirty="0">
                <a:latin typeface="+mj-lt"/>
              </a:rPr>
              <a:t>Fully Connected Layer</a:t>
            </a:r>
            <a:r>
              <a:rPr lang="ko-KR" altLang="en-US" dirty="0">
                <a:latin typeface="+mj-lt"/>
              </a:rPr>
              <a:t>를 이룸</a:t>
            </a:r>
            <a:endParaRPr lang="en-US" altLang="ko-KR" dirty="0">
              <a:latin typeface="+mj-l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A6F1EC-8804-0BF2-A9E7-601BB051528F}"/>
              </a:ext>
            </a:extLst>
          </p:cNvPr>
          <p:cNvGrpSpPr/>
          <p:nvPr/>
        </p:nvGrpSpPr>
        <p:grpSpPr>
          <a:xfrm>
            <a:off x="2659550" y="2727313"/>
            <a:ext cx="1446151" cy="3505492"/>
            <a:chOff x="3047171" y="2727313"/>
            <a:chExt cx="1446151" cy="3505492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9AFED9A-9D01-ADA4-6C80-ADE4DC7EFEAA}"/>
                </a:ext>
              </a:extLst>
            </p:cNvPr>
            <p:cNvCxnSpPr>
              <a:cxnSpLocks/>
            </p:cNvCxnSpPr>
            <p:nvPr/>
          </p:nvCxnSpPr>
          <p:spPr>
            <a:xfrm>
              <a:off x="4493322" y="376269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D1BA980F-0E10-89F9-EB7E-C7221E66CA58}"/>
                    </a:ext>
                  </a:extLst>
                </p:cNvPr>
                <p:cNvSpPr/>
                <p:nvPr/>
              </p:nvSpPr>
              <p:spPr>
                <a:xfrm>
                  <a:off x="3047171" y="3417890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D1BA980F-0E10-89F9-EB7E-C7221E66CA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171" y="3417890"/>
                  <a:ext cx="1441174" cy="70567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50B4FE2-E230-C7A9-A925-4776CD6666CE}"/>
                    </a:ext>
                  </a:extLst>
                </p:cNvPr>
                <p:cNvSpPr/>
                <p:nvPr/>
              </p:nvSpPr>
              <p:spPr>
                <a:xfrm>
                  <a:off x="3047171" y="4123568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50B4FE2-E230-C7A9-A925-4776CD6666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171" y="4123568"/>
                  <a:ext cx="1441174" cy="70567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41991EF-A5FF-4376-D2E6-22B7E44952F0}"/>
                    </a:ext>
                  </a:extLst>
                </p:cNvPr>
                <p:cNvSpPr/>
                <p:nvPr/>
              </p:nvSpPr>
              <p:spPr>
                <a:xfrm>
                  <a:off x="3047171" y="4845321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41991EF-A5FF-4376-D2E6-22B7E44952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171" y="4845321"/>
                  <a:ext cx="1441174" cy="70567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603389A9-321A-3771-1DC0-92220ED7E04A}"/>
                    </a:ext>
                  </a:extLst>
                </p:cNvPr>
                <p:cNvSpPr/>
                <p:nvPr/>
              </p:nvSpPr>
              <p:spPr>
                <a:xfrm>
                  <a:off x="3047171" y="5527127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603389A9-321A-3771-1DC0-92220ED7E0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171" y="5527127"/>
                  <a:ext cx="1441174" cy="70567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36530BD-3526-28D1-456D-7B2F4C553EB9}"/>
                    </a:ext>
                  </a:extLst>
                </p:cNvPr>
                <p:cNvSpPr/>
                <p:nvPr/>
              </p:nvSpPr>
              <p:spPr>
                <a:xfrm>
                  <a:off x="3047171" y="2727313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36530BD-3526-28D1-456D-7B2F4C553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171" y="2727313"/>
                  <a:ext cx="1441174" cy="70567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065805B-DF51-6ACA-099F-9792B6E71BED}"/>
              </a:ext>
            </a:extLst>
          </p:cNvPr>
          <p:cNvCxnSpPr>
            <a:cxnSpLocks/>
          </p:cNvCxnSpPr>
          <p:nvPr/>
        </p:nvCxnSpPr>
        <p:spPr>
          <a:xfrm>
            <a:off x="6371821" y="34091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B8A7E1B-E728-E300-C25E-1E323399953B}"/>
              </a:ext>
            </a:extLst>
          </p:cNvPr>
          <p:cNvGrpSpPr/>
          <p:nvPr/>
        </p:nvGrpSpPr>
        <p:grpSpPr>
          <a:xfrm>
            <a:off x="4730204" y="3068424"/>
            <a:ext cx="1441174" cy="2814915"/>
            <a:chOff x="4329319" y="3398014"/>
            <a:chExt cx="1441174" cy="28149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B16DFCFD-5F95-04A0-E263-97C492F9B8B9}"/>
                    </a:ext>
                  </a:extLst>
                </p:cNvPr>
                <p:cNvSpPr/>
                <p:nvPr/>
              </p:nvSpPr>
              <p:spPr>
                <a:xfrm>
                  <a:off x="4329319" y="3398014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B16DFCFD-5F95-04A0-E263-97C492F9B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3398014"/>
                  <a:ext cx="1441174" cy="70567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5070848-1F8B-4EBC-DF11-3DD5ECD1D625}"/>
                    </a:ext>
                  </a:extLst>
                </p:cNvPr>
                <p:cNvSpPr/>
                <p:nvPr/>
              </p:nvSpPr>
              <p:spPr>
                <a:xfrm>
                  <a:off x="4329319" y="4103692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5070848-1F8B-4EBC-DF11-3DD5ECD1D6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4103692"/>
                  <a:ext cx="1441174" cy="70567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D6FE5E0-FD5E-FD46-949B-A348ACC84849}"/>
                    </a:ext>
                  </a:extLst>
                </p:cNvPr>
                <p:cNvSpPr/>
                <p:nvPr/>
              </p:nvSpPr>
              <p:spPr>
                <a:xfrm>
                  <a:off x="4329319" y="4825445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D6FE5E0-FD5E-FD46-949B-A348ACC84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4825445"/>
                  <a:ext cx="1441174" cy="70567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6038CC35-A478-D445-010D-947240CAAD0E}"/>
                    </a:ext>
                  </a:extLst>
                </p:cNvPr>
                <p:cNvSpPr/>
                <p:nvPr/>
              </p:nvSpPr>
              <p:spPr>
                <a:xfrm>
                  <a:off x="4329319" y="5507251"/>
                  <a:ext cx="1441174" cy="70567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6038CC35-A478-D445-010D-947240CAAD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19" y="5507251"/>
                  <a:ext cx="1441174" cy="70567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DBA7A0-6ABB-98EE-ADFC-1802B7C38331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2030070" y="3080152"/>
            <a:ext cx="629480" cy="68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7F7F3C-C1CE-5265-D315-7C596F5294D0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 flipV="1">
            <a:off x="2030070" y="3080152"/>
            <a:ext cx="629480" cy="1387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12D1AC5-E411-C840-031F-E7F3406821E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2030070" y="3080152"/>
            <a:ext cx="629480" cy="209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CC469E-947D-01FA-96F6-27A64553B6A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4100724" y="3080152"/>
            <a:ext cx="629480" cy="34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8D0BDB5-4C1F-9B9E-568B-F6C8B6069DCD}"/>
              </a:ext>
            </a:extLst>
          </p:cNvPr>
          <p:cNvCxnSpPr>
            <a:stCxn id="33" idx="3"/>
            <a:endCxn id="43" idx="1"/>
          </p:cNvCxnSpPr>
          <p:nvPr/>
        </p:nvCxnSpPr>
        <p:spPr>
          <a:xfrm>
            <a:off x="4100724" y="3080152"/>
            <a:ext cx="629480" cy="1046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AB7662-CD72-3C2D-8854-B2F64FB9DB09}"/>
              </a:ext>
            </a:extLst>
          </p:cNvPr>
          <p:cNvCxnSpPr>
            <a:stCxn id="33" idx="3"/>
            <a:endCxn id="46" idx="1"/>
          </p:cNvCxnSpPr>
          <p:nvPr/>
        </p:nvCxnSpPr>
        <p:spPr>
          <a:xfrm>
            <a:off x="4100724" y="3080152"/>
            <a:ext cx="629480" cy="176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A0B3085-AF4B-7CF2-61C4-285AEEC414E0}"/>
              </a:ext>
            </a:extLst>
          </p:cNvPr>
          <p:cNvCxnSpPr>
            <a:stCxn id="33" idx="3"/>
            <a:endCxn id="47" idx="1"/>
          </p:cNvCxnSpPr>
          <p:nvPr/>
        </p:nvCxnSpPr>
        <p:spPr>
          <a:xfrm>
            <a:off x="4100724" y="3080152"/>
            <a:ext cx="629480" cy="2450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2BE718-383D-6F63-1CE9-E0F676E9C5CA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4100724" y="3421263"/>
            <a:ext cx="629480" cy="34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301927F-BE32-2A68-C210-6D11EDD4F781}"/>
              </a:ext>
            </a:extLst>
          </p:cNvPr>
          <p:cNvCxnSpPr>
            <a:stCxn id="34" idx="3"/>
            <a:endCxn id="43" idx="1"/>
          </p:cNvCxnSpPr>
          <p:nvPr/>
        </p:nvCxnSpPr>
        <p:spPr>
          <a:xfrm>
            <a:off x="4100724" y="3770729"/>
            <a:ext cx="629480" cy="35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4AC0B03-E954-9C3D-FEBD-A564A2149480}"/>
              </a:ext>
            </a:extLst>
          </p:cNvPr>
          <p:cNvCxnSpPr>
            <a:stCxn id="34" idx="3"/>
            <a:endCxn id="46" idx="1"/>
          </p:cNvCxnSpPr>
          <p:nvPr/>
        </p:nvCxnSpPr>
        <p:spPr>
          <a:xfrm>
            <a:off x="4100724" y="3770729"/>
            <a:ext cx="629480" cy="107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8D04582-DEDB-24B6-EC6E-4F4F6B7E471D}"/>
              </a:ext>
            </a:extLst>
          </p:cNvPr>
          <p:cNvCxnSpPr>
            <a:stCxn id="34" idx="3"/>
            <a:endCxn id="47" idx="1"/>
          </p:cNvCxnSpPr>
          <p:nvPr/>
        </p:nvCxnSpPr>
        <p:spPr>
          <a:xfrm>
            <a:off x="4100724" y="3770729"/>
            <a:ext cx="629480" cy="175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CCCC1DB-5001-C6CB-C6A8-DB07BC312E36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 flipV="1">
            <a:off x="4100724" y="3421263"/>
            <a:ext cx="629480" cy="105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924F52F-5A77-F0B5-F15F-3CD387D40B57}"/>
              </a:ext>
            </a:extLst>
          </p:cNvPr>
          <p:cNvCxnSpPr>
            <a:stCxn id="35" idx="3"/>
            <a:endCxn id="43" idx="1"/>
          </p:cNvCxnSpPr>
          <p:nvPr/>
        </p:nvCxnSpPr>
        <p:spPr>
          <a:xfrm flipV="1">
            <a:off x="4100724" y="4126941"/>
            <a:ext cx="629480" cy="34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0695C1F-F4AA-2172-8121-608F63E1C5EE}"/>
              </a:ext>
            </a:extLst>
          </p:cNvPr>
          <p:cNvCxnSpPr>
            <a:stCxn id="35" idx="3"/>
            <a:endCxn id="46" idx="1"/>
          </p:cNvCxnSpPr>
          <p:nvPr/>
        </p:nvCxnSpPr>
        <p:spPr>
          <a:xfrm>
            <a:off x="4100724" y="4476407"/>
            <a:ext cx="629480" cy="372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E114066-984D-2912-8781-860929EFC7BF}"/>
              </a:ext>
            </a:extLst>
          </p:cNvPr>
          <p:cNvCxnSpPr>
            <a:stCxn id="35" idx="3"/>
            <a:endCxn id="47" idx="1"/>
          </p:cNvCxnSpPr>
          <p:nvPr/>
        </p:nvCxnSpPr>
        <p:spPr>
          <a:xfrm>
            <a:off x="4100724" y="4476407"/>
            <a:ext cx="629480" cy="105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B9B1D5A-34F3-CB2C-A3AC-8FDB0048E3FB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 flipV="1">
            <a:off x="4100724" y="3421263"/>
            <a:ext cx="629480" cy="1776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326792C-8AEE-D214-413F-A7F025115D6A}"/>
              </a:ext>
            </a:extLst>
          </p:cNvPr>
          <p:cNvCxnSpPr>
            <a:stCxn id="36" idx="3"/>
            <a:endCxn id="43" idx="1"/>
          </p:cNvCxnSpPr>
          <p:nvPr/>
        </p:nvCxnSpPr>
        <p:spPr>
          <a:xfrm flipV="1">
            <a:off x="4100724" y="4262552"/>
            <a:ext cx="629480" cy="93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7529664-68AA-5B0B-2C27-B5A89C54B2FA}"/>
              </a:ext>
            </a:extLst>
          </p:cNvPr>
          <p:cNvCxnSpPr>
            <a:stCxn id="36" idx="3"/>
            <a:endCxn id="46" idx="1"/>
          </p:cNvCxnSpPr>
          <p:nvPr/>
        </p:nvCxnSpPr>
        <p:spPr>
          <a:xfrm flipV="1">
            <a:off x="4100724" y="4848694"/>
            <a:ext cx="629480" cy="34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8CA02FB-DE5C-019D-8C35-788BD3174E0C}"/>
              </a:ext>
            </a:extLst>
          </p:cNvPr>
          <p:cNvCxnSpPr>
            <a:stCxn id="36" idx="3"/>
            <a:endCxn id="47" idx="1"/>
          </p:cNvCxnSpPr>
          <p:nvPr/>
        </p:nvCxnSpPr>
        <p:spPr>
          <a:xfrm>
            <a:off x="4100724" y="5198160"/>
            <a:ext cx="629480" cy="332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70D4F44-AAAB-7AA1-A269-D9CCD7A2D2FD}"/>
              </a:ext>
            </a:extLst>
          </p:cNvPr>
          <p:cNvCxnSpPr>
            <a:stCxn id="62" idx="3"/>
            <a:endCxn id="39" idx="1"/>
          </p:cNvCxnSpPr>
          <p:nvPr/>
        </p:nvCxnSpPr>
        <p:spPr>
          <a:xfrm flipV="1">
            <a:off x="4100724" y="3421263"/>
            <a:ext cx="629480" cy="2458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4058619-CD67-414C-936A-06D05A41A9F0}"/>
              </a:ext>
            </a:extLst>
          </p:cNvPr>
          <p:cNvCxnSpPr>
            <a:stCxn id="62" idx="3"/>
            <a:endCxn id="43" idx="1"/>
          </p:cNvCxnSpPr>
          <p:nvPr/>
        </p:nvCxnSpPr>
        <p:spPr>
          <a:xfrm flipV="1">
            <a:off x="4100724" y="4126941"/>
            <a:ext cx="629480" cy="175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9A30EC9-3B43-64AA-DDCA-F623CFDD32F9}"/>
              </a:ext>
            </a:extLst>
          </p:cNvPr>
          <p:cNvCxnSpPr>
            <a:stCxn id="62" idx="3"/>
            <a:endCxn id="46" idx="1"/>
          </p:cNvCxnSpPr>
          <p:nvPr/>
        </p:nvCxnSpPr>
        <p:spPr>
          <a:xfrm flipV="1">
            <a:off x="4100724" y="4848694"/>
            <a:ext cx="629480" cy="10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2F30E22-8613-77CF-DE69-B6A751942274}"/>
              </a:ext>
            </a:extLst>
          </p:cNvPr>
          <p:cNvCxnSpPr>
            <a:stCxn id="62" idx="3"/>
            <a:endCxn id="47" idx="1"/>
          </p:cNvCxnSpPr>
          <p:nvPr/>
        </p:nvCxnSpPr>
        <p:spPr>
          <a:xfrm flipV="1">
            <a:off x="4100724" y="5530500"/>
            <a:ext cx="629480" cy="34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723CF5A-18B3-34D4-F782-65A4F8925392}"/>
                  </a:ext>
                </a:extLst>
              </p:cNvPr>
              <p:cNvSpPr txBox="1"/>
              <p:nvPr/>
            </p:nvSpPr>
            <p:spPr>
              <a:xfrm>
                <a:off x="4796261" y="2683017"/>
                <a:ext cx="1441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723CF5A-18B3-34D4-F782-65A4F8925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261" y="2683017"/>
                <a:ext cx="1441174" cy="369332"/>
              </a:xfrm>
              <a:prstGeom prst="rect">
                <a:avLst/>
              </a:prstGeom>
              <a:blipFill>
                <a:blip r:embed="rId17"/>
                <a:stretch>
                  <a:fillRect l="-2542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직사각형 86">
            <a:extLst>
              <a:ext uri="{FF2B5EF4-FFF2-40B4-BE49-F238E27FC236}">
                <a16:creationId xmlns:a16="http://schemas.microsoft.com/office/drawing/2014/main" id="{58252C88-7502-1761-9D12-C77EC2DF3CFB}"/>
              </a:ext>
            </a:extLst>
          </p:cNvPr>
          <p:cNvSpPr/>
          <p:nvPr/>
        </p:nvSpPr>
        <p:spPr>
          <a:xfrm>
            <a:off x="6732045" y="5953534"/>
            <a:ext cx="5443391" cy="4560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 err="1">
                <a:latin typeface="+mj-lt"/>
              </a:rPr>
              <a:t>학습력이</a:t>
            </a:r>
            <a:r>
              <a:rPr lang="ko-KR" altLang="en-US" dirty="0">
                <a:latin typeface="+mj-lt"/>
              </a:rPr>
              <a:t> 너무 좋으면 </a:t>
            </a:r>
            <a:r>
              <a:rPr lang="en-US" altLang="ko-KR" dirty="0">
                <a:latin typeface="+mj-lt"/>
              </a:rPr>
              <a:t>Over Fitting </a:t>
            </a:r>
            <a:r>
              <a:rPr lang="ko-KR" altLang="en-US" dirty="0">
                <a:latin typeface="+mj-lt"/>
              </a:rPr>
              <a:t>유발 가능</a:t>
            </a:r>
            <a:endParaRPr lang="en-US" altLang="ko-KR" dirty="0">
              <a:latin typeface="+mj-lt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3C9A95-508D-69E3-9C4B-6D6EE9076ACB}"/>
              </a:ext>
            </a:extLst>
          </p:cNvPr>
          <p:cNvSpPr txBox="1"/>
          <p:nvPr/>
        </p:nvSpPr>
        <p:spPr>
          <a:xfrm>
            <a:off x="6732045" y="5608941"/>
            <a:ext cx="151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/>
              <a:t>But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8535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77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Activation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Function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FFC0371-8F22-7610-CB49-D7D1B61AB23A}"/>
              </a:ext>
            </a:extLst>
          </p:cNvPr>
          <p:cNvSpPr/>
          <p:nvPr/>
        </p:nvSpPr>
        <p:spPr>
          <a:xfrm>
            <a:off x="758641" y="1984835"/>
            <a:ext cx="8375420" cy="17030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뉴런에서 </a:t>
            </a:r>
            <a:r>
              <a:rPr lang="ko-KR" altLang="en-US" dirty="0" err="1">
                <a:latin typeface="+mj-lt"/>
              </a:rPr>
              <a:t>입력받은</a:t>
            </a:r>
            <a:r>
              <a:rPr lang="ko-KR" altLang="en-US" dirty="0">
                <a:latin typeface="+mj-lt"/>
              </a:rPr>
              <a:t> 값을 처리하는 함수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결과값이 </a:t>
            </a:r>
            <a:r>
              <a:rPr lang="en-US" altLang="ko-KR" dirty="0">
                <a:latin typeface="+mj-lt"/>
              </a:rPr>
              <a:t>0</a:t>
            </a:r>
            <a:r>
              <a:rPr lang="ko-KR" altLang="en-US" dirty="0">
                <a:latin typeface="+mj-lt"/>
              </a:rPr>
              <a:t>과 </a:t>
            </a:r>
            <a:r>
              <a:rPr lang="en-US" altLang="ko-KR" dirty="0">
                <a:latin typeface="+mj-lt"/>
              </a:rPr>
              <a:t>1</a:t>
            </a:r>
            <a:r>
              <a:rPr lang="ko-KR" altLang="en-US" dirty="0">
                <a:latin typeface="+mj-lt"/>
              </a:rPr>
              <a:t>사이인 </a:t>
            </a:r>
            <a:r>
              <a:rPr lang="en-US" altLang="ko-KR" dirty="0">
                <a:latin typeface="+mj-lt"/>
              </a:rPr>
              <a:t>Non-Linearity </a:t>
            </a:r>
            <a:r>
              <a:rPr lang="ko-KR" altLang="en-US" dirty="0">
                <a:latin typeface="+mj-lt"/>
              </a:rPr>
              <a:t>함수 </a:t>
            </a:r>
            <a:r>
              <a:rPr lang="en-US" altLang="ko-KR" dirty="0">
                <a:latin typeface="+mj-lt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+mj-lt"/>
                <a:sym typeface="Wingdings" panose="05000000000000000000" pitchFamily="2" charset="2"/>
              </a:rPr>
              <a:t>비선형 함수도 학습이 가능하다</a:t>
            </a:r>
            <a:endParaRPr lang="en-US" altLang="ko-KR" dirty="0">
              <a:latin typeface="+mj-lt"/>
              <a:sym typeface="Wingdings" panose="05000000000000000000" pitchFamily="2" charset="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모델의 </a:t>
            </a:r>
            <a:r>
              <a:rPr lang="en-US" altLang="ko-KR" dirty="0">
                <a:latin typeface="+mj-lt"/>
              </a:rPr>
              <a:t>Activation Function</a:t>
            </a:r>
            <a:r>
              <a:rPr lang="ko-KR" altLang="en-US" dirty="0">
                <a:latin typeface="+mj-lt"/>
              </a:rPr>
              <a:t>에 따라 결과값이 크게 달라지게 된다</a:t>
            </a:r>
            <a:r>
              <a:rPr lang="en-US" altLang="ko-KR" dirty="0">
                <a:latin typeface="+mj-lt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Ex) step function, sigmoid, </a:t>
            </a:r>
            <a:r>
              <a:rPr lang="en-US" altLang="ko-KR" dirty="0" err="1">
                <a:latin typeface="+mj-lt"/>
              </a:rPr>
              <a:t>relu</a:t>
            </a:r>
            <a:endParaRPr lang="en-US" altLang="ko-KR" dirty="0"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84129C-3050-EE28-E327-962E2A2E8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18" y="3835618"/>
            <a:ext cx="3410481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BDC95F-3E6A-5C06-FC40-528F48248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969" y="3835618"/>
            <a:ext cx="3386062" cy="252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5EC535-5F18-0CD7-C22B-B93CB41FE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101" y="3835618"/>
            <a:ext cx="332491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5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916026" cy="769441"/>
            <a:chOff x="510077" y="2691080"/>
            <a:chExt cx="4916026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1937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Model Selection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41937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Model Selection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7206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Model Selection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FFC0371-8F22-7610-CB49-D7D1B61AB23A}"/>
              </a:ext>
            </a:extLst>
          </p:cNvPr>
          <p:cNvSpPr/>
          <p:nvPr/>
        </p:nvSpPr>
        <p:spPr>
          <a:xfrm>
            <a:off x="758641" y="2561305"/>
            <a:ext cx="8375420" cy="871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모델의 복잡성 </a:t>
            </a:r>
            <a:r>
              <a:rPr lang="ko-KR" altLang="en-US" b="1" dirty="0">
                <a:latin typeface="+mj-lt"/>
              </a:rPr>
              <a:t>↑</a:t>
            </a:r>
            <a:r>
              <a:rPr lang="ko-KR" altLang="en-US" dirty="0">
                <a:latin typeface="+mj-lt"/>
              </a:rPr>
              <a:t> 데이터의 수 ↓ </a:t>
            </a:r>
            <a:r>
              <a:rPr lang="en-US" altLang="ko-KR" dirty="0">
                <a:latin typeface="+mj-lt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+mj-lt"/>
                <a:sym typeface="Wingdings" panose="05000000000000000000" pitchFamily="2" charset="2"/>
              </a:rPr>
              <a:t>학습오류 </a:t>
            </a:r>
            <a:r>
              <a:rPr lang="ko-KR" altLang="en-US" dirty="0">
                <a:latin typeface="+mj-lt"/>
              </a:rPr>
              <a:t>↓ 일반화오류 </a:t>
            </a:r>
            <a:r>
              <a:rPr lang="ko-KR" altLang="en-US" b="1" dirty="0">
                <a:latin typeface="+mj-lt"/>
              </a:rPr>
              <a:t>↑</a:t>
            </a:r>
            <a:endParaRPr lang="en-US" altLang="ko-KR" b="1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모델의 복잡성이 높아질수록 일반화 오류가 커짐</a:t>
            </a:r>
            <a:endParaRPr lang="en-US" altLang="ko-KR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C2219-B06D-96C5-A090-4ACD3812A921}"/>
              </a:ext>
            </a:extLst>
          </p:cNvPr>
          <p:cNvSpPr txBox="1"/>
          <p:nvPr/>
        </p:nvSpPr>
        <p:spPr>
          <a:xfrm>
            <a:off x="758641" y="2057400"/>
            <a:ext cx="346875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Model Complexity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6BCFA5-8DCD-181B-DE35-F41333FB7985}"/>
              </a:ext>
            </a:extLst>
          </p:cNvPr>
          <p:cNvSpPr/>
          <p:nvPr/>
        </p:nvSpPr>
        <p:spPr>
          <a:xfrm>
            <a:off x="758641" y="4759866"/>
            <a:ext cx="8375420" cy="871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Hyper-Parameter, Hidden Layer</a:t>
            </a:r>
            <a:r>
              <a:rPr lang="ko-KR" altLang="en-US" dirty="0">
                <a:latin typeface="+mj-lt"/>
              </a:rPr>
              <a:t>의 수</a:t>
            </a:r>
            <a:r>
              <a:rPr lang="en-US" altLang="ko-KR" dirty="0">
                <a:latin typeface="+mj-lt"/>
              </a:rPr>
              <a:t>, Hidden Unit</a:t>
            </a:r>
            <a:r>
              <a:rPr lang="ko-KR" altLang="en-US" dirty="0">
                <a:latin typeface="+mj-lt"/>
              </a:rPr>
              <a:t>의 수</a:t>
            </a:r>
            <a:r>
              <a:rPr lang="en-US" altLang="ko-KR" dirty="0">
                <a:latin typeface="+mj-lt"/>
              </a:rPr>
              <a:t>, Activation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Function </a:t>
            </a:r>
            <a:r>
              <a:rPr lang="ko-KR" altLang="en-US" dirty="0">
                <a:latin typeface="+mj-lt"/>
              </a:rPr>
              <a:t>등을 선택하여 최적의 모델을 선정</a:t>
            </a:r>
            <a:endParaRPr lang="en-US" altLang="ko-KR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0D0DE-4A0C-32CE-EF54-7B1043824EB0}"/>
              </a:ext>
            </a:extLst>
          </p:cNvPr>
          <p:cNvSpPr txBox="1"/>
          <p:nvPr/>
        </p:nvSpPr>
        <p:spPr>
          <a:xfrm>
            <a:off x="758641" y="4255961"/>
            <a:ext cx="346875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17458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2359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Overfitting &amp; Underfitting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FFC0371-8F22-7610-CB49-D7D1B61AB23A}"/>
              </a:ext>
            </a:extLst>
          </p:cNvPr>
          <p:cNvSpPr/>
          <p:nvPr/>
        </p:nvSpPr>
        <p:spPr>
          <a:xfrm>
            <a:off x="758641" y="2561305"/>
            <a:ext cx="6178872" cy="25340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학습 오류가 일반 오류보다 아주 작은 경우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자유도가 높을수록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가중치의 범위가 넓을 수록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모델이 너무 간단할 수록</a:t>
            </a:r>
            <a:r>
              <a:rPr lang="en-US" altLang="ko-KR" dirty="0">
                <a:latin typeface="+mj-lt"/>
              </a:rPr>
              <a:t>,</a:t>
            </a:r>
            <a:r>
              <a:rPr lang="ko-KR" altLang="en-US" dirty="0">
                <a:latin typeface="+mj-lt"/>
              </a:rPr>
              <a:t> 학습데이터가 너무 적을수록</a:t>
            </a:r>
            <a:r>
              <a:rPr lang="en-US" altLang="ko-KR" dirty="0">
                <a:latin typeface="+mj-lt"/>
              </a:rPr>
              <a:t>, Overfitting </a:t>
            </a:r>
            <a:r>
              <a:rPr lang="ko-KR" altLang="en-US" dirty="0">
                <a:latin typeface="+mj-lt"/>
              </a:rPr>
              <a:t>가능성이 높아진다</a:t>
            </a:r>
            <a:r>
              <a:rPr lang="en-US" altLang="ko-KR" dirty="0">
                <a:latin typeface="+mj-lt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Regularization</a:t>
            </a:r>
            <a:r>
              <a:rPr lang="ko-KR" altLang="en-US" dirty="0">
                <a:latin typeface="+mj-lt"/>
              </a:rPr>
              <a:t>을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통해 </a:t>
            </a:r>
            <a:r>
              <a:rPr lang="en-US" altLang="ko-KR" dirty="0">
                <a:latin typeface="+mj-lt"/>
              </a:rPr>
              <a:t>Overfitting</a:t>
            </a:r>
            <a:r>
              <a:rPr lang="ko-KR" altLang="en-US" dirty="0">
                <a:latin typeface="+mj-lt"/>
              </a:rPr>
              <a:t>을 방지 할 수 있음</a:t>
            </a:r>
            <a:endParaRPr lang="en-US" altLang="ko-KR" dirty="0">
              <a:latin typeface="+mj-lt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Ex) Weight decay, Dropout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C2219-B06D-96C5-A090-4ACD3812A921}"/>
              </a:ext>
            </a:extLst>
          </p:cNvPr>
          <p:cNvSpPr txBox="1"/>
          <p:nvPr/>
        </p:nvSpPr>
        <p:spPr>
          <a:xfrm>
            <a:off x="758641" y="2057400"/>
            <a:ext cx="346875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Overfitting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6BCFA5-8DCD-181B-DE35-F41333FB7985}"/>
              </a:ext>
            </a:extLst>
          </p:cNvPr>
          <p:cNvSpPr/>
          <p:nvPr/>
        </p:nvSpPr>
        <p:spPr>
          <a:xfrm>
            <a:off x="758641" y="5714019"/>
            <a:ext cx="6178872" cy="4560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학습오류가 줄어들지 않는 경우</a:t>
            </a:r>
            <a:endParaRPr lang="en-US" altLang="ko-KR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0D0DE-4A0C-32CE-EF54-7B1043824EB0}"/>
              </a:ext>
            </a:extLst>
          </p:cNvPr>
          <p:cNvSpPr txBox="1"/>
          <p:nvPr/>
        </p:nvSpPr>
        <p:spPr>
          <a:xfrm>
            <a:off x="758641" y="5239931"/>
            <a:ext cx="255903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Underfitting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A8AACC-165A-6ED9-A82C-5EDCA1D5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976" y="2564295"/>
            <a:ext cx="4636763" cy="33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9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836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Weight Decay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FFC0371-8F22-7610-CB49-D7D1B61AB23A}"/>
              </a:ext>
            </a:extLst>
          </p:cNvPr>
          <p:cNvSpPr/>
          <p:nvPr/>
        </p:nvSpPr>
        <p:spPr>
          <a:xfrm>
            <a:off x="758640" y="2561305"/>
            <a:ext cx="7361629" cy="12875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Overfitting</a:t>
            </a:r>
            <a:r>
              <a:rPr lang="ko-KR" altLang="en-US" dirty="0">
                <a:latin typeface="+mj-lt"/>
              </a:rPr>
              <a:t>을 감소시키기 위한 </a:t>
            </a:r>
            <a:r>
              <a:rPr lang="en-US" altLang="ko-KR" dirty="0">
                <a:latin typeface="+mj-lt"/>
              </a:rPr>
              <a:t>Regularization</a:t>
            </a:r>
            <a:r>
              <a:rPr lang="ko-KR" altLang="en-US" dirty="0">
                <a:latin typeface="+mj-lt"/>
              </a:rPr>
              <a:t>에서 사용됨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벡터의 길이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크기를 측정하는 함수</a:t>
            </a:r>
            <a:endParaRPr lang="en-US" altLang="ko-KR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p</a:t>
            </a:r>
            <a:r>
              <a:rPr lang="ko-KR" altLang="en-US" dirty="0">
                <a:latin typeface="+mj-lt"/>
              </a:rPr>
              <a:t>는 </a:t>
            </a:r>
            <a:r>
              <a:rPr lang="en-US" altLang="ko-KR" dirty="0">
                <a:latin typeface="+mj-lt"/>
              </a:rPr>
              <a:t>Norm</a:t>
            </a:r>
            <a:r>
              <a:rPr lang="ko-KR" altLang="en-US" dirty="0">
                <a:latin typeface="+mj-lt"/>
              </a:rPr>
              <a:t>의 차수 </a:t>
            </a:r>
            <a:r>
              <a:rPr lang="en-US" altLang="ko-KR" dirty="0">
                <a:latin typeface="+mj-lt"/>
              </a:rPr>
              <a:t>n</a:t>
            </a:r>
            <a:r>
              <a:rPr lang="ko-KR" altLang="en-US" dirty="0">
                <a:latin typeface="+mj-lt"/>
              </a:rPr>
              <a:t>은 벡터의 </a:t>
            </a:r>
            <a:r>
              <a:rPr lang="ko-KR" altLang="en-US" dirty="0" err="1">
                <a:latin typeface="+mj-lt"/>
              </a:rPr>
              <a:t>요수</a:t>
            </a:r>
            <a:r>
              <a:rPr lang="ko-KR" altLang="en-US" dirty="0">
                <a:latin typeface="+mj-lt"/>
              </a:rPr>
              <a:t> 수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이다</a:t>
            </a:r>
            <a:r>
              <a:rPr lang="en-US" altLang="ko-KR" dirty="0">
                <a:latin typeface="+mj-lt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C2219-B06D-96C5-A090-4ACD3812A921}"/>
              </a:ext>
            </a:extLst>
          </p:cNvPr>
          <p:cNvSpPr txBox="1"/>
          <p:nvPr/>
        </p:nvSpPr>
        <p:spPr>
          <a:xfrm>
            <a:off x="758641" y="2057400"/>
            <a:ext cx="346875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Norm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1257D7-88C1-DE04-516F-DB6B66B0326A}"/>
                  </a:ext>
                </a:extLst>
              </p:cNvPr>
              <p:cNvSpPr txBox="1"/>
              <p:nvPr/>
            </p:nvSpPr>
            <p:spPr>
              <a:xfrm>
                <a:off x="758640" y="4375230"/>
                <a:ext cx="3468757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1257D7-88C1-DE04-516F-DB6B66B03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40" y="4375230"/>
                <a:ext cx="3468757" cy="1344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0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1355</Words>
  <Application>Microsoft Office PowerPoint</Application>
  <PresentationFormat>와이드스크린</PresentationFormat>
  <Paragraphs>306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MathJax_AMS</vt:lpstr>
      <vt:lpstr>MathJax_Main</vt:lpstr>
      <vt:lpstr>MathJax_Main-bold</vt:lpstr>
      <vt:lpstr>MathJax_Math-italic</vt:lpstr>
      <vt:lpstr>나눔스퀘어라운드 Regular</vt:lpstr>
      <vt:lpstr>Arial</vt:lpstr>
      <vt:lpstr>Cambria Math</vt:lpstr>
      <vt:lpstr>Roboto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추우찬</cp:lastModifiedBy>
  <cp:revision>56</cp:revision>
  <dcterms:created xsi:type="dcterms:W3CDTF">2015-07-07T04:48:58Z</dcterms:created>
  <dcterms:modified xsi:type="dcterms:W3CDTF">2022-06-10T05:46:06Z</dcterms:modified>
</cp:coreProperties>
</file>