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450" r:id="rId4"/>
    <p:sldId id="449" r:id="rId5"/>
    <p:sldId id="452" r:id="rId6"/>
    <p:sldId id="451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6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4302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02611-D45B-444F-8407-C8E5BD0EE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657BF-300F-4090-B654-622B3AA05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DFEA6-BBAE-40E6-B71F-232FB7C8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2A71-DF90-4DCC-BA28-7C497F0F5A32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148A9-6A75-48C6-A175-3D83EE33A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3254D-C7D4-4161-B6D8-B75EDA02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63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5B59B-0570-4B08-BC4F-11A966E5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0B7E05-6107-40D0-BE3C-15D98F38B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947FAF-3C29-4DC4-8717-22AC6BAE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2A71-DF90-4DCC-BA28-7C497F0F5A32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282AF1-F5C8-49D3-A41B-FD95B6AA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D1030-63F2-4E7B-8583-6C3DEA04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2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6400CC-025D-4DF4-B772-A901CC68B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C54B22-5766-42FB-AF77-F2351189C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D612E-517A-4029-A85C-7C0A85AAB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2A71-DF90-4DCC-BA28-7C497F0F5A32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A7F9F-D5F6-4DB4-9C12-BFB2709E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68D0A-837D-4633-A5AB-131A0D36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80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121BB-4877-40E4-98BC-B6AB420F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46512-A742-45B3-B1D2-DE19428E0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690C55-53EB-4746-BD15-EC5A0187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2A71-DF90-4DCC-BA28-7C497F0F5A32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4A274-A60C-44D4-A748-C4D06C8B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43C6E-9858-4058-80E6-EE207007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05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D0E1D-7B0F-4C78-BBAB-DF942459F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5E5A25-C3EF-46AA-A033-5A2A4F40E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1917BC-7C0A-4FF4-B94D-05F766C71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2A71-DF90-4DCC-BA28-7C497F0F5A32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996DF-D4E6-4155-BB22-509A67CF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C6C80-A5EC-41C9-B838-4807DFB7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47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18123-D0E5-4EB5-B590-AB29A59F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B6A2F6-D2A2-4922-885B-665FB85ED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5D1F67-BD58-4972-AE86-E23909AFB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3261E2-8398-43A9-B287-F04B6C9E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2A71-DF90-4DCC-BA28-7C497F0F5A32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D465CB-1274-4D59-9FFC-2401C97D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EC5C3D-3D18-4927-8C75-C835452A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26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19351-FF54-4C39-9735-69C3A2C2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2C64B0-920E-4B72-A625-7600815BD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D288FF-CC1D-4058-B4A9-180244BFF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FD19C-1461-4077-AFE0-EF669A37C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E16298-9843-4A03-B30C-A5884E03F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421B6E-6CD5-486C-8613-2707383B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2A71-DF90-4DCC-BA28-7C497F0F5A32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DF2073-EF86-4C1E-A823-182666DF2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314A36-BE40-4E88-9051-57535923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2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2530E-AC09-4038-851F-F79B6CBC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AB593A-3004-45A6-AABA-A4593E97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2A71-DF90-4DCC-BA28-7C497F0F5A32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9BEF21-B7FE-40DC-9C24-975BC4F9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F8F3E6-318D-4413-85E2-FF9CBB03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86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F5FF26-C591-455C-80F3-D8E697330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2A71-DF90-4DCC-BA28-7C497F0F5A32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29D83F-9728-4685-AB01-407FEC76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41492F-DB31-41F4-9F1C-D182EA4C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82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59705-1AEB-4D60-8E40-CDBE9511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EFC51-492D-450C-8E52-9249FC140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E3A55A-DB40-4A34-9CFA-112B36637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D7D321-6F9C-432F-A86E-6863AE55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2A71-DF90-4DCC-BA28-7C497F0F5A32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973B91-5DE8-49D2-8FDC-7C471966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651EB0-9F45-48E9-8E1D-A62256874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70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BF3E5-4E8A-45CE-9245-783F7A9E0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4C4418-AF6B-4D18-948F-D3302A8B9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6347FB-013C-4779-91AF-887AA6D39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FC419A-8F17-4C46-986A-47CDB6AF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2A71-DF90-4DCC-BA28-7C497F0F5A32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88F432-0E62-48A6-8690-449FED4A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973129-A41D-4D02-B513-8284619D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6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F13F59-43F9-48F9-8A9D-0620A9FD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93A96D-749D-4AC1-9730-10DDBAD7E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C0502-C928-45E1-82E4-FA39FD71B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82A71-DF90-4DCC-BA28-7C497F0F5A32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0D598-0EAF-4A82-9672-39FBD6911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6FFC6A-7B4E-4798-B54B-83F449874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91CF1-F1F8-427D-93D6-78C075E18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78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E381B1-A175-4FD0-BCE6-3DAB52E53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562" y="1663982"/>
            <a:ext cx="4888770" cy="469671"/>
          </a:xfrm>
        </p:spPr>
        <p:txBody>
          <a:bodyPr anchor="b">
            <a:noAutofit/>
          </a:bodyPr>
          <a:lstStyle/>
          <a:p>
            <a:pPr algn="l"/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6. Convolutional Neural Networks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60FF3B19-2987-4414-A10D-DAE39386A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6498" y="2267170"/>
            <a:ext cx="4613919" cy="813816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100" i="1" dirty="0">
                <a:latin typeface="Arial" panose="020B0604020202020204" pitchFamily="34" charset="0"/>
                <a:cs typeface="Arial" panose="020B0604020202020204" pitchFamily="34" charset="0"/>
              </a:rPr>
              <a:t>6 May</a:t>
            </a:r>
            <a:r>
              <a:rPr lang="ko-KR" alt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100" i="1" dirty="0"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endParaRPr lang="en-US" altLang="ko-KR" sz="1100" b="1" i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l"/>
            <a:endParaRPr lang="en-US" altLang="ko-KR" sz="1100" b="1" i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l"/>
            <a:r>
              <a:rPr lang="en-US" altLang="ko-KR" sz="1100" b="1" i="1" dirty="0" err="1">
                <a:latin typeface="times" panose="02020603050405020304" pitchFamily="18" charset="0"/>
                <a:cs typeface="times" panose="02020603050405020304" pitchFamily="18" charset="0"/>
              </a:rPr>
              <a:t>Yunsang</a:t>
            </a:r>
            <a:r>
              <a:rPr lang="en-US" altLang="ko-KR" sz="1100" b="1" i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1100" b="1" i="1" dirty="0" err="1">
                <a:latin typeface="times" panose="02020603050405020304" pitchFamily="18" charset="0"/>
                <a:cs typeface="times" panose="02020603050405020304" pitchFamily="18" charset="0"/>
              </a:rPr>
              <a:t>Joo</a:t>
            </a:r>
            <a:endParaRPr lang="ko-KR" altLang="en-US" sz="11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171" name="그림 170">
            <a:extLst>
              <a:ext uri="{FF2B5EF4-FFF2-40B4-BE49-F238E27FC236}">
                <a16:creationId xmlns:a16="http://schemas.microsoft.com/office/drawing/2014/main" id="{DEF2C887-C655-4544-87D2-87D3CC0AD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269" y="1442921"/>
            <a:ext cx="5363500" cy="91179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0727411-9DC9-4F97-8ACE-02E60C735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039" y="3544500"/>
            <a:ext cx="4808730" cy="3002981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63CC9D3A-53EB-4AB2-898D-E34C2740B81A}"/>
              </a:ext>
            </a:extLst>
          </p:cNvPr>
          <p:cNvSpPr txBox="1"/>
          <p:nvPr/>
        </p:nvSpPr>
        <p:spPr>
          <a:xfrm>
            <a:off x="11592211" y="6370115"/>
            <a:ext cx="459898" cy="4627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0AB984-71FC-47A4-88BC-6985AEFB0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087" y="3550657"/>
            <a:ext cx="4493721" cy="300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24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06854" y="1329625"/>
            <a:ext cx="55868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4. Multiple Input and Multiple Output Channels</a:t>
            </a:r>
            <a:endParaRPr lang="en-US" altLang="ko-KR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8392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 Neural Networks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428DDA-BF4E-453A-9C91-0D6A4D4ADCA4}"/>
              </a:ext>
            </a:extLst>
          </p:cNvPr>
          <p:cNvSpPr txBox="1"/>
          <p:nvPr/>
        </p:nvSpPr>
        <p:spPr>
          <a:xfrm>
            <a:off x="615008" y="1617568"/>
            <a:ext cx="6114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 panose="02000000000000000000" pitchFamily="2" charset="0"/>
              </a:rPr>
              <a:t>1 </a:t>
            </a:r>
            <a:r>
              <a:rPr lang="en-US" altLang="ko-KR" dirty="0">
                <a:solidFill>
                  <a:srgbClr val="2196F3"/>
                </a:solidFill>
                <a:latin typeface="Roboto" panose="02000000000000000000" pitchFamily="2" charset="0"/>
              </a:rPr>
              <a:t>X</a:t>
            </a:r>
            <a:r>
              <a:rPr lang="ko-KR" altLang="en-US" dirty="0">
                <a:solidFill>
                  <a:srgbClr val="2196F3"/>
                </a:solidFill>
                <a:latin typeface="Roboto" panose="02000000000000000000" pitchFamily="2" charset="0"/>
              </a:rPr>
              <a:t> </a:t>
            </a:r>
            <a:r>
              <a:rPr lang="en-US" altLang="ko-KR" dirty="0">
                <a:solidFill>
                  <a:srgbClr val="2196F3"/>
                </a:solidFill>
                <a:latin typeface="Roboto" panose="02000000000000000000" pitchFamily="2" charset="0"/>
              </a:rPr>
              <a:t>1</a:t>
            </a:r>
            <a:r>
              <a:rPr lang="ko-KR" altLang="en-US" dirty="0">
                <a:solidFill>
                  <a:srgbClr val="2196F3"/>
                </a:solidFill>
                <a:latin typeface="Roboto" panose="02000000000000000000" pitchFamily="2" charset="0"/>
              </a:rPr>
              <a:t> </a:t>
            </a:r>
            <a:r>
              <a:rPr lang="en-US" altLang="ko-KR" dirty="0">
                <a:solidFill>
                  <a:srgbClr val="2196F3"/>
                </a:solidFill>
                <a:latin typeface="Roboto" panose="02000000000000000000" pitchFamily="2" charset="0"/>
              </a:rPr>
              <a:t>Convolutional</a:t>
            </a:r>
            <a:r>
              <a:rPr lang="ko-KR" altLang="en-US" dirty="0">
                <a:solidFill>
                  <a:srgbClr val="2196F3"/>
                </a:solidFill>
                <a:latin typeface="Roboto" panose="02000000000000000000" pitchFamily="2" charset="0"/>
              </a:rPr>
              <a:t> </a:t>
            </a:r>
            <a:r>
              <a:rPr lang="en-US" altLang="ko-KR" dirty="0">
                <a:solidFill>
                  <a:srgbClr val="2196F3"/>
                </a:solidFill>
                <a:latin typeface="Roboto" panose="02000000000000000000" pitchFamily="2" charset="0"/>
              </a:rPr>
              <a:t>Layer</a:t>
            </a:r>
            <a:endParaRPr lang="en-US" altLang="ko-KR" b="0" i="0" dirty="0">
              <a:solidFill>
                <a:srgbClr val="2196F3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B1B5030-BD76-457D-8EC5-234C0069E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97" y="2034069"/>
            <a:ext cx="4334480" cy="158137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0FA0E7A-98B3-4617-A9D8-3DBDF066D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512" y="1986900"/>
            <a:ext cx="4286848" cy="140989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231F50A-97FF-4690-BE88-D28B4F142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512" y="3396797"/>
            <a:ext cx="3486637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22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06854" y="1329625"/>
            <a:ext cx="12390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5. Pooling</a:t>
            </a:r>
            <a:endParaRPr lang="en-US" altLang="ko-KR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8392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 Neural Networks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71A15D-AB49-4049-AF5E-EB240C433F54}"/>
              </a:ext>
            </a:extLst>
          </p:cNvPr>
          <p:cNvSpPr txBox="1"/>
          <p:nvPr/>
        </p:nvSpPr>
        <p:spPr>
          <a:xfrm>
            <a:off x="603209" y="1376795"/>
            <a:ext cx="6114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 panose="02000000000000000000" pitchFamily="2" charset="0"/>
              </a:rPr>
              <a:t>Maximum Pooling and Average Pooling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BA2B30-5A7D-4C1C-8E91-04D66E628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810" y="2391028"/>
            <a:ext cx="2915057" cy="12384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ED91F1-4EA1-4AEE-B5A3-D267D653E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995" y="3975899"/>
            <a:ext cx="1514686" cy="98121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6E40ACF-C62F-41A2-8CB6-96D1EDFD6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566" y="1746127"/>
            <a:ext cx="4906060" cy="241968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456F90B-16A5-4F4C-B1D5-4D57F9AFA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1566" y="4152137"/>
            <a:ext cx="5249008" cy="38105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DB3DD75-4239-4956-9EEF-78BFF50B3C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1566" y="4529165"/>
            <a:ext cx="1400370" cy="42868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6B1F624-9074-477A-8E84-C0E4F1A2E8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1566" y="4953613"/>
            <a:ext cx="1829055" cy="23815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DDADF18-92CE-46B3-A2E4-10968202E4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1566" y="5191771"/>
            <a:ext cx="1390844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27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06854" y="1329625"/>
            <a:ext cx="12390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5. Pooling</a:t>
            </a:r>
            <a:endParaRPr lang="en-US" altLang="ko-KR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8392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 Neural Networks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71A15D-AB49-4049-AF5E-EB240C433F54}"/>
              </a:ext>
            </a:extLst>
          </p:cNvPr>
          <p:cNvSpPr txBox="1"/>
          <p:nvPr/>
        </p:nvSpPr>
        <p:spPr>
          <a:xfrm>
            <a:off x="603209" y="1376795"/>
            <a:ext cx="6114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 panose="02000000000000000000" pitchFamily="2" charset="0"/>
              </a:rPr>
              <a:t>Padding and Stride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ACF53C-6E94-4B55-97EC-23A1344D1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45" y="1746127"/>
            <a:ext cx="5515896" cy="16274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F6E1A9-FF6C-4A48-A6BC-01CBFB384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45" y="3528801"/>
            <a:ext cx="2120144" cy="10644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21EB5FC-A6FC-4C12-8CA1-B7C02810C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45" y="4680067"/>
            <a:ext cx="3985168" cy="126680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92EAB9B-0DA5-4414-BF01-0E7AC0839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4807" y="4680066"/>
            <a:ext cx="5278369" cy="12228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0D97AA0-ECDD-4090-8482-FE1E8034EEC1}"/>
              </a:ext>
            </a:extLst>
          </p:cNvPr>
          <p:cNvSpPr txBox="1"/>
          <p:nvPr/>
        </p:nvSpPr>
        <p:spPr>
          <a:xfrm>
            <a:off x="7266815" y="4382441"/>
            <a:ext cx="753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h, w</a:t>
            </a:r>
            <a:endParaRPr lang="ko-KR" alt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537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06854" y="1329625"/>
            <a:ext cx="12390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5. Pooling</a:t>
            </a:r>
            <a:endParaRPr lang="en-US" altLang="ko-KR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8392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 Neural Networks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71A15D-AB49-4049-AF5E-EB240C433F54}"/>
              </a:ext>
            </a:extLst>
          </p:cNvPr>
          <p:cNvSpPr txBox="1"/>
          <p:nvPr/>
        </p:nvSpPr>
        <p:spPr>
          <a:xfrm>
            <a:off x="603209" y="1376795"/>
            <a:ext cx="6114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 panose="02000000000000000000" pitchFamily="2" charset="0"/>
              </a:rPr>
              <a:t>Multiple Channels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62A9DF-7CEA-408D-B0FC-B4B7F4035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321" y="2009577"/>
            <a:ext cx="2988833" cy="26119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0FE6851-5914-4BAB-8A60-CB82E2B75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15685"/>
            <a:ext cx="3926679" cy="182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19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06854" y="1329625"/>
            <a:ext cx="49361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6. Convolutional Neural Networks(LeNet)</a:t>
            </a:r>
            <a:endParaRPr lang="en-US" altLang="ko-KR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8392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 Neural Networks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71A15D-AB49-4049-AF5E-EB240C433F54}"/>
              </a:ext>
            </a:extLst>
          </p:cNvPr>
          <p:cNvSpPr txBox="1"/>
          <p:nvPr/>
        </p:nvSpPr>
        <p:spPr>
          <a:xfrm>
            <a:off x="1032754" y="1666728"/>
            <a:ext cx="6114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 panose="02000000000000000000" pitchFamily="2" charset="0"/>
              </a:rPr>
              <a:t>LeNet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F02464-9C66-4B17-B607-11A4E105C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54" y="2210370"/>
            <a:ext cx="10126488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20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06854" y="1329625"/>
            <a:ext cx="49361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6. Convolutional Neural Networks(LeNet)</a:t>
            </a:r>
            <a:endParaRPr lang="en-US" altLang="ko-KR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8392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 Neural Networks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71A15D-AB49-4049-AF5E-EB240C433F54}"/>
              </a:ext>
            </a:extLst>
          </p:cNvPr>
          <p:cNvSpPr txBox="1"/>
          <p:nvPr/>
        </p:nvSpPr>
        <p:spPr>
          <a:xfrm>
            <a:off x="727954" y="1722047"/>
            <a:ext cx="6114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 panose="02000000000000000000" pitchFamily="2" charset="0"/>
              </a:rPr>
              <a:t>LeNet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304500-8A2F-4C13-B2F9-2687C658C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5" y="2141500"/>
            <a:ext cx="6114680" cy="26284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972C83-6C6C-4109-BFC7-83CD36D41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706" y="1656726"/>
            <a:ext cx="3187188" cy="44463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E8752CF-88CB-464B-A3ED-41EF150D9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021" y="4943186"/>
            <a:ext cx="5386848" cy="133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27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06854" y="1329625"/>
            <a:ext cx="49361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6. Convolutional Neural Networks(LeNet)</a:t>
            </a:r>
            <a:endParaRPr lang="en-US" altLang="ko-KR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8392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 Neural Networks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71A15D-AB49-4049-AF5E-EB240C433F54}"/>
              </a:ext>
            </a:extLst>
          </p:cNvPr>
          <p:cNvSpPr txBox="1"/>
          <p:nvPr/>
        </p:nvSpPr>
        <p:spPr>
          <a:xfrm>
            <a:off x="727954" y="1722047"/>
            <a:ext cx="6114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 panose="02000000000000000000" pitchFamily="2" charset="0"/>
              </a:rPr>
              <a:t>LeNet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972C83-6C6C-4109-BFC7-83CD36D41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706" y="1656726"/>
            <a:ext cx="3187188" cy="44463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34174B-0AC6-4CEA-9A50-55AFD507D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708" y="2091379"/>
            <a:ext cx="4832594" cy="325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65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06854" y="1329625"/>
            <a:ext cx="49361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6. Convolutional Neural Networks(LeNet)</a:t>
            </a:r>
            <a:endParaRPr lang="en-US" altLang="ko-KR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8392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 Neural Networks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71A15D-AB49-4049-AF5E-EB240C433F54}"/>
              </a:ext>
            </a:extLst>
          </p:cNvPr>
          <p:cNvSpPr txBox="1"/>
          <p:nvPr/>
        </p:nvSpPr>
        <p:spPr>
          <a:xfrm>
            <a:off x="727954" y="1722047"/>
            <a:ext cx="6114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 panose="02000000000000000000" pitchFamily="2" charset="0"/>
              </a:rPr>
              <a:t>LeNet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A35800-185F-44EB-A274-0DD224466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58" y="2120904"/>
            <a:ext cx="5379256" cy="3571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CCB653-BFC6-4146-B0DC-02331D8DD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57" y="2587694"/>
            <a:ext cx="4956496" cy="27552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A184FE6-DB96-4C04-8A74-52841110B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204" y="1696095"/>
            <a:ext cx="5025738" cy="346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2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6455884"/>
            <a:ext cx="12192000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703592" y="1241529"/>
            <a:ext cx="7056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03592" y="872197"/>
            <a:ext cx="78848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Index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8392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 Neural Networks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 err="1">
                <a:latin typeface="times" panose="02020603050405020304" pitchFamily="18" charset="0"/>
                <a:cs typeface="times" panose="02020603050405020304" pitchFamily="18" charset="0"/>
              </a:rPr>
              <a:t>Yunsang</a:t>
            </a:r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1600" b="1" i="1" dirty="0" err="1">
                <a:latin typeface="times" panose="02020603050405020304" pitchFamily="18" charset="0"/>
                <a:cs typeface="times" panose="02020603050405020304" pitchFamily="18" charset="0"/>
              </a:rPr>
              <a:t>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51A2A-E3FE-48DE-B248-C1F83BBBFA5D}"/>
              </a:ext>
            </a:extLst>
          </p:cNvPr>
          <p:cNvSpPr txBox="1"/>
          <p:nvPr/>
        </p:nvSpPr>
        <p:spPr>
          <a:xfrm>
            <a:off x="1240630" y="1584003"/>
            <a:ext cx="5609228" cy="253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From Fully-Connected Layers to Convolutions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Convolutions for Images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Padding and Stride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Multiple Input and Multiple Output Channels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Pooling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Convolutional Neural Networks(LeNet)</a:t>
            </a:r>
          </a:p>
        </p:txBody>
      </p:sp>
    </p:spTree>
    <p:extLst>
      <p:ext uri="{BB962C8B-B14F-4D97-AF65-F5344CB8AC3E}">
        <p14:creationId xmlns:p14="http://schemas.microsoft.com/office/powerpoint/2010/main" val="290568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그룹 395">
            <a:extLst>
              <a:ext uri="{FF2B5EF4-FFF2-40B4-BE49-F238E27FC236}">
                <a16:creationId xmlns:a16="http://schemas.microsoft.com/office/drawing/2014/main" id="{752BE807-0750-4A8F-BF1F-12C358D4F74B}"/>
              </a:ext>
            </a:extLst>
          </p:cNvPr>
          <p:cNvGrpSpPr/>
          <p:nvPr/>
        </p:nvGrpSpPr>
        <p:grpSpPr>
          <a:xfrm>
            <a:off x="7913454" y="4256036"/>
            <a:ext cx="1026860" cy="1026000"/>
            <a:chOff x="7913454" y="4256036"/>
            <a:chExt cx="1026860" cy="1026000"/>
          </a:xfrm>
        </p:grpSpPr>
        <p:grpSp>
          <p:nvGrpSpPr>
            <p:cNvPr id="314" name="그룹 313">
              <a:extLst>
                <a:ext uri="{FF2B5EF4-FFF2-40B4-BE49-F238E27FC236}">
                  <a16:creationId xmlns:a16="http://schemas.microsoft.com/office/drawing/2014/main" id="{4EDB4CE5-E840-4E07-B0AF-4256CF8DAF71}"/>
                </a:ext>
              </a:extLst>
            </p:cNvPr>
            <p:cNvGrpSpPr/>
            <p:nvPr/>
          </p:nvGrpSpPr>
          <p:grpSpPr>
            <a:xfrm>
              <a:off x="7968314" y="4256036"/>
              <a:ext cx="972000" cy="972000"/>
              <a:chOff x="7415489" y="4566101"/>
              <a:chExt cx="972000" cy="972000"/>
            </a:xfrm>
          </p:grpSpPr>
          <p:sp>
            <p:nvSpPr>
              <p:cNvPr id="315" name="직사각형 314">
                <a:extLst>
                  <a:ext uri="{FF2B5EF4-FFF2-40B4-BE49-F238E27FC236}">
                    <a16:creationId xmlns:a16="http://schemas.microsoft.com/office/drawing/2014/main" id="{67E90929-EEE7-4C95-91BC-DF2B0AF79EDD}"/>
                  </a:ext>
                </a:extLst>
              </p:cNvPr>
              <p:cNvSpPr/>
              <p:nvPr/>
            </p:nvSpPr>
            <p:spPr>
              <a:xfrm>
                <a:off x="7415489" y="4566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직사각형 315">
                <a:extLst>
                  <a:ext uri="{FF2B5EF4-FFF2-40B4-BE49-F238E27FC236}">
                    <a16:creationId xmlns:a16="http://schemas.microsoft.com/office/drawing/2014/main" id="{A34E8245-6D3C-4307-9341-CDF95519A9DA}"/>
                  </a:ext>
                </a:extLst>
              </p:cNvPr>
              <p:cNvSpPr/>
              <p:nvPr/>
            </p:nvSpPr>
            <p:spPr>
              <a:xfrm>
                <a:off x="7523489" y="4566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직사각형 316">
                <a:extLst>
                  <a:ext uri="{FF2B5EF4-FFF2-40B4-BE49-F238E27FC236}">
                    <a16:creationId xmlns:a16="http://schemas.microsoft.com/office/drawing/2014/main" id="{70E51491-8BA8-4D42-91A5-F482EC0B46D3}"/>
                  </a:ext>
                </a:extLst>
              </p:cNvPr>
              <p:cNvSpPr/>
              <p:nvPr/>
            </p:nvSpPr>
            <p:spPr>
              <a:xfrm>
                <a:off x="7631489" y="4566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직사각형 317">
                <a:extLst>
                  <a:ext uri="{FF2B5EF4-FFF2-40B4-BE49-F238E27FC236}">
                    <a16:creationId xmlns:a16="http://schemas.microsoft.com/office/drawing/2014/main" id="{A9780AA7-4FE7-49E4-BE28-288EE3A821BC}"/>
                  </a:ext>
                </a:extLst>
              </p:cNvPr>
              <p:cNvSpPr/>
              <p:nvPr/>
            </p:nvSpPr>
            <p:spPr>
              <a:xfrm>
                <a:off x="7739489" y="4566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직사각형 318">
                <a:extLst>
                  <a:ext uri="{FF2B5EF4-FFF2-40B4-BE49-F238E27FC236}">
                    <a16:creationId xmlns:a16="http://schemas.microsoft.com/office/drawing/2014/main" id="{F769B22F-FCB7-46BA-AC9E-35AE1D0842A2}"/>
                  </a:ext>
                </a:extLst>
              </p:cNvPr>
              <p:cNvSpPr/>
              <p:nvPr/>
            </p:nvSpPr>
            <p:spPr>
              <a:xfrm>
                <a:off x="7847489" y="4566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직사각형 319">
                <a:extLst>
                  <a:ext uri="{FF2B5EF4-FFF2-40B4-BE49-F238E27FC236}">
                    <a16:creationId xmlns:a16="http://schemas.microsoft.com/office/drawing/2014/main" id="{14089E47-0802-4EC1-A4D7-881584D089F9}"/>
                  </a:ext>
                </a:extLst>
              </p:cNvPr>
              <p:cNvSpPr/>
              <p:nvPr/>
            </p:nvSpPr>
            <p:spPr>
              <a:xfrm>
                <a:off x="7955489" y="4566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127548A8-C13A-4354-B0E6-8919EA6FC5C5}"/>
                  </a:ext>
                </a:extLst>
              </p:cNvPr>
              <p:cNvSpPr/>
              <p:nvPr/>
            </p:nvSpPr>
            <p:spPr>
              <a:xfrm>
                <a:off x="8063489" y="4566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DF234B41-CD0E-4BBC-8B0D-B316C407EAD3}"/>
                  </a:ext>
                </a:extLst>
              </p:cNvPr>
              <p:cNvSpPr/>
              <p:nvPr/>
            </p:nvSpPr>
            <p:spPr>
              <a:xfrm>
                <a:off x="8171489" y="4566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id="{F6E3A765-B16D-4D48-B940-802BC4A84026}"/>
                  </a:ext>
                </a:extLst>
              </p:cNvPr>
              <p:cNvSpPr/>
              <p:nvPr/>
            </p:nvSpPr>
            <p:spPr>
              <a:xfrm>
                <a:off x="8279489" y="4566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직사각형 323">
                <a:extLst>
                  <a:ext uri="{FF2B5EF4-FFF2-40B4-BE49-F238E27FC236}">
                    <a16:creationId xmlns:a16="http://schemas.microsoft.com/office/drawing/2014/main" id="{92B310A9-C06E-45C7-9BD5-52F33B437AA4}"/>
                  </a:ext>
                </a:extLst>
              </p:cNvPr>
              <p:cNvSpPr/>
              <p:nvPr/>
            </p:nvSpPr>
            <p:spPr>
              <a:xfrm>
                <a:off x="7415489" y="4674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064ACC34-C909-40C6-A895-F66B3EC59FF2}"/>
                  </a:ext>
                </a:extLst>
              </p:cNvPr>
              <p:cNvSpPr/>
              <p:nvPr/>
            </p:nvSpPr>
            <p:spPr>
              <a:xfrm>
                <a:off x="7523489" y="4674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직사각형 325">
                <a:extLst>
                  <a:ext uri="{FF2B5EF4-FFF2-40B4-BE49-F238E27FC236}">
                    <a16:creationId xmlns:a16="http://schemas.microsoft.com/office/drawing/2014/main" id="{3132AE7D-192A-4B6B-A8F4-D1C6A737C3DF}"/>
                  </a:ext>
                </a:extLst>
              </p:cNvPr>
              <p:cNvSpPr/>
              <p:nvPr/>
            </p:nvSpPr>
            <p:spPr>
              <a:xfrm>
                <a:off x="7631489" y="4674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>
                <a:extLst>
                  <a:ext uri="{FF2B5EF4-FFF2-40B4-BE49-F238E27FC236}">
                    <a16:creationId xmlns:a16="http://schemas.microsoft.com/office/drawing/2014/main" id="{ED74586D-C7E1-4A56-9DF5-B81D7A0333E1}"/>
                  </a:ext>
                </a:extLst>
              </p:cNvPr>
              <p:cNvSpPr/>
              <p:nvPr/>
            </p:nvSpPr>
            <p:spPr>
              <a:xfrm>
                <a:off x="7739489" y="4674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>
                <a:extLst>
                  <a:ext uri="{FF2B5EF4-FFF2-40B4-BE49-F238E27FC236}">
                    <a16:creationId xmlns:a16="http://schemas.microsoft.com/office/drawing/2014/main" id="{A95828D1-CB4F-419E-A547-B7AB5DE701D8}"/>
                  </a:ext>
                </a:extLst>
              </p:cNvPr>
              <p:cNvSpPr/>
              <p:nvPr/>
            </p:nvSpPr>
            <p:spPr>
              <a:xfrm>
                <a:off x="7847489" y="4674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직사각형 328">
                <a:extLst>
                  <a:ext uri="{FF2B5EF4-FFF2-40B4-BE49-F238E27FC236}">
                    <a16:creationId xmlns:a16="http://schemas.microsoft.com/office/drawing/2014/main" id="{8AD82730-E1DF-4633-920C-0D62F6558D45}"/>
                  </a:ext>
                </a:extLst>
              </p:cNvPr>
              <p:cNvSpPr/>
              <p:nvPr/>
            </p:nvSpPr>
            <p:spPr>
              <a:xfrm>
                <a:off x="7955489" y="4674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id="{4F62BCCE-11E2-43D4-B8BD-CD37E7B62EE5}"/>
                  </a:ext>
                </a:extLst>
              </p:cNvPr>
              <p:cNvSpPr/>
              <p:nvPr/>
            </p:nvSpPr>
            <p:spPr>
              <a:xfrm>
                <a:off x="8063489" y="4674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id="{BB309B36-D066-40AC-B377-703BF794C8D1}"/>
                  </a:ext>
                </a:extLst>
              </p:cNvPr>
              <p:cNvSpPr/>
              <p:nvPr/>
            </p:nvSpPr>
            <p:spPr>
              <a:xfrm>
                <a:off x="8171489" y="4674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31684763-AA28-4CB5-A434-06D237F5FD6A}"/>
                  </a:ext>
                </a:extLst>
              </p:cNvPr>
              <p:cNvSpPr/>
              <p:nvPr/>
            </p:nvSpPr>
            <p:spPr>
              <a:xfrm>
                <a:off x="8279489" y="4674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id="{E973520A-D205-4A07-A300-BE58D36DEFAB}"/>
                  </a:ext>
                </a:extLst>
              </p:cNvPr>
              <p:cNvSpPr/>
              <p:nvPr/>
            </p:nvSpPr>
            <p:spPr>
              <a:xfrm>
                <a:off x="7415489" y="4782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직사각형 333">
                <a:extLst>
                  <a:ext uri="{FF2B5EF4-FFF2-40B4-BE49-F238E27FC236}">
                    <a16:creationId xmlns:a16="http://schemas.microsoft.com/office/drawing/2014/main" id="{E5DD4E99-5FF8-4490-BD02-DCA704EFE20A}"/>
                  </a:ext>
                </a:extLst>
              </p:cNvPr>
              <p:cNvSpPr/>
              <p:nvPr/>
            </p:nvSpPr>
            <p:spPr>
              <a:xfrm>
                <a:off x="7523489" y="4782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직사각형 334">
                <a:extLst>
                  <a:ext uri="{FF2B5EF4-FFF2-40B4-BE49-F238E27FC236}">
                    <a16:creationId xmlns:a16="http://schemas.microsoft.com/office/drawing/2014/main" id="{67C2475E-5801-443E-871D-322E1C5637E9}"/>
                  </a:ext>
                </a:extLst>
              </p:cNvPr>
              <p:cNvSpPr/>
              <p:nvPr/>
            </p:nvSpPr>
            <p:spPr>
              <a:xfrm>
                <a:off x="7631489" y="4782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직사각형 335">
                <a:extLst>
                  <a:ext uri="{FF2B5EF4-FFF2-40B4-BE49-F238E27FC236}">
                    <a16:creationId xmlns:a16="http://schemas.microsoft.com/office/drawing/2014/main" id="{CBBE6BB0-5AC8-4C48-9CA0-0DE5614AA07E}"/>
                  </a:ext>
                </a:extLst>
              </p:cNvPr>
              <p:cNvSpPr/>
              <p:nvPr/>
            </p:nvSpPr>
            <p:spPr>
              <a:xfrm>
                <a:off x="7739489" y="4782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908C2498-7E01-4ED2-ADFA-FE46BDC87640}"/>
                  </a:ext>
                </a:extLst>
              </p:cNvPr>
              <p:cNvSpPr/>
              <p:nvPr/>
            </p:nvSpPr>
            <p:spPr>
              <a:xfrm>
                <a:off x="7847489" y="4782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직사각형 337">
                <a:extLst>
                  <a:ext uri="{FF2B5EF4-FFF2-40B4-BE49-F238E27FC236}">
                    <a16:creationId xmlns:a16="http://schemas.microsoft.com/office/drawing/2014/main" id="{A9288653-5457-4354-A207-1550BD4B340A}"/>
                  </a:ext>
                </a:extLst>
              </p:cNvPr>
              <p:cNvSpPr/>
              <p:nvPr/>
            </p:nvSpPr>
            <p:spPr>
              <a:xfrm>
                <a:off x="7955489" y="4782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직사각형 338">
                <a:extLst>
                  <a:ext uri="{FF2B5EF4-FFF2-40B4-BE49-F238E27FC236}">
                    <a16:creationId xmlns:a16="http://schemas.microsoft.com/office/drawing/2014/main" id="{8CEAAD1C-D110-4A23-9DC1-54026152612A}"/>
                  </a:ext>
                </a:extLst>
              </p:cNvPr>
              <p:cNvSpPr/>
              <p:nvPr/>
            </p:nvSpPr>
            <p:spPr>
              <a:xfrm>
                <a:off x="8063489" y="4782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직사각형 339">
                <a:extLst>
                  <a:ext uri="{FF2B5EF4-FFF2-40B4-BE49-F238E27FC236}">
                    <a16:creationId xmlns:a16="http://schemas.microsoft.com/office/drawing/2014/main" id="{2A5A20F9-7E44-4F16-A8CE-D7653B4A483B}"/>
                  </a:ext>
                </a:extLst>
              </p:cNvPr>
              <p:cNvSpPr/>
              <p:nvPr/>
            </p:nvSpPr>
            <p:spPr>
              <a:xfrm>
                <a:off x="8171489" y="4782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3B43E4D0-F684-406F-9EAF-47EFC862EA15}"/>
                  </a:ext>
                </a:extLst>
              </p:cNvPr>
              <p:cNvSpPr/>
              <p:nvPr/>
            </p:nvSpPr>
            <p:spPr>
              <a:xfrm>
                <a:off x="8279489" y="4782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사각형 341">
                <a:extLst>
                  <a:ext uri="{FF2B5EF4-FFF2-40B4-BE49-F238E27FC236}">
                    <a16:creationId xmlns:a16="http://schemas.microsoft.com/office/drawing/2014/main" id="{BA567FDF-5F40-4F05-939B-21D0F299459E}"/>
                  </a:ext>
                </a:extLst>
              </p:cNvPr>
              <p:cNvSpPr/>
              <p:nvPr/>
            </p:nvSpPr>
            <p:spPr>
              <a:xfrm>
                <a:off x="7415489" y="4890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직사각형 342">
                <a:extLst>
                  <a:ext uri="{FF2B5EF4-FFF2-40B4-BE49-F238E27FC236}">
                    <a16:creationId xmlns:a16="http://schemas.microsoft.com/office/drawing/2014/main" id="{2B4B067C-1448-49D4-8C74-FF281AD0229A}"/>
                  </a:ext>
                </a:extLst>
              </p:cNvPr>
              <p:cNvSpPr/>
              <p:nvPr/>
            </p:nvSpPr>
            <p:spPr>
              <a:xfrm>
                <a:off x="7523489" y="4890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직사각형 343">
                <a:extLst>
                  <a:ext uri="{FF2B5EF4-FFF2-40B4-BE49-F238E27FC236}">
                    <a16:creationId xmlns:a16="http://schemas.microsoft.com/office/drawing/2014/main" id="{C7FF9C19-9B62-4E83-AAAA-A6D02764D34B}"/>
                  </a:ext>
                </a:extLst>
              </p:cNvPr>
              <p:cNvSpPr/>
              <p:nvPr/>
            </p:nvSpPr>
            <p:spPr>
              <a:xfrm>
                <a:off x="7631489" y="4890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BE500A42-5652-43C3-B4CD-B3A6F197EB58}"/>
                  </a:ext>
                </a:extLst>
              </p:cNvPr>
              <p:cNvSpPr/>
              <p:nvPr/>
            </p:nvSpPr>
            <p:spPr>
              <a:xfrm>
                <a:off x="7739489" y="4890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244730AD-3F68-4B50-8F73-00D4BE57DB3D}"/>
                  </a:ext>
                </a:extLst>
              </p:cNvPr>
              <p:cNvSpPr/>
              <p:nvPr/>
            </p:nvSpPr>
            <p:spPr>
              <a:xfrm>
                <a:off x="7847489" y="4890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>
                <a:extLst>
                  <a:ext uri="{FF2B5EF4-FFF2-40B4-BE49-F238E27FC236}">
                    <a16:creationId xmlns:a16="http://schemas.microsoft.com/office/drawing/2014/main" id="{0B3D513B-C80F-4049-8E3B-88113470DCB5}"/>
                  </a:ext>
                </a:extLst>
              </p:cNvPr>
              <p:cNvSpPr/>
              <p:nvPr/>
            </p:nvSpPr>
            <p:spPr>
              <a:xfrm>
                <a:off x="7955489" y="4890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직사각형 347">
                <a:extLst>
                  <a:ext uri="{FF2B5EF4-FFF2-40B4-BE49-F238E27FC236}">
                    <a16:creationId xmlns:a16="http://schemas.microsoft.com/office/drawing/2014/main" id="{121F1F3A-839D-48FE-BB9F-6799FCF2020E}"/>
                  </a:ext>
                </a:extLst>
              </p:cNvPr>
              <p:cNvSpPr/>
              <p:nvPr/>
            </p:nvSpPr>
            <p:spPr>
              <a:xfrm>
                <a:off x="8063489" y="4890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직사각형 348">
                <a:extLst>
                  <a:ext uri="{FF2B5EF4-FFF2-40B4-BE49-F238E27FC236}">
                    <a16:creationId xmlns:a16="http://schemas.microsoft.com/office/drawing/2014/main" id="{E81A8693-363E-4BD8-B389-68D6FDB7D323}"/>
                  </a:ext>
                </a:extLst>
              </p:cNvPr>
              <p:cNvSpPr/>
              <p:nvPr/>
            </p:nvSpPr>
            <p:spPr>
              <a:xfrm>
                <a:off x="8171489" y="4890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직사각형 349">
                <a:extLst>
                  <a:ext uri="{FF2B5EF4-FFF2-40B4-BE49-F238E27FC236}">
                    <a16:creationId xmlns:a16="http://schemas.microsoft.com/office/drawing/2014/main" id="{9A8B130C-9EDF-4B48-90F8-7B3DEA798F62}"/>
                  </a:ext>
                </a:extLst>
              </p:cNvPr>
              <p:cNvSpPr/>
              <p:nvPr/>
            </p:nvSpPr>
            <p:spPr>
              <a:xfrm>
                <a:off x="8279489" y="4890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직사각형 350">
                <a:extLst>
                  <a:ext uri="{FF2B5EF4-FFF2-40B4-BE49-F238E27FC236}">
                    <a16:creationId xmlns:a16="http://schemas.microsoft.com/office/drawing/2014/main" id="{0593F058-302E-4AB7-AD93-E042C65B1243}"/>
                  </a:ext>
                </a:extLst>
              </p:cNvPr>
              <p:cNvSpPr/>
              <p:nvPr/>
            </p:nvSpPr>
            <p:spPr>
              <a:xfrm>
                <a:off x="7415489" y="4998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>
                <a:extLst>
                  <a:ext uri="{FF2B5EF4-FFF2-40B4-BE49-F238E27FC236}">
                    <a16:creationId xmlns:a16="http://schemas.microsoft.com/office/drawing/2014/main" id="{F301B3B5-86DC-426C-B6B7-B300E470C044}"/>
                  </a:ext>
                </a:extLst>
              </p:cNvPr>
              <p:cNvSpPr/>
              <p:nvPr/>
            </p:nvSpPr>
            <p:spPr>
              <a:xfrm>
                <a:off x="7523489" y="4998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직사각형 352">
                <a:extLst>
                  <a:ext uri="{FF2B5EF4-FFF2-40B4-BE49-F238E27FC236}">
                    <a16:creationId xmlns:a16="http://schemas.microsoft.com/office/drawing/2014/main" id="{0A963285-138C-45FB-AFBB-A115E11DF4DF}"/>
                  </a:ext>
                </a:extLst>
              </p:cNvPr>
              <p:cNvSpPr/>
              <p:nvPr/>
            </p:nvSpPr>
            <p:spPr>
              <a:xfrm>
                <a:off x="7631489" y="4998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직사각형 353">
                <a:extLst>
                  <a:ext uri="{FF2B5EF4-FFF2-40B4-BE49-F238E27FC236}">
                    <a16:creationId xmlns:a16="http://schemas.microsoft.com/office/drawing/2014/main" id="{74DEE45A-57F3-43A7-B321-932B011C614C}"/>
                  </a:ext>
                </a:extLst>
              </p:cNvPr>
              <p:cNvSpPr/>
              <p:nvPr/>
            </p:nvSpPr>
            <p:spPr>
              <a:xfrm>
                <a:off x="7739489" y="4998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직사각형 354">
                <a:extLst>
                  <a:ext uri="{FF2B5EF4-FFF2-40B4-BE49-F238E27FC236}">
                    <a16:creationId xmlns:a16="http://schemas.microsoft.com/office/drawing/2014/main" id="{627F9A55-C312-425B-815F-144986E30918}"/>
                  </a:ext>
                </a:extLst>
              </p:cNvPr>
              <p:cNvSpPr/>
              <p:nvPr/>
            </p:nvSpPr>
            <p:spPr>
              <a:xfrm>
                <a:off x="7847489" y="4998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30FA97C4-9423-449B-A069-69461BF1A3AA}"/>
                  </a:ext>
                </a:extLst>
              </p:cNvPr>
              <p:cNvSpPr/>
              <p:nvPr/>
            </p:nvSpPr>
            <p:spPr>
              <a:xfrm>
                <a:off x="7955489" y="4998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F239916E-2DC4-44C3-BB6D-C786F5D94437}"/>
                  </a:ext>
                </a:extLst>
              </p:cNvPr>
              <p:cNvSpPr/>
              <p:nvPr/>
            </p:nvSpPr>
            <p:spPr>
              <a:xfrm>
                <a:off x="8063489" y="4998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직사각형 357">
                <a:extLst>
                  <a:ext uri="{FF2B5EF4-FFF2-40B4-BE49-F238E27FC236}">
                    <a16:creationId xmlns:a16="http://schemas.microsoft.com/office/drawing/2014/main" id="{A7A58F09-098B-4EAC-ABC1-0E7186141F77}"/>
                  </a:ext>
                </a:extLst>
              </p:cNvPr>
              <p:cNvSpPr/>
              <p:nvPr/>
            </p:nvSpPr>
            <p:spPr>
              <a:xfrm>
                <a:off x="8171489" y="4998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9" name="직사각형 358">
                <a:extLst>
                  <a:ext uri="{FF2B5EF4-FFF2-40B4-BE49-F238E27FC236}">
                    <a16:creationId xmlns:a16="http://schemas.microsoft.com/office/drawing/2014/main" id="{F911DEFB-464E-4121-9A8F-69EE9E8E9321}"/>
                  </a:ext>
                </a:extLst>
              </p:cNvPr>
              <p:cNvSpPr/>
              <p:nvPr/>
            </p:nvSpPr>
            <p:spPr>
              <a:xfrm>
                <a:off x="8279489" y="4998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직사각형 359">
                <a:extLst>
                  <a:ext uri="{FF2B5EF4-FFF2-40B4-BE49-F238E27FC236}">
                    <a16:creationId xmlns:a16="http://schemas.microsoft.com/office/drawing/2014/main" id="{699BA3C9-9D75-4F5F-AD6B-1752B4F46CDC}"/>
                  </a:ext>
                </a:extLst>
              </p:cNvPr>
              <p:cNvSpPr/>
              <p:nvPr/>
            </p:nvSpPr>
            <p:spPr>
              <a:xfrm>
                <a:off x="7415489" y="5106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직사각형 360">
                <a:extLst>
                  <a:ext uri="{FF2B5EF4-FFF2-40B4-BE49-F238E27FC236}">
                    <a16:creationId xmlns:a16="http://schemas.microsoft.com/office/drawing/2014/main" id="{98A40EC5-93DD-4B19-8190-475E1B65408C}"/>
                  </a:ext>
                </a:extLst>
              </p:cNvPr>
              <p:cNvSpPr/>
              <p:nvPr/>
            </p:nvSpPr>
            <p:spPr>
              <a:xfrm>
                <a:off x="7523489" y="5106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직사각형 361">
                <a:extLst>
                  <a:ext uri="{FF2B5EF4-FFF2-40B4-BE49-F238E27FC236}">
                    <a16:creationId xmlns:a16="http://schemas.microsoft.com/office/drawing/2014/main" id="{A992E84B-A65A-4E0A-B15A-0D5E8BF2F7C8}"/>
                  </a:ext>
                </a:extLst>
              </p:cNvPr>
              <p:cNvSpPr/>
              <p:nvPr/>
            </p:nvSpPr>
            <p:spPr>
              <a:xfrm>
                <a:off x="7631489" y="5106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직사각형 362">
                <a:extLst>
                  <a:ext uri="{FF2B5EF4-FFF2-40B4-BE49-F238E27FC236}">
                    <a16:creationId xmlns:a16="http://schemas.microsoft.com/office/drawing/2014/main" id="{7687D11F-5E03-4F82-B0E5-E4E94C94E5B3}"/>
                  </a:ext>
                </a:extLst>
              </p:cNvPr>
              <p:cNvSpPr/>
              <p:nvPr/>
            </p:nvSpPr>
            <p:spPr>
              <a:xfrm>
                <a:off x="7739489" y="5106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직사각형 363">
                <a:extLst>
                  <a:ext uri="{FF2B5EF4-FFF2-40B4-BE49-F238E27FC236}">
                    <a16:creationId xmlns:a16="http://schemas.microsoft.com/office/drawing/2014/main" id="{420B5688-2E64-497C-81EC-BF96AB3063AF}"/>
                  </a:ext>
                </a:extLst>
              </p:cNvPr>
              <p:cNvSpPr/>
              <p:nvPr/>
            </p:nvSpPr>
            <p:spPr>
              <a:xfrm>
                <a:off x="7847489" y="5106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직사각형 364">
                <a:extLst>
                  <a:ext uri="{FF2B5EF4-FFF2-40B4-BE49-F238E27FC236}">
                    <a16:creationId xmlns:a16="http://schemas.microsoft.com/office/drawing/2014/main" id="{D9E8D107-4A1D-4D9A-B104-4ED02CB683B7}"/>
                  </a:ext>
                </a:extLst>
              </p:cNvPr>
              <p:cNvSpPr/>
              <p:nvPr/>
            </p:nvSpPr>
            <p:spPr>
              <a:xfrm>
                <a:off x="7955489" y="5106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직사각형 365">
                <a:extLst>
                  <a:ext uri="{FF2B5EF4-FFF2-40B4-BE49-F238E27FC236}">
                    <a16:creationId xmlns:a16="http://schemas.microsoft.com/office/drawing/2014/main" id="{4F9256CA-95B0-40BC-B030-1C42FAB2DA5A}"/>
                  </a:ext>
                </a:extLst>
              </p:cNvPr>
              <p:cNvSpPr/>
              <p:nvPr/>
            </p:nvSpPr>
            <p:spPr>
              <a:xfrm>
                <a:off x="8063489" y="5106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>
                <a:extLst>
                  <a:ext uri="{FF2B5EF4-FFF2-40B4-BE49-F238E27FC236}">
                    <a16:creationId xmlns:a16="http://schemas.microsoft.com/office/drawing/2014/main" id="{851FC829-D6A8-47BB-BB1B-E30CCC1DD1C0}"/>
                  </a:ext>
                </a:extLst>
              </p:cNvPr>
              <p:cNvSpPr/>
              <p:nvPr/>
            </p:nvSpPr>
            <p:spPr>
              <a:xfrm>
                <a:off x="8171489" y="5106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직사각형 367">
                <a:extLst>
                  <a:ext uri="{FF2B5EF4-FFF2-40B4-BE49-F238E27FC236}">
                    <a16:creationId xmlns:a16="http://schemas.microsoft.com/office/drawing/2014/main" id="{C083891F-AFF8-4364-9849-7F67CD6499C5}"/>
                  </a:ext>
                </a:extLst>
              </p:cNvPr>
              <p:cNvSpPr/>
              <p:nvPr/>
            </p:nvSpPr>
            <p:spPr>
              <a:xfrm>
                <a:off x="8279489" y="5106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직사각형 368">
                <a:extLst>
                  <a:ext uri="{FF2B5EF4-FFF2-40B4-BE49-F238E27FC236}">
                    <a16:creationId xmlns:a16="http://schemas.microsoft.com/office/drawing/2014/main" id="{71177E66-BE40-4B58-9C9C-AD4E6F91284A}"/>
                  </a:ext>
                </a:extLst>
              </p:cNvPr>
              <p:cNvSpPr/>
              <p:nvPr/>
            </p:nvSpPr>
            <p:spPr>
              <a:xfrm>
                <a:off x="7415489" y="5214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직사각형 369">
                <a:extLst>
                  <a:ext uri="{FF2B5EF4-FFF2-40B4-BE49-F238E27FC236}">
                    <a16:creationId xmlns:a16="http://schemas.microsoft.com/office/drawing/2014/main" id="{A747BF9A-1F5A-4736-BF83-06E264FA41BD}"/>
                  </a:ext>
                </a:extLst>
              </p:cNvPr>
              <p:cNvSpPr/>
              <p:nvPr/>
            </p:nvSpPr>
            <p:spPr>
              <a:xfrm>
                <a:off x="7523489" y="5214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직사각형 370">
                <a:extLst>
                  <a:ext uri="{FF2B5EF4-FFF2-40B4-BE49-F238E27FC236}">
                    <a16:creationId xmlns:a16="http://schemas.microsoft.com/office/drawing/2014/main" id="{C38C68FA-ACD9-4A63-9473-91B817C2643D}"/>
                  </a:ext>
                </a:extLst>
              </p:cNvPr>
              <p:cNvSpPr/>
              <p:nvPr/>
            </p:nvSpPr>
            <p:spPr>
              <a:xfrm>
                <a:off x="7631489" y="5214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직사각형 371">
                <a:extLst>
                  <a:ext uri="{FF2B5EF4-FFF2-40B4-BE49-F238E27FC236}">
                    <a16:creationId xmlns:a16="http://schemas.microsoft.com/office/drawing/2014/main" id="{1FFAD6D1-DB32-4C88-8FEA-5B890757560C}"/>
                  </a:ext>
                </a:extLst>
              </p:cNvPr>
              <p:cNvSpPr/>
              <p:nvPr/>
            </p:nvSpPr>
            <p:spPr>
              <a:xfrm>
                <a:off x="7739489" y="5214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직사각형 372">
                <a:extLst>
                  <a:ext uri="{FF2B5EF4-FFF2-40B4-BE49-F238E27FC236}">
                    <a16:creationId xmlns:a16="http://schemas.microsoft.com/office/drawing/2014/main" id="{ABAE1824-7775-4AE9-8E3C-AD83D5D3D94C}"/>
                  </a:ext>
                </a:extLst>
              </p:cNvPr>
              <p:cNvSpPr/>
              <p:nvPr/>
            </p:nvSpPr>
            <p:spPr>
              <a:xfrm>
                <a:off x="7847489" y="5214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직사각형 373">
                <a:extLst>
                  <a:ext uri="{FF2B5EF4-FFF2-40B4-BE49-F238E27FC236}">
                    <a16:creationId xmlns:a16="http://schemas.microsoft.com/office/drawing/2014/main" id="{F2CE06AD-3B56-4796-B52F-7E9068C1095D}"/>
                  </a:ext>
                </a:extLst>
              </p:cNvPr>
              <p:cNvSpPr/>
              <p:nvPr/>
            </p:nvSpPr>
            <p:spPr>
              <a:xfrm>
                <a:off x="7955489" y="5214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직사각형 374">
                <a:extLst>
                  <a:ext uri="{FF2B5EF4-FFF2-40B4-BE49-F238E27FC236}">
                    <a16:creationId xmlns:a16="http://schemas.microsoft.com/office/drawing/2014/main" id="{65DB2680-D528-4CDF-9976-EE4FF71525B5}"/>
                  </a:ext>
                </a:extLst>
              </p:cNvPr>
              <p:cNvSpPr/>
              <p:nvPr/>
            </p:nvSpPr>
            <p:spPr>
              <a:xfrm>
                <a:off x="8063489" y="5214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직사각형 375">
                <a:extLst>
                  <a:ext uri="{FF2B5EF4-FFF2-40B4-BE49-F238E27FC236}">
                    <a16:creationId xmlns:a16="http://schemas.microsoft.com/office/drawing/2014/main" id="{87D8DDD7-D07B-4B0C-89E0-0A31EBDA3E31}"/>
                  </a:ext>
                </a:extLst>
              </p:cNvPr>
              <p:cNvSpPr/>
              <p:nvPr/>
            </p:nvSpPr>
            <p:spPr>
              <a:xfrm>
                <a:off x="8171489" y="5214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>
                <a:extLst>
                  <a:ext uri="{FF2B5EF4-FFF2-40B4-BE49-F238E27FC236}">
                    <a16:creationId xmlns:a16="http://schemas.microsoft.com/office/drawing/2014/main" id="{DE852F54-8A95-4CE5-82F8-0092A4EEE433}"/>
                  </a:ext>
                </a:extLst>
              </p:cNvPr>
              <p:cNvSpPr/>
              <p:nvPr/>
            </p:nvSpPr>
            <p:spPr>
              <a:xfrm>
                <a:off x="8279489" y="5214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>
                <a:extLst>
                  <a:ext uri="{FF2B5EF4-FFF2-40B4-BE49-F238E27FC236}">
                    <a16:creationId xmlns:a16="http://schemas.microsoft.com/office/drawing/2014/main" id="{83F5F6F2-9EE5-46D5-B0C4-DC31C0CCE5C0}"/>
                  </a:ext>
                </a:extLst>
              </p:cNvPr>
              <p:cNvSpPr/>
              <p:nvPr/>
            </p:nvSpPr>
            <p:spPr>
              <a:xfrm>
                <a:off x="7415489" y="5322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직사각형 378">
                <a:extLst>
                  <a:ext uri="{FF2B5EF4-FFF2-40B4-BE49-F238E27FC236}">
                    <a16:creationId xmlns:a16="http://schemas.microsoft.com/office/drawing/2014/main" id="{2C99B961-08CA-4153-B422-60E23ADA2358}"/>
                  </a:ext>
                </a:extLst>
              </p:cNvPr>
              <p:cNvSpPr/>
              <p:nvPr/>
            </p:nvSpPr>
            <p:spPr>
              <a:xfrm>
                <a:off x="7523489" y="5322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직사각형 379">
                <a:extLst>
                  <a:ext uri="{FF2B5EF4-FFF2-40B4-BE49-F238E27FC236}">
                    <a16:creationId xmlns:a16="http://schemas.microsoft.com/office/drawing/2014/main" id="{BBA6B2E6-E533-4EE8-AAAF-D02EDDF5A943}"/>
                  </a:ext>
                </a:extLst>
              </p:cNvPr>
              <p:cNvSpPr/>
              <p:nvPr/>
            </p:nvSpPr>
            <p:spPr>
              <a:xfrm>
                <a:off x="7631489" y="5322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직사각형 380">
                <a:extLst>
                  <a:ext uri="{FF2B5EF4-FFF2-40B4-BE49-F238E27FC236}">
                    <a16:creationId xmlns:a16="http://schemas.microsoft.com/office/drawing/2014/main" id="{B7177AE9-7BF0-44EC-A523-B2DB71EB5A5F}"/>
                  </a:ext>
                </a:extLst>
              </p:cNvPr>
              <p:cNvSpPr/>
              <p:nvPr/>
            </p:nvSpPr>
            <p:spPr>
              <a:xfrm>
                <a:off x="7739489" y="5322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>
                <a:extLst>
                  <a:ext uri="{FF2B5EF4-FFF2-40B4-BE49-F238E27FC236}">
                    <a16:creationId xmlns:a16="http://schemas.microsoft.com/office/drawing/2014/main" id="{F1A2AF6B-8A0E-47A4-891B-D3C922C8F581}"/>
                  </a:ext>
                </a:extLst>
              </p:cNvPr>
              <p:cNvSpPr/>
              <p:nvPr/>
            </p:nvSpPr>
            <p:spPr>
              <a:xfrm>
                <a:off x="7847489" y="5322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직사각형 382">
                <a:extLst>
                  <a:ext uri="{FF2B5EF4-FFF2-40B4-BE49-F238E27FC236}">
                    <a16:creationId xmlns:a16="http://schemas.microsoft.com/office/drawing/2014/main" id="{71F0FF28-1058-4A37-8758-1FF2B4E22A83}"/>
                  </a:ext>
                </a:extLst>
              </p:cNvPr>
              <p:cNvSpPr/>
              <p:nvPr/>
            </p:nvSpPr>
            <p:spPr>
              <a:xfrm>
                <a:off x="7955489" y="5322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직사각형 383">
                <a:extLst>
                  <a:ext uri="{FF2B5EF4-FFF2-40B4-BE49-F238E27FC236}">
                    <a16:creationId xmlns:a16="http://schemas.microsoft.com/office/drawing/2014/main" id="{CACD620E-E1B8-4043-910B-A7F8ADAC8362}"/>
                  </a:ext>
                </a:extLst>
              </p:cNvPr>
              <p:cNvSpPr/>
              <p:nvPr/>
            </p:nvSpPr>
            <p:spPr>
              <a:xfrm>
                <a:off x="8063489" y="5322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직사각형 384">
                <a:extLst>
                  <a:ext uri="{FF2B5EF4-FFF2-40B4-BE49-F238E27FC236}">
                    <a16:creationId xmlns:a16="http://schemas.microsoft.com/office/drawing/2014/main" id="{0D0F89E2-22C2-4BFF-BFE6-BEC9882A2FB1}"/>
                  </a:ext>
                </a:extLst>
              </p:cNvPr>
              <p:cNvSpPr/>
              <p:nvPr/>
            </p:nvSpPr>
            <p:spPr>
              <a:xfrm>
                <a:off x="8171489" y="5322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직사각형 385">
                <a:extLst>
                  <a:ext uri="{FF2B5EF4-FFF2-40B4-BE49-F238E27FC236}">
                    <a16:creationId xmlns:a16="http://schemas.microsoft.com/office/drawing/2014/main" id="{FF91609B-AC94-4D24-83EB-F4CCBC656E70}"/>
                  </a:ext>
                </a:extLst>
              </p:cNvPr>
              <p:cNvSpPr/>
              <p:nvPr/>
            </p:nvSpPr>
            <p:spPr>
              <a:xfrm>
                <a:off x="8279489" y="5322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>
                <a:extLst>
                  <a:ext uri="{FF2B5EF4-FFF2-40B4-BE49-F238E27FC236}">
                    <a16:creationId xmlns:a16="http://schemas.microsoft.com/office/drawing/2014/main" id="{78A92ED8-7999-4B83-8AED-6527DFA06162}"/>
                  </a:ext>
                </a:extLst>
              </p:cNvPr>
              <p:cNvSpPr/>
              <p:nvPr/>
            </p:nvSpPr>
            <p:spPr>
              <a:xfrm>
                <a:off x="7415489" y="5430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>
                <a:extLst>
                  <a:ext uri="{FF2B5EF4-FFF2-40B4-BE49-F238E27FC236}">
                    <a16:creationId xmlns:a16="http://schemas.microsoft.com/office/drawing/2014/main" id="{E6BCA514-6CA9-426D-A2F6-1A976106CE09}"/>
                  </a:ext>
                </a:extLst>
              </p:cNvPr>
              <p:cNvSpPr/>
              <p:nvPr/>
            </p:nvSpPr>
            <p:spPr>
              <a:xfrm>
                <a:off x="7523489" y="5430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직사각형 388">
                <a:extLst>
                  <a:ext uri="{FF2B5EF4-FFF2-40B4-BE49-F238E27FC236}">
                    <a16:creationId xmlns:a16="http://schemas.microsoft.com/office/drawing/2014/main" id="{4FA48DE6-D13C-4173-8ACD-85F3D84100A9}"/>
                  </a:ext>
                </a:extLst>
              </p:cNvPr>
              <p:cNvSpPr/>
              <p:nvPr/>
            </p:nvSpPr>
            <p:spPr>
              <a:xfrm>
                <a:off x="7631489" y="5430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직사각형 389">
                <a:extLst>
                  <a:ext uri="{FF2B5EF4-FFF2-40B4-BE49-F238E27FC236}">
                    <a16:creationId xmlns:a16="http://schemas.microsoft.com/office/drawing/2014/main" id="{9005B2BF-FB3B-431F-B813-0F4E1D0BD343}"/>
                  </a:ext>
                </a:extLst>
              </p:cNvPr>
              <p:cNvSpPr/>
              <p:nvPr/>
            </p:nvSpPr>
            <p:spPr>
              <a:xfrm>
                <a:off x="7739489" y="5430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직사각형 390">
                <a:extLst>
                  <a:ext uri="{FF2B5EF4-FFF2-40B4-BE49-F238E27FC236}">
                    <a16:creationId xmlns:a16="http://schemas.microsoft.com/office/drawing/2014/main" id="{6682361B-C8F3-4166-9FBC-99278A7EEBB1}"/>
                  </a:ext>
                </a:extLst>
              </p:cNvPr>
              <p:cNvSpPr/>
              <p:nvPr/>
            </p:nvSpPr>
            <p:spPr>
              <a:xfrm>
                <a:off x="7847489" y="5430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직사각형 391">
                <a:extLst>
                  <a:ext uri="{FF2B5EF4-FFF2-40B4-BE49-F238E27FC236}">
                    <a16:creationId xmlns:a16="http://schemas.microsoft.com/office/drawing/2014/main" id="{A396EC66-ACEF-4792-A7FA-EBD6B1EC0F39}"/>
                  </a:ext>
                </a:extLst>
              </p:cNvPr>
              <p:cNvSpPr/>
              <p:nvPr/>
            </p:nvSpPr>
            <p:spPr>
              <a:xfrm>
                <a:off x="7955489" y="5430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직사각형 392">
                <a:extLst>
                  <a:ext uri="{FF2B5EF4-FFF2-40B4-BE49-F238E27FC236}">
                    <a16:creationId xmlns:a16="http://schemas.microsoft.com/office/drawing/2014/main" id="{AE9D63F6-41C8-4C9E-8299-81C2ECAFBA64}"/>
                  </a:ext>
                </a:extLst>
              </p:cNvPr>
              <p:cNvSpPr/>
              <p:nvPr/>
            </p:nvSpPr>
            <p:spPr>
              <a:xfrm>
                <a:off x="8063489" y="5430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직사각형 393">
                <a:extLst>
                  <a:ext uri="{FF2B5EF4-FFF2-40B4-BE49-F238E27FC236}">
                    <a16:creationId xmlns:a16="http://schemas.microsoft.com/office/drawing/2014/main" id="{6119C68C-EFE8-41B1-8EEE-C3A99D680896}"/>
                  </a:ext>
                </a:extLst>
              </p:cNvPr>
              <p:cNvSpPr/>
              <p:nvPr/>
            </p:nvSpPr>
            <p:spPr>
              <a:xfrm>
                <a:off x="8171489" y="5430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직사각형 394">
                <a:extLst>
                  <a:ext uri="{FF2B5EF4-FFF2-40B4-BE49-F238E27FC236}">
                    <a16:creationId xmlns:a16="http://schemas.microsoft.com/office/drawing/2014/main" id="{ED37EBC2-AFEC-4C35-851A-235425478ABF}"/>
                  </a:ext>
                </a:extLst>
              </p:cNvPr>
              <p:cNvSpPr/>
              <p:nvPr/>
            </p:nvSpPr>
            <p:spPr>
              <a:xfrm>
                <a:off x="8279489" y="5430101"/>
                <a:ext cx="108000" cy="1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2" name="그룹 231">
              <a:extLst>
                <a:ext uri="{FF2B5EF4-FFF2-40B4-BE49-F238E27FC236}">
                  <a16:creationId xmlns:a16="http://schemas.microsoft.com/office/drawing/2014/main" id="{8242CF36-694B-4183-A8EA-67A99D464EEF}"/>
                </a:ext>
              </a:extLst>
            </p:cNvPr>
            <p:cNvGrpSpPr/>
            <p:nvPr/>
          </p:nvGrpSpPr>
          <p:grpSpPr>
            <a:xfrm>
              <a:off x="7913454" y="4310036"/>
              <a:ext cx="972000" cy="972000"/>
              <a:chOff x="7415489" y="4566101"/>
              <a:chExt cx="972000" cy="972000"/>
            </a:xfrm>
            <a:solidFill>
              <a:schemeClr val="bg1"/>
            </a:solidFill>
          </p:grpSpPr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9677D08A-096B-4040-9731-3DC18B6B5DFE}"/>
                  </a:ext>
                </a:extLst>
              </p:cNvPr>
              <p:cNvSpPr/>
              <p:nvPr/>
            </p:nvSpPr>
            <p:spPr>
              <a:xfrm>
                <a:off x="7415489" y="4566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8FB09625-3BA9-46A3-9494-912D7A6B4639}"/>
                  </a:ext>
                </a:extLst>
              </p:cNvPr>
              <p:cNvSpPr/>
              <p:nvPr/>
            </p:nvSpPr>
            <p:spPr>
              <a:xfrm>
                <a:off x="7523489" y="4566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35E80961-1587-4D87-B9F1-CB1D884EC2C2}"/>
                  </a:ext>
                </a:extLst>
              </p:cNvPr>
              <p:cNvSpPr/>
              <p:nvPr/>
            </p:nvSpPr>
            <p:spPr>
              <a:xfrm>
                <a:off x="7631489" y="4566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60FE2D0B-3D40-4299-B998-C60F8C2867EA}"/>
                  </a:ext>
                </a:extLst>
              </p:cNvPr>
              <p:cNvSpPr/>
              <p:nvPr/>
            </p:nvSpPr>
            <p:spPr>
              <a:xfrm>
                <a:off x="7739489" y="4566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C2A31DA6-0218-4780-B1BD-23EFEBE255AA}"/>
                  </a:ext>
                </a:extLst>
              </p:cNvPr>
              <p:cNvSpPr/>
              <p:nvPr/>
            </p:nvSpPr>
            <p:spPr>
              <a:xfrm>
                <a:off x="7847489" y="4566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F30B394D-950D-4E86-915D-D18DEA69AFA2}"/>
                  </a:ext>
                </a:extLst>
              </p:cNvPr>
              <p:cNvSpPr/>
              <p:nvPr/>
            </p:nvSpPr>
            <p:spPr>
              <a:xfrm>
                <a:off x="7955489" y="4566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436CC8F5-F4D5-4BC3-8D3C-670776BC847C}"/>
                  </a:ext>
                </a:extLst>
              </p:cNvPr>
              <p:cNvSpPr/>
              <p:nvPr/>
            </p:nvSpPr>
            <p:spPr>
              <a:xfrm>
                <a:off x="8063489" y="4566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1B51E8AE-0D7A-48BD-9047-A3249020A4B1}"/>
                  </a:ext>
                </a:extLst>
              </p:cNvPr>
              <p:cNvSpPr/>
              <p:nvPr/>
            </p:nvSpPr>
            <p:spPr>
              <a:xfrm>
                <a:off x="8171489" y="4566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91715352-AA4F-4D29-94AD-078A7382FEF6}"/>
                  </a:ext>
                </a:extLst>
              </p:cNvPr>
              <p:cNvSpPr/>
              <p:nvPr/>
            </p:nvSpPr>
            <p:spPr>
              <a:xfrm>
                <a:off x="8279489" y="4566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C0C2E182-1C37-411E-AC27-D9E014934EF3}"/>
                  </a:ext>
                </a:extLst>
              </p:cNvPr>
              <p:cNvSpPr/>
              <p:nvPr/>
            </p:nvSpPr>
            <p:spPr>
              <a:xfrm>
                <a:off x="7415489" y="4674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C41EDB5B-AFB0-4174-A4DA-42A01F5FE285}"/>
                  </a:ext>
                </a:extLst>
              </p:cNvPr>
              <p:cNvSpPr/>
              <p:nvPr/>
            </p:nvSpPr>
            <p:spPr>
              <a:xfrm>
                <a:off x="7523489" y="4674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4AFF8CB1-57CB-4FF1-AB75-012749FE4274}"/>
                  </a:ext>
                </a:extLst>
              </p:cNvPr>
              <p:cNvSpPr/>
              <p:nvPr/>
            </p:nvSpPr>
            <p:spPr>
              <a:xfrm>
                <a:off x="7631489" y="4674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65399843-0AA1-4A52-A091-D5679817A919}"/>
                  </a:ext>
                </a:extLst>
              </p:cNvPr>
              <p:cNvSpPr/>
              <p:nvPr/>
            </p:nvSpPr>
            <p:spPr>
              <a:xfrm>
                <a:off x="7739489" y="4674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B1EDD13D-E2DD-40E8-9CC9-4DD9EB68DFDB}"/>
                  </a:ext>
                </a:extLst>
              </p:cNvPr>
              <p:cNvSpPr/>
              <p:nvPr/>
            </p:nvSpPr>
            <p:spPr>
              <a:xfrm>
                <a:off x="7847489" y="4674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5ED2B54D-53CC-4EAF-8F2D-7C0260B1B483}"/>
                  </a:ext>
                </a:extLst>
              </p:cNvPr>
              <p:cNvSpPr/>
              <p:nvPr/>
            </p:nvSpPr>
            <p:spPr>
              <a:xfrm>
                <a:off x="7955489" y="4674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7ECBAA52-5A67-4B93-9DF5-BC83EE9ABFD5}"/>
                  </a:ext>
                </a:extLst>
              </p:cNvPr>
              <p:cNvSpPr/>
              <p:nvPr/>
            </p:nvSpPr>
            <p:spPr>
              <a:xfrm>
                <a:off x="8063489" y="4674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81C18D3D-A938-4E31-A72D-1E4CA51877DD}"/>
                  </a:ext>
                </a:extLst>
              </p:cNvPr>
              <p:cNvSpPr/>
              <p:nvPr/>
            </p:nvSpPr>
            <p:spPr>
              <a:xfrm>
                <a:off x="8171489" y="4674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72E8BF40-E011-45F1-BE79-4B31E759C96D}"/>
                  </a:ext>
                </a:extLst>
              </p:cNvPr>
              <p:cNvSpPr/>
              <p:nvPr/>
            </p:nvSpPr>
            <p:spPr>
              <a:xfrm>
                <a:off x="8279489" y="4674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3A3C03A8-E04F-4729-BD9D-B6616F4D73B0}"/>
                  </a:ext>
                </a:extLst>
              </p:cNvPr>
              <p:cNvSpPr/>
              <p:nvPr/>
            </p:nvSpPr>
            <p:spPr>
              <a:xfrm>
                <a:off x="7415489" y="4782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6A61082E-7193-43F9-ADE5-7407C9A84D6E}"/>
                  </a:ext>
                </a:extLst>
              </p:cNvPr>
              <p:cNvSpPr/>
              <p:nvPr/>
            </p:nvSpPr>
            <p:spPr>
              <a:xfrm>
                <a:off x="7523489" y="4782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322312C9-F08C-4B10-B3EB-097AC0AF78A2}"/>
                  </a:ext>
                </a:extLst>
              </p:cNvPr>
              <p:cNvSpPr/>
              <p:nvPr/>
            </p:nvSpPr>
            <p:spPr>
              <a:xfrm>
                <a:off x="7631489" y="4782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52BF41E4-690B-4B7B-BB1B-20E3A528F2AD}"/>
                  </a:ext>
                </a:extLst>
              </p:cNvPr>
              <p:cNvSpPr/>
              <p:nvPr/>
            </p:nvSpPr>
            <p:spPr>
              <a:xfrm>
                <a:off x="7739489" y="4782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43522681-6279-459E-8F0D-729611D68474}"/>
                  </a:ext>
                </a:extLst>
              </p:cNvPr>
              <p:cNvSpPr/>
              <p:nvPr/>
            </p:nvSpPr>
            <p:spPr>
              <a:xfrm>
                <a:off x="7847489" y="4782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7406FDE8-FB2D-46CD-87C7-5870D2BE2079}"/>
                  </a:ext>
                </a:extLst>
              </p:cNvPr>
              <p:cNvSpPr/>
              <p:nvPr/>
            </p:nvSpPr>
            <p:spPr>
              <a:xfrm>
                <a:off x="7955489" y="4782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4B2E3AE3-2AD9-4F7A-8D76-D30049B92BD9}"/>
                  </a:ext>
                </a:extLst>
              </p:cNvPr>
              <p:cNvSpPr/>
              <p:nvPr/>
            </p:nvSpPr>
            <p:spPr>
              <a:xfrm>
                <a:off x="8063489" y="4782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8E09160F-3AF0-4110-AC8E-7749EAFAAE95}"/>
                  </a:ext>
                </a:extLst>
              </p:cNvPr>
              <p:cNvSpPr/>
              <p:nvPr/>
            </p:nvSpPr>
            <p:spPr>
              <a:xfrm>
                <a:off x="8171489" y="4782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344B8941-2644-405E-BC5E-B93367CB8A05}"/>
                  </a:ext>
                </a:extLst>
              </p:cNvPr>
              <p:cNvSpPr/>
              <p:nvPr/>
            </p:nvSpPr>
            <p:spPr>
              <a:xfrm>
                <a:off x="8279489" y="4782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53451B7C-8DDF-4C12-A9D3-00D20332A9A0}"/>
                  </a:ext>
                </a:extLst>
              </p:cNvPr>
              <p:cNvSpPr/>
              <p:nvPr/>
            </p:nvSpPr>
            <p:spPr>
              <a:xfrm>
                <a:off x="7415489" y="4890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BEF8116E-87C4-4853-BB07-5C9A90EC8A35}"/>
                  </a:ext>
                </a:extLst>
              </p:cNvPr>
              <p:cNvSpPr/>
              <p:nvPr/>
            </p:nvSpPr>
            <p:spPr>
              <a:xfrm>
                <a:off x="7523489" y="4890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id="{40C7A258-423B-46B2-9C75-D04EC6C0A648}"/>
                  </a:ext>
                </a:extLst>
              </p:cNvPr>
              <p:cNvSpPr/>
              <p:nvPr/>
            </p:nvSpPr>
            <p:spPr>
              <a:xfrm>
                <a:off x="7631489" y="4890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BC345ADA-F146-426A-812E-3F35B22DDA6C}"/>
                  </a:ext>
                </a:extLst>
              </p:cNvPr>
              <p:cNvSpPr/>
              <p:nvPr/>
            </p:nvSpPr>
            <p:spPr>
              <a:xfrm>
                <a:off x="7739489" y="4890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98764DFE-B5D5-4378-99A3-11C8896115E2}"/>
                  </a:ext>
                </a:extLst>
              </p:cNvPr>
              <p:cNvSpPr/>
              <p:nvPr/>
            </p:nvSpPr>
            <p:spPr>
              <a:xfrm>
                <a:off x="7847489" y="4890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1340C25E-BB8B-47E7-9BD1-29B02BE308AB}"/>
                  </a:ext>
                </a:extLst>
              </p:cNvPr>
              <p:cNvSpPr/>
              <p:nvPr/>
            </p:nvSpPr>
            <p:spPr>
              <a:xfrm>
                <a:off x="7955489" y="4890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1B03CC67-EE50-4F7B-9352-2014514283AD}"/>
                  </a:ext>
                </a:extLst>
              </p:cNvPr>
              <p:cNvSpPr/>
              <p:nvPr/>
            </p:nvSpPr>
            <p:spPr>
              <a:xfrm>
                <a:off x="8063489" y="4890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FFEF1BFB-E189-4C0B-94B2-25B8C79C3805}"/>
                  </a:ext>
                </a:extLst>
              </p:cNvPr>
              <p:cNvSpPr/>
              <p:nvPr/>
            </p:nvSpPr>
            <p:spPr>
              <a:xfrm>
                <a:off x="8171489" y="4890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F7725A37-49FC-436F-854B-92FC22671D52}"/>
                  </a:ext>
                </a:extLst>
              </p:cNvPr>
              <p:cNvSpPr/>
              <p:nvPr/>
            </p:nvSpPr>
            <p:spPr>
              <a:xfrm>
                <a:off x="8279489" y="4890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941A247D-6BD8-43EB-A779-F63598D991E8}"/>
                  </a:ext>
                </a:extLst>
              </p:cNvPr>
              <p:cNvSpPr/>
              <p:nvPr/>
            </p:nvSpPr>
            <p:spPr>
              <a:xfrm>
                <a:off x="7415489" y="4998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854E247B-7846-43B9-A9BF-EDD808CF2972}"/>
                  </a:ext>
                </a:extLst>
              </p:cNvPr>
              <p:cNvSpPr/>
              <p:nvPr/>
            </p:nvSpPr>
            <p:spPr>
              <a:xfrm>
                <a:off x="7523489" y="4998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C917CD73-9CB7-4CCF-9140-0AF146C2BC42}"/>
                  </a:ext>
                </a:extLst>
              </p:cNvPr>
              <p:cNvSpPr/>
              <p:nvPr/>
            </p:nvSpPr>
            <p:spPr>
              <a:xfrm>
                <a:off x="7631489" y="4998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1FDC6A97-16D7-4C37-9A06-8D3EDA0642EC}"/>
                  </a:ext>
                </a:extLst>
              </p:cNvPr>
              <p:cNvSpPr/>
              <p:nvPr/>
            </p:nvSpPr>
            <p:spPr>
              <a:xfrm>
                <a:off x="7739489" y="4998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05F54E25-75F6-420B-A955-2C09255FA801}"/>
                  </a:ext>
                </a:extLst>
              </p:cNvPr>
              <p:cNvSpPr/>
              <p:nvPr/>
            </p:nvSpPr>
            <p:spPr>
              <a:xfrm>
                <a:off x="7847489" y="4998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F2B3FF47-EFB4-489D-93B4-84C57655B024}"/>
                  </a:ext>
                </a:extLst>
              </p:cNvPr>
              <p:cNvSpPr/>
              <p:nvPr/>
            </p:nvSpPr>
            <p:spPr>
              <a:xfrm>
                <a:off x="7955489" y="4998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id="{D679405F-5DB7-4296-899C-187F906F8CAD}"/>
                  </a:ext>
                </a:extLst>
              </p:cNvPr>
              <p:cNvSpPr/>
              <p:nvPr/>
            </p:nvSpPr>
            <p:spPr>
              <a:xfrm>
                <a:off x="8063489" y="4998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130BAE22-6E41-4132-8AE6-B1C3D4E07ABE}"/>
                  </a:ext>
                </a:extLst>
              </p:cNvPr>
              <p:cNvSpPr/>
              <p:nvPr/>
            </p:nvSpPr>
            <p:spPr>
              <a:xfrm>
                <a:off x="8171489" y="4998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5A7FC0CB-7A6B-4268-9983-546115548764}"/>
                  </a:ext>
                </a:extLst>
              </p:cNvPr>
              <p:cNvSpPr/>
              <p:nvPr/>
            </p:nvSpPr>
            <p:spPr>
              <a:xfrm>
                <a:off x="8279489" y="4998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326138AA-2507-4ACF-B001-D450FC4EB01E}"/>
                  </a:ext>
                </a:extLst>
              </p:cNvPr>
              <p:cNvSpPr/>
              <p:nvPr/>
            </p:nvSpPr>
            <p:spPr>
              <a:xfrm>
                <a:off x="7415489" y="5106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직사각형 278">
                <a:extLst>
                  <a:ext uri="{FF2B5EF4-FFF2-40B4-BE49-F238E27FC236}">
                    <a16:creationId xmlns:a16="http://schemas.microsoft.com/office/drawing/2014/main" id="{04445D9C-BD27-466F-9E3E-7D452CA6A04B}"/>
                  </a:ext>
                </a:extLst>
              </p:cNvPr>
              <p:cNvSpPr/>
              <p:nvPr/>
            </p:nvSpPr>
            <p:spPr>
              <a:xfrm>
                <a:off x="7523489" y="5106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id="{5FA4B6B4-3FAB-4A13-86D1-F888B65720EF}"/>
                  </a:ext>
                </a:extLst>
              </p:cNvPr>
              <p:cNvSpPr/>
              <p:nvPr/>
            </p:nvSpPr>
            <p:spPr>
              <a:xfrm>
                <a:off x="7631489" y="5106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id="{EEE9E6D6-82E2-489D-8DCF-2D4B8BA7C7FD}"/>
                  </a:ext>
                </a:extLst>
              </p:cNvPr>
              <p:cNvSpPr/>
              <p:nvPr/>
            </p:nvSpPr>
            <p:spPr>
              <a:xfrm>
                <a:off x="7739489" y="5106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id="{53D3FADA-71F3-49D9-83F5-880AD42DE189}"/>
                  </a:ext>
                </a:extLst>
              </p:cNvPr>
              <p:cNvSpPr/>
              <p:nvPr/>
            </p:nvSpPr>
            <p:spPr>
              <a:xfrm>
                <a:off x="7847489" y="5106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직사각형 282">
                <a:extLst>
                  <a:ext uri="{FF2B5EF4-FFF2-40B4-BE49-F238E27FC236}">
                    <a16:creationId xmlns:a16="http://schemas.microsoft.com/office/drawing/2014/main" id="{473CCB11-2E92-45CB-A44F-299338645168}"/>
                  </a:ext>
                </a:extLst>
              </p:cNvPr>
              <p:cNvSpPr/>
              <p:nvPr/>
            </p:nvSpPr>
            <p:spPr>
              <a:xfrm>
                <a:off x="7955489" y="5106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직사각형 283">
                <a:extLst>
                  <a:ext uri="{FF2B5EF4-FFF2-40B4-BE49-F238E27FC236}">
                    <a16:creationId xmlns:a16="http://schemas.microsoft.com/office/drawing/2014/main" id="{3F165951-3AA7-41AF-BCBC-E656B508FFAB}"/>
                  </a:ext>
                </a:extLst>
              </p:cNvPr>
              <p:cNvSpPr/>
              <p:nvPr/>
            </p:nvSpPr>
            <p:spPr>
              <a:xfrm>
                <a:off x="8063489" y="5106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1C1035FB-A52F-4146-AA06-BC7C64AEF929}"/>
                  </a:ext>
                </a:extLst>
              </p:cNvPr>
              <p:cNvSpPr/>
              <p:nvPr/>
            </p:nvSpPr>
            <p:spPr>
              <a:xfrm>
                <a:off x="8171489" y="5106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사각형 285">
                <a:extLst>
                  <a:ext uri="{FF2B5EF4-FFF2-40B4-BE49-F238E27FC236}">
                    <a16:creationId xmlns:a16="http://schemas.microsoft.com/office/drawing/2014/main" id="{8F5770C6-4AD6-4131-AF63-21AE0C2A9CA6}"/>
                  </a:ext>
                </a:extLst>
              </p:cNvPr>
              <p:cNvSpPr/>
              <p:nvPr/>
            </p:nvSpPr>
            <p:spPr>
              <a:xfrm>
                <a:off x="8279489" y="5106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7772BD40-540D-4EEE-9068-E903F833F0DE}"/>
                  </a:ext>
                </a:extLst>
              </p:cNvPr>
              <p:cNvSpPr/>
              <p:nvPr/>
            </p:nvSpPr>
            <p:spPr>
              <a:xfrm>
                <a:off x="7415489" y="5214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id="{94D51FAD-8384-4D68-AF1C-5EE84D29C7BC}"/>
                  </a:ext>
                </a:extLst>
              </p:cNvPr>
              <p:cNvSpPr/>
              <p:nvPr/>
            </p:nvSpPr>
            <p:spPr>
              <a:xfrm>
                <a:off x="7523489" y="5214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58CF37A6-1286-4A01-B3DC-34E062214A4F}"/>
                  </a:ext>
                </a:extLst>
              </p:cNvPr>
              <p:cNvSpPr/>
              <p:nvPr/>
            </p:nvSpPr>
            <p:spPr>
              <a:xfrm>
                <a:off x="7631489" y="5214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직사각형 289">
                <a:extLst>
                  <a:ext uri="{FF2B5EF4-FFF2-40B4-BE49-F238E27FC236}">
                    <a16:creationId xmlns:a16="http://schemas.microsoft.com/office/drawing/2014/main" id="{7BB87368-1B0D-4ADF-AFEC-E153E306C8E3}"/>
                  </a:ext>
                </a:extLst>
              </p:cNvPr>
              <p:cNvSpPr/>
              <p:nvPr/>
            </p:nvSpPr>
            <p:spPr>
              <a:xfrm>
                <a:off x="7739489" y="5214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직사각형 290">
                <a:extLst>
                  <a:ext uri="{FF2B5EF4-FFF2-40B4-BE49-F238E27FC236}">
                    <a16:creationId xmlns:a16="http://schemas.microsoft.com/office/drawing/2014/main" id="{871674A6-2801-4D9E-BCE3-88A91C9F77B7}"/>
                  </a:ext>
                </a:extLst>
              </p:cNvPr>
              <p:cNvSpPr/>
              <p:nvPr/>
            </p:nvSpPr>
            <p:spPr>
              <a:xfrm>
                <a:off x="7847489" y="5214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직사각형 291">
                <a:extLst>
                  <a:ext uri="{FF2B5EF4-FFF2-40B4-BE49-F238E27FC236}">
                    <a16:creationId xmlns:a16="http://schemas.microsoft.com/office/drawing/2014/main" id="{6B31E2D5-6CFA-4455-BE90-71536C4BD3F7}"/>
                  </a:ext>
                </a:extLst>
              </p:cNvPr>
              <p:cNvSpPr/>
              <p:nvPr/>
            </p:nvSpPr>
            <p:spPr>
              <a:xfrm>
                <a:off x="7955489" y="5214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직사각형 292">
                <a:extLst>
                  <a:ext uri="{FF2B5EF4-FFF2-40B4-BE49-F238E27FC236}">
                    <a16:creationId xmlns:a16="http://schemas.microsoft.com/office/drawing/2014/main" id="{6F07166E-DE2A-4DCA-8EA8-97D3444E383D}"/>
                  </a:ext>
                </a:extLst>
              </p:cNvPr>
              <p:cNvSpPr/>
              <p:nvPr/>
            </p:nvSpPr>
            <p:spPr>
              <a:xfrm>
                <a:off x="8063489" y="5214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직사각형 293">
                <a:extLst>
                  <a:ext uri="{FF2B5EF4-FFF2-40B4-BE49-F238E27FC236}">
                    <a16:creationId xmlns:a16="http://schemas.microsoft.com/office/drawing/2014/main" id="{14040AE2-B405-4518-8C9C-DC0A514B25D3}"/>
                  </a:ext>
                </a:extLst>
              </p:cNvPr>
              <p:cNvSpPr/>
              <p:nvPr/>
            </p:nvSpPr>
            <p:spPr>
              <a:xfrm>
                <a:off x="8171489" y="5214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직사각형 294">
                <a:extLst>
                  <a:ext uri="{FF2B5EF4-FFF2-40B4-BE49-F238E27FC236}">
                    <a16:creationId xmlns:a16="http://schemas.microsoft.com/office/drawing/2014/main" id="{664E1097-F743-4EB4-AC99-05B4EFC6F52A}"/>
                  </a:ext>
                </a:extLst>
              </p:cNvPr>
              <p:cNvSpPr/>
              <p:nvPr/>
            </p:nvSpPr>
            <p:spPr>
              <a:xfrm>
                <a:off x="8279489" y="5214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id="{9888E960-F94A-4E13-9B9C-FED15192ACEB}"/>
                  </a:ext>
                </a:extLst>
              </p:cNvPr>
              <p:cNvSpPr/>
              <p:nvPr/>
            </p:nvSpPr>
            <p:spPr>
              <a:xfrm>
                <a:off x="7415489" y="5322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B0AF4BBC-2A94-485D-874D-DD6027506FCE}"/>
                  </a:ext>
                </a:extLst>
              </p:cNvPr>
              <p:cNvSpPr/>
              <p:nvPr/>
            </p:nvSpPr>
            <p:spPr>
              <a:xfrm>
                <a:off x="7523489" y="5322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2F10054C-1ACE-41A0-9CAE-A13300CE86D0}"/>
                  </a:ext>
                </a:extLst>
              </p:cNvPr>
              <p:cNvSpPr/>
              <p:nvPr/>
            </p:nvSpPr>
            <p:spPr>
              <a:xfrm>
                <a:off x="7631489" y="5322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2000D2E1-16BD-4430-8ED2-2068FABDEB70}"/>
                  </a:ext>
                </a:extLst>
              </p:cNvPr>
              <p:cNvSpPr/>
              <p:nvPr/>
            </p:nvSpPr>
            <p:spPr>
              <a:xfrm>
                <a:off x="7739489" y="5322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3D6D61C4-7200-4082-89E5-B7880E91D7B9}"/>
                  </a:ext>
                </a:extLst>
              </p:cNvPr>
              <p:cNvSpPr/>
              <p:nvPr/>
            </p:nvSpPr>
            <p:spPr>
              <a:xfrm>
                <a:off x="7847489" y="5322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16AB82BF-1B4B-435C-8045-F2DD429651EC}"/>
                  </a:ext>
                </a:extLst>
              </p:cNvPr>
              <p:cNvSpPr/>
              <p:nvPr/>
            </p:nvSpPr>
            <p:spPr>
              <a:xfrm>
                <a:off x="7955489" y="5322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2B2701A4-8AD1-4B78-B143-9429F8EB89E9}"/>
                  </a:ext>
                </a:extLst>
              </p:cNvPr>
              <p:cNvSpPr/>
              <p:nvPr/>
            </p:nvSpPr>
            <p:spPr>
              <a:xfrm>
                <a:off x="8063489" y="5322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0DDBCE26-8330-4EBE-B61E-4FB619D27F63}"/>
                  </a:ext>
                </a:extLst>
              </p:cNvPr>
              <p:cNvSpPr/>
              <p:nvPr/>
            </p:nvSpPr>
            <p:spPr>
              <a:xfrm>
                <a:off x="8171489" y="5322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직사각형 303">
                <a:extLst>
                  <a:ext uri="{FF2B5EF4-FFF2-40B4-BE49-F238E27FC236}">
                    <a16:creationId xmlns:a16="http://schemas.microsoft.com/office/drawing/2014/main" id="{96082274-DC86-44CB-9D75-D1EF5EF52A90}"/>
                  </a:ext>
                </a:extLst>
              </p:cNvPr>
              <p:cNvSpPr/>
              <p:nvPr/>
            </p:nvSpPr>
            <p:spPr>
              <a:xfrm>
                <a:off x="8279489" y="5322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id="{12E81707-6FC9-4DE2-B94F-330E2DBA95ED}"/>
                  </a:ext>
                </a:extLst>
              </p:cNvPr>
              <p:cNvSpPr/>
              <p:nvPr/>
            </p:nvSpPr>
            <p:spPr>
              <a:xfrm>
                <a:off x="7415489" y="5430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>
                <a:extLst>
                  <a:ext uri="{FF2B5EF4-FFF2-40B4-BE49-F238E27FC236}">
                    <a16:creationId xmlns:a16="http://schemas.microsoft.com/office/drawing/2014/main" id="{C85BB3D5-30C9-4BEF-B891-033FF4C1D19D}"/>
                  </a:ext>
                </a:extLst>
              </p:cNvPr>
              <p:cNvSpPr/>
              <p:nvPr/>
            </p:nvSpPr>
            <p:spPr>
              <a:xfrm>
                <a:off x="7523489" y="5430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40113C68-9DB4-47C2-B0F9-0B2E976260A1}"/>
                  </a:ext>
                </a:extLst>
              </p:cNvPr>
              <p:cNvSpPr/>
              <p:nvPr/>
            </p:nvSpPr>
            <p:spPr>
              <a:xfrm>
                <a:off x="7631489" y="5430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>
                <a:extLst>
                  <a:ext uri="{FF2B5EF4-FFF2-40B4-BE49-F238E27FC236}">
                    <a16:creationId xmlns:a16="http://schemas.microsoft.com/office/drawing/2014/main" id="{F5DF3D41-6A6F-405C-AACF-ECF4EE73A2B9}"/>
                  </a:ext>
                </a:extLst>
              </p:cNvPr>
              <p:cNvSpPr/>
              <p:nvPr/>
            </p:nvSpPr>
            <p:spPr>
              <a:xfrm>
                <a:off x="7739489" y="5430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id="{4C3F891C-7BBB-489F-A8F0-450204B9F1F9}"/>
                  </a:ext>
                </a:extLst>
              </p:cNvPr>
              <p:cNvSpPr/>
              <p:nvPr/>
            </p:nvSpPr>
            <p:spPr>
              <a:xfrm>
                <a:off x="7847489" y="5430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>
                <a:extLst>
                  <a:ext uri="{FF2B5EF4-FFF2-40B4-BE49-F238E27FC236}">
                    <a16:creationId xmlns:a16="http://schemas.microsoft.com/office/drawing/2014/main" id="{F4418014-D8D2-4F8A-9BBE-623FAB9FB6F4}"/>
                  </a:ext>
                </a:extLst>
              </p:cNvPr>
              <p:cNvSpPr/>
              <p:nvPr/>
            </p:nvSpPr>
            <p:spPr>
              <a:xfrm>
                <a:off x="7955489" y="5430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>
                <a:extLst>
                  <a:ext uri="{FF2B5EF4-FFF2-40B4-BE49-F238E27FC236}">
                    <a16:creationId xmlns:a16="http://schemas.microsoft.com/office/drawing/2014/main" id="{867A2D08-352C-4962-8EAE-37BA9EC4B77A}"/>
                  </a:ext>
                </a:extLst>
              </p:cNvPr>
              <p:cNvSpPr/>
              <p:nvPr/>
            </p:nvSpPr>
            <p:spPr>
              <a:xfrm>
                <a:off x="8063489" y="5430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>
                <a:extLst>
                  <a:ext uri="{FF2B5EF4-FFF2-40B4-BE49-F238E27FC236}">
                    <a16:creationId xmlns:a16="http://schemas.microsoft.com/office/drawing/2014/main" id="{745A5182-F73D-4269-B595-5A1F79051822}"/>
                  </a:ext>
                </a:extLst>
              </p:cNvPr>
              <p:cNvSpPr/>
              <p:nvPr/>
            </p:nvSpPr>
            <p:spPr>
              <a:xfrm>
                <a:off x="8171489" y="5430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직사각형 312">
                <a:extLst>
                  <a:ext uri="{FF2B5EF4-FFF2-40B4-BE49-F238E27FC236}">
                    <a16:creationId xmlns:a16="http://schemas.microsoft.com/office/drawing/2014/main" id="{BF95923F-1C2C-44DE-9672-8725ACFC0D67}"/>
                  </a:ext>
                </a:extLst>
              </p:cNvPr>
              <p:cNvSpPr/>
              <p:nvPr/>
            </p:nvSpPr>
            <p:spPr>
              <a:xfrm>
                <a:off x="8279489" y="5430101"/>
                <a:ext cx="108000" cy="10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35429" y="1329625"/>
            <a:ext cx="58434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1. From Fully-Connected Layers to Convolutions</a:t>
            </a:r>
          </a:p>
          <a:p>
            <a:endParaRPr lang="en-US" altLang="ko-KR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8392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 Neural Networks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558796-7972-4A56-8AAC-89149FCD5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298" y="3808309"/>
            <a:ext cx="4065713" cy="13798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F6FDAE5-C100-419A-8DB6-7367574F9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451" y="2465989"/>
            <a:ext cx="1823409" cy="903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F9986B-B894-4401-A797-FA0E0A552C16}"/>
              </a:ext>
            </a:extLst>
          </p:cNvPr>
          <p:cNvSpPr txBox="1"/>
          <p:nvPr/>
        </p:nvSpPr>
        <p:spPr>
          <a:xfrm>
            <a:off x="2268968" y="1840599"/>
            <a:ext cx="662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196F3"/>
                </a:solidFill>
                <a:effectLst/>
                <a:latin typeface="Roboto" panose="02000000000000000000" pitchFamily="2" charset="0"/>
              </a:rPr>
              <a:t>Constraining the MLP				Channels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324FD68-C0B8-42E0-8AED-AD877FAA94CC}"/>
              </a:ext>
            </a:extLst>
          </p:cNvPr>
          <p:cNvGrpSpPr/>
          <p:nvPr/>
        </p:nvGrpSpPr>
        <p:grpSpPr>
          <a:xfrm>
            <a:off x="7700623" y="2917171"/>
            <a:ext cx="1425720" cy="452309"/>
            <a:chOff x="7157882" y="2782965"/>
            <a:chExt cx="1425720" cy="452309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5178C6E-7C8C-451E-9FD1-FE14D0963B4E}"/>
                </a:ext>
              </a:extLst>
            </p:cNvPr>
            <p:cNvGrpSpPr/>
            <p:nvPr/>
          </p:nvGrpSpPr>
          <p:grpSpPr>
            <a:xfrm>
              <a:off x="8101779" y="2782965"/>
              <a:ext cx="481823" cy="452309"/>
              <a:chOff x="7281769" y="2465989"/>
              <a:chExt cx="481823" cy="452309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01792EA2-40C8-4836-90B0-2DDDC714DA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81769" y="2465989"/>
                <a:ext cx="294029" cy="299909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C6F3D6BC-84C4-4602-A9CE-D2A1500A63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76158" y="2527640"/>
                <a:ext cx="294029" cy="299909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4ABC8CC4-0420-40FB-87CA-85691ED05F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69563" y="2618389"/>
                <a:ext cx="294029" cy="299909"/>
              </a:xfrm>
              <a:prstGeom prst="rect">
                <a:avLst/>
              </a:prstGeom>
            </p:spPr>
          </p:pic>
        </p:grp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5B00ACE-8CE9-4503-B304-FCCAAD433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57882" y="2844616"/>
              <a:ext cx="294029" cy="299909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7E47B7F-E45F-428A-A0EF-24D8184D5F60}"/>
              </a:ext>
            </a:extLst>
          </p:cNvPr>
          <p:cNvSpPr txBox="1"/>
          <p:nvPr/>
        </p:nvSpPr>
        <p:spPr>
          <a:xfrm>
            <a:off x="7610169" y="3486263"/>
            <a:ext cx="1675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3X3	  3X3X3</a:t>
            </a:r>
            <a:endParaRPr lang="ko-KR" altLang="en-US" sz="12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4F027D2-C6F5-471D-B007-7F91DD9C94B2}"/>
              </a:ext>
            </a:extLst>
          </p:cNvPr>
          <p:cNvGrpSpPr/>
          <p:nvPr/>
        </p:nvGrpSpPr>
        <p:grpSpPr>
          <a:xfrm>
            <a:off x="7860314" y="4364036"/>
            <a:ext cx="972000" cy="972000"/>
            <a:chOff x="7415489" y="4566101"/>
            <a:chExt cx="972000" cy="972000"/>
          </a:xfrm>
          <a:solidFill>
            <a:schemeClr val="bg1"/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8C8A16B-C5A8-44BF-828D-DB858D2E07E7}"/>
                </a:ext>
              </a:extLst>
            </p:cNvPr>
            <p:cNvSpPr/>
            <p:nvPr/>
          </p:nvSpPr>
          <p:spPr>
            <a:xfrm>
              <a:off x="7415489" y="4566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49EF2CD-4A13-420E-BF60-70C818C3B5E3}"/>
                </a:ext>
              </a:extLst>
            </p:cNvPr>
            <p:cNvSpPr/>
            <p:nvPr/>
          </p:nvSpPr>
          <p:spPr>
            <a:xfrm>
              <a:off x="7523489" y="4566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FD0506A-BE38-4B7B-90AE-B5F564BC9923}"/>
                </a:ext>
              </a:extLst>
            </p:cNvPr>
            <p:cNvSpPr/>
            <p:nvPr/>
          </p:nvSpPr>
          <p:spPr>
            <a:xfrm>
              <a:off x="7631489" y="4566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C68ACBC-DF94-46A2-BBA3-9101B30E929C}"/>
                </a:ext>
              </a:extLst>
            </p:cNvPr>
            <p:cNvSpPr/>
            <p:nvPr/>
          </p:nvSpPr>
          <p:spPr>
            <a:xfrm>
              <a:off x="7739489" y="4566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4185F2C-7401-4DC9-A77B-83888A8C44F4}"/>
                </a:ext>
              </a:extLst>
            </p:cNvPr>
            <p:cNvSpPr/>
            <p:nvPr/>
          </p:nvSpPr>
          <p:spPr>
            <a:xfrm>
              <a:off x="7847489" y="4566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63117FA-5AA1-4DE7-9BEA-7CD732831D10}"/>
                </a:ext>
              </a:extLst>
            </p:cNvPr>
            <p:cNvSpPr/>
            <p:nvPr/>
          </p:nvSpPr>
          <p:spPr>
            <a:xfrm>
              <a:off x="7955489" y="4566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C21EE1B-CC39-480E-A66E-0590F1AC6624}"/>
                </a:ext>
              </a:extLst>
            </p:cNvPr>
            <p:cNvSpPr/>
            <p:nvPr/>
          </p:nvSpPr>
          <p:spPr>
            <a:xfrm>
              <a:off x="8063489" y="4566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0919770-1508-473F-B396-C5A6D88662D4}"/>
                </a:ext>
              </a:extLst>
            </p:cNvPr>
            <p:cNvSpPr/>
            <p:nvPr/>
          </p:nvSpPr>
          <p:spPr>
            <a:xfrm>
              <a:off x="8171489" y="4566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0500D2E-0662-4B24-A895-A892CBCF5753}"/>
                </a:ext>
              </a:extLst>
            </p:cNvPr>
            <p:cNvSpPr/>
            <p:nvPr/>
          </p:nvSpPr>
          <p:spPr>
            <a:xfrm>
              <a:off x="8279489" y="4566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608A417-6D81-4D9B-8E75-43D64094DDFB}"/>
                </a:ext>
              </a:extLst>
            </p:cNvPr>
            <p:cNvSpPr/>
            <p:nvPr/>
          </p:nvSpPr>
          <p:spPr>
            <a:xfrm>
              <a:off x="7415489" y="4674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A82EC57-C21E-4D19-A1CF-D7E7DF442618}"/>
                </a:ext>
              </a:extLst>
            </p:cNvPr>
            <p:cNvSpPr/>
            <p:nvPr/>
          </p:nvSpPr>
          <p:spPr>
            <a:xfrm>
              <a:off x="7523489" y="4674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1FF9E58-6743-4F9A-8DD0-3E81282A4790}"/>
                </a:ext>
              </a:extLst>
            </p:cNvPr>
            <p:cNvSpPr/>
            <p:nvPr/>
          </p:nvSpPr>
          <p:spPr>
            <a:xfrm>
              <a:off x="7631489" y="4674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D9B743E-5B90-4B60-B00E-2CF0346DDD1C}"/>
                </a:ext>
              </a:extLst>
            </p:cNvPr>
            <p:cNvSpPr/>
            <p:nvPr/>
          </p:nvSpPr>
          <p:spPr>
            <a:xfrm>
              <a:off x="7739489" y="4674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C8987B1-FA53-4900-A2B9-921D14B3EEEA}"/>
                </a:ext>
              </a:extLst>
            </p:cNvPr>
            <p:cNvSpPr/>
            <p:nvPr/>
          </p:nvSpPr>
          <p:spPr>
            <a:xfrm>
              <a:off x="7847489" y="4674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A0EE6C1-2F6E-41C3-9FAC-4CCF1DDB78FC}"/>
                </a:ext>
              </a:extLst>
            </p:cNvPr>
            <p:cNvSpPr/>
            <p:nvPr/>
          </p:nvSpPr>
          <p:spPr>
            <a:xfrm>
              <a:off x="7955489" y="4674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312505E-CDEF-478E-A1A3-008BA8DACFC5}"/>
                </a:ext>
              </a:extLst>
            </p:cNvPr>
            <p:cNvSpPr/>
            <p:nvPr/>
          </p:nvSpPr>
          <p:spPr>
            <a:xfrm>
              <a:off x="8063489" y="4674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C0B735F-CF87-43D9-8B6E-B4071A799E32}"/>
                </a:ext>
              </a:extLst>
            </p:cNvPr>
            <p:cNvSpPr/>
            <p:nvPr/>
          </p:nvSpPr>
          <p:spPr>
            <a:xfrm>
              <a:off x="8171489" y="4674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1CA32E5-6712-474C-977F-4BE2F47A1E46}"/>
                </a:ext>
              </a:extLst>
            </p:cNvPr>
            <p:cNvSpPr/>
            <p:nvPr/>
          </p:nvSpPr>
          <p:spPr>
            <a:xfrm>
              <a:off x="8279489" y="4674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80498E3-92C6-45D7-80B4-D522D5A9DB19}"/>
                </a:ext>
              </a:extLst>
            </p:cNvPr>
            <p:cNvSpPr/>
            <p:nvPr/>
          </p:nvSpPr>
          <p:spPr>
            <a:xfrm>
              <a:off x="7415489" y="4782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15EEC56-BB68-40E2-8EAF-3F73FC69CC5C}"/>
                </a:ext>
              </a:extLst>
            </p:cNvPr>
            <p:cNvSpPr/>
            <p:nvPr/>
          </p:nvSpPr>
          <p:spPr>
            <a:xfrm>
              <a:off x="7523489" y="4782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B72E12E-F016-4726-86C4-AB97B7423F95}"/>
                </a:ext>
              </a:extLst>
            </p:cNvPr>
            <p:cNvSpPr/>
            <p:nvPr/>
          </p:nvSpPr>
          <p:spPr>
            <a:xfrm>
              <a:off x="7631489" y="4782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0044C40-8A8C-4741-88C3-ED0F3F83C9F0}"/>
                </a:ext>
              </a:extLst>
            </p:cNvPr>
            <p:cNvSpPr/>
            <p:nvPr/>
          </p:nvSpPr>
          <p:spPr>
            <a:xfrm>
              <a:off x="7739489" y="4782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0E70DBA-D83A-4076-8C26-7D627703CCF3}"/>
                </a:ext>
              </a:extLst>
            </p:cNvPr>
            <p:cNvSpPr/>
            <p:nvPr/>
          </p:nvSpPr>
          <p:spPr>
            <a:xfrm>
              <a:off x="7847489" y="4782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051C019-1668-46B2-B09D-61C9A8B6F661}"/>
                </a:ext>
              </a:extLst>
            </p:cNvPr>
            <p:cNvSpPr/>
            <p:nvPr/>
          </p:nvSpPr>
          <p:spPr>
            <a:xfrm>
              <a:off x="7955489" y="4782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795C2D2-529D-4BA3-A57B-266A26179798}"/>
                </a:ext>
              </a:extLst>
            </p:cNvPr>
            <p:cNvSpPr/>
            <p:nvPr/>
          </p:nvSpPr>
          <p:spPr>
            <a:xfrm>
              <a:off x="8063489" y="4782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4983C31-02B9-4C85-AA03-1D68DDEACC39}"/>
                </a:ext>
              </a:extLst>
            </p:cNvPr>
            <p:cNvSpPr/>
            <p:nvPr/>
          </p:nvSpPr>
          <p:spPr>
            <a:xfrm>
              <a:off x="8171489" y="4782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3A23798-CD4B-4103-A2E0-31D4E5437868}"/>
                </a:ext>
              </a:extLst>
            </p:cNvPr>
            <p:cNvSpPr/>
            <p:nvPr/>
          </p:nvSpPr>
          <p:spPr>
            <a:xfrm>
              <a:off x="8279489" y="4782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E00B366-ED6B-408E-8A06-8D958F87DC64}"/>
                </a:ext>
              </a:extLst>
            </p:cNvPr>
            <p:cNvSpPr/>
            <p:nvPr/>
          </p:nvSpPr>
          <p:spPr>
            <a:xfrm>
              <a:off x="7415489" y="4890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23A25CF-6556-4C6B-9E11-BCA58A8CC18D}"/>
                </a:ext>
              </a:extLst>
            </p:cNvPr>
            <p:cNvSpPr/>
            <p:nvPr/>
          </p:nvSpPr>
          <p:spPr>
            <a:xfrm>
              <a:off x="7523489" y="4890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47B0905-2CBB-4439-A548-4B79FF81D502}"/>
                </a:ext>
              </a:extLst>
            </p:cNvPr>
            <p:cNvSpPr/>
            <p:nvPr/>
          </p:nvSpPr>
          <p:spPr>
            <a:xfrm>
              <a:off x="7631489" y="4890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ED0DC7C-B966-4DF0-BA36-6CD88647BF50}"/>
                </a:ext>
              </a:extLst>
            </p:cNvPr>
            <p:cNvSpPr/>
            <p:nvPr/>
          </p:nvSpPr>
          <p:spPr>
            <a:xfrm>
              <a:off x="7739489" y="4890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33FFF79-B1AB-45A6-B4ED-3F6748808C64}"/>
                </a:ext>
              </a:extLst>
            </p:cNvPr>
            <p:cNvSpPr/>
            <p:nvPr/>
          </p:nvSpPr>
          <p:spPr>
            <a:xfrm>
              <a:off x="7847489" y="4890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413CDAE-FC23-4ADD-A718-D73CBA4BCC17}"/>
                </a:ext>
              </a:extLst>
            </p:cNvPr>
            <p:cNvSpPr/>
            <p:nvPr/>
          </p:nvSpPr>
          <p:spPr>
            <a:xfrm>
              <a:off x="7955489" y="4890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B4E19B7-72E0-4D1F-AD86-16C84C9EA058}"/>
                </a:ext>
              </a:extLst>
            </p:cNvPr>
            <p:cNvSpPr/>
            <p:nvPr/>
          </p:nvSpPr>
          <p:spPr>
            <a:xfrm>
              <a:off x="8063489" y="4890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37994DE-A02F-4117-B58D-FE3032B93B13}"/>
                </a:ext>
              </a:extLst>
            </p:cNvPr>
            <p:cNvSpPr/>
            <p:nvPr/>
          </p:nvSpPr>
          <p:spPr>
            <a:xfrm>
              <a:off x="8171489" y="4890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2D6065A-D4F9-425B-8F76-F9D2B29BCBCE}"/>
                </a:ext>
              </a:extLst>
            </p:cNvPr>
            <p:cNvSpPr/>
            <p:nvPr/>
          </p:nvSpPr>
          <p:spPr>
            <a:xfrm>
              <a:off x="8279489" y="4890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C676D9B-6DB7-46A9-BBDF-8525CD84A30B}"/>
                </a:ext>
              </a:extLst>
            </p:cNvPr>
            <p:cNvSpPr/>
            <p:nvPr/>
          </p:nvSpPr>
          <p:spPr>
            <a:xfrm>
              <a:off x="7415489" y="4998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6A64016-6B8C-4299-9C3E-3B0F197D9BD8}"/>
                </a:ext>
              </a:extLst>
            </p:cNvPr>
            <p:cNvSpPr/>
            <p:nvPr/>
          </p:nvSpPr>
          <p:spPr>
            <a:xfrm>
              <a:off x="7523489" y="4998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EA27039-4BB7-4A99-BF76-781B22B5FFAC}"/>
                </a:ext>
              </a:extLst>
            </p:cNvPr>
            <p:cNvSpPr/>
            <p:nvPr/>
          </p:nvSpPr>
          <p:spPr>
            <a:xfrm>
              <a:off x="7631489" y="4998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A3F7C68-C292-4162-B1D6-20B816FF50C6}"/>
                </a:ext>
              </a:extLst>
            </p:cNvPr>
            <p:cNvSpPr/>
            <p:nvPr/>
          </p:nvSpPr>
          <p:spPr>
            <a:xfrm>
              <a:off x="7739489" y="4998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9742907-85E9-453E-A725-0E01E92E85D5}"/>
                </a:ext>
              </a:extLst>
            </p:cNvPr>
            <p:cNvSpPr/>
            <p:nvPr/>
          </p:nvSpPr>
          <p:spPr>
            <a:xfrm>
              <a:off x="7847489" y="4998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B057E7C-CA4E-4711-AB3F-FD971904188E}"/>
                </a:ext>
              </a:extLst>
            </p:cNvPr>
            <p:cNvSpPr/>
            <p:nvPr/>
          </p:nvSpPr>
          <p:spPr>
            <a:xfrm>
              <a:off x="7955489" y="4998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BB8A532-4B17-47A0-BCA7-A426DC22B410}"/>
                </a:ext>
              </a:extLst>
            </p:cNvPr>
            <p:cNvSpPr/>
            <p:nvPr/>
          </p:nvSpPr>
          <p:spPr>
            <a:xfrm>
              <a:off x="8063489" y="4998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DFE3F2E-0924-40A5-AC95-985AF44CBCE5}"/>
                </a:ext>
              </a:extLst>
            </p:cNvPr>
            <p:cNvSpPr/>
            <p:nvPr/>
          </p:nvSpPr>
          <p:spPr>
            <a:xfrm>
              <a:off x="8171489" y="4998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CC81D13-B0AE-471B-8B2A-13C4D12BB39F}"/>
                </a:ext>
              </a:extLst>
            </p:cNvPr>
            <p:cNvSpPr/>
            <p:nvPr/>
          </p:nvSpPr>
          <p:spPr>
            <a:xfrm>
              <a:off x="8279489" y="4998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0C58DC9-9DF8-4CF6-B9AF-635DB570C741}"/>
                </a:ext>
              </a:extLst>
            </p:cNvPr>
            <p:cNvSpPr/>
            <p:nvPr/>
          </p:nvSpPr>
          <p:spPr>
            <a:xfrm>
              <a:off x="7415489" y="5106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308649A5-692D-4C26-BCCE-94DA9B16F891}"/>
                </a:ext>
              </a:extLst>
            </p:cNvPr>
            <p:cNvSpPr/>
            <p:nvPr/>
          </p:nvSpPr>
          <p:spPr>
            <a:xfrm>
              <a:off x="7523489" y="5106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E76A427E-477E-4EB1-8A60-A08A515FFEE6}"/>
                </a:ext>
              </a:extLst>
            </p:cNvPr>
            <p:cNvSpPr/>
            <p:nvPr/>
          </p:nvSpPr>
          <p:spPr>
            <a:xfrm>
              <a:off x="7631489" y="5106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199A6AB-AF67-4B36-BD6C-E7D2ED656938}"/>
                </a:ext>
              </a:extLst>
            </p:cNvPr>
            <p:cNvSpPr/>
            <p:nvPr/>
          </p:nvSpPr>
          <p:spPr>
            <a:xfrm>
              <a:off x="7739489" y="5106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0000D25-8BEF-4126-BC66-156B1C7DAFEA}"/>
                </a:ext>
              </a:extLst>
            </p:cNvPr>
            <p:cNvSpPr/>
            <p:nvPr/>
          </p:nvSpPr>
          <p:spPr>
            <a:xfrm>
              <a:off x="7847489" y="5106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D5F6401-5AB6-4704-92F1-5BC678204E3D}"/>
                </a:ext>
              </a:extLst>
            </p:cNvPr>
            <p:cNvSpPr/>
            <p:nvPr/>
          </p:nvSpPr>
          <p:spPr>
            <a:xfrm>
              <a:off x="7955489" y="5106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164E29D-5615-4889-A2E6-C0D181B1BF2C}"/>
                </a:ext>
              </a:extLst>
            </p:cNvPr>
            <p:cNvSpPr/>
            <p:nvPr/>
          </p:nvSpPr>
          <p:spPr>
            <a:xfrm>
              <a:off x="8063489" y="5106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AD051F4-3660-496F-811E-EB4E42C6D3FF}"/>
                </a:ext>
              </a:extLst>
            </p:cNvPr>
            <p:cNvSpPr/>
            <p:nvPr/>
          </p:nvSpPr>
          <p:spPr>
            <a:xfrm>
              <a:off x="8171489" y="5106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86A2135-78E8-41A2-BE11-24EB6B97B34A}"/>
                </a:ext>
              </a:extLst>
            </p:cNvPr>
            <p:cNvSpPr/>
            <p:nvPr/>
          </p:nvSpPr>
          <p:spPr>
            <a:xfrm>
              <a:off x="8279489" y="5106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9057514-2D06-4670-9235-94F687634FA5}"/>
                </a:ext>
              </a:extLst>
            </p:cNvPr>
            <p:cNvSpPr/>
            <p:nvPr/>
          </p:nvSpPr>
          <p:spPr>
            <a:xfrm>
              <a:off x="7415489" y="5214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AA4837B-4BD1-4FB3-B1A3-936547C3A632}"/>
                </a:ext>
              </a:extLst>
            </p:cNvPr>
            <p:cNvSpPr/>
            <p:nvPr/>
          </p:nvSpPr>
          <p:spPr>
            <a:xfrm>
              <a:off x="7523489" y="5214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FA128B9-7ED5-48BD-8F77-F39D14D7DE80}"/>
                </a:ext>
              </a:extLst>
            </p:cNvPr>
            <p:cNvSpPr/>
            <p:nvPr/>
          </p:nvSpPr>
          <p:spPr>
            <a:xfrm>
              <a:off x="7631489" y="5214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EBA4635-948E-4A3D-981E-6965BD6CC7CF}"/>
                </a:ext>
              </a:extLst>
            </p:cNvPr>
            <p:cNvSpPr/>
            <p:nvPr/>
          </p:nvSpPr>
          <p:spPr>
            <a:xfrm>
              <a:off x="7739489" y="5214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24C9DE9C-5CC7-47B1-A8E8-1DE22F6F8D47}"/>
                </a:ext>
              </a:extLst>
            </p:cNvPr>
            <p:cNvSpPr/>
            <p:nvPr/>
          </p:nvSpPr>
          <p:spPr>
            <a:xfrm>
              <a:off x="7847489" y="5214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8B20115-B50D-4675-A82D-BB3DD801FC52}"/>
                </a:ext>
              </a:extLst>
            </p:cNvPr>
            <p:cNvSpPr/>
            <p:nvPr/>
          </p:nvSpPr>
          <p:spPr>
            <a:xfrm>
              <a:off x="7955489" y="5214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8DFFE69-CE37-4D47-99B2-E37311F53A63}"/>
                </a:ext>
              </a:extLst>
            </p:cNvPr>
            <p:cNvSpPr/>
            <p:nvPr/>
          </p:nvSpPr>
          <p:spPr>
            <a:xfrm>
              <a:off x="8063489" y="5214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3FDB39D-A9A0-4E8A-A4EA-F856EFCDF3AC}"/>
                </a:ext>
              </a:extLst>
            </p:cNvPr>
            <p:cNvSpPr/>
            <p:nvPr/>
          </p:nvSpPr>
          <p:spPr>
            <a:xfrm>
              <a:off x="8171489" y="5214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7D2C301-6ECF-4626-A824-4B185419DA6E}"/>
                </a:ext>
              </a:extLst>
            </p:cNvPr>
            <p:cNvSpPr/>
            <p:nvPr/>
          </p:nvSpPr>
          <p:spPr>
            <a:xfrm>
              <a:off x="8279489" y="5214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374C3A9-45D3-46BA-83E7-4BFD50919601}"/>
                </a:ext>
              </a:extLst>
            </p:cNvPr>
            <p:cNvSpPr/>
            <p:nvPr/>
          </p:nvSpPr>
          <p:spPr>
            <a:xfrm>
              <a:off x="7415489" y="5322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4C3AB117-4EB8-4638-B121-2762247B5C23}"/>
                </a:ext>
              </a:extLst>
            </p:cNvPr>
            <p:cNvSpPr/>
            <p:nvPr/>
          </p:nvSpPr>
          <p:spPr>
            <a:xfrm>
              <a:off x="7523489" y="5322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0ED5721-361A-4AF1-9A5C-6657B3F16887}"/>
                </a:ext>
              </a:extLst>
            </p:cNvPr>
            <p:cNvSpPr/>
            <p:nvPr/>
          </p:nvSpPr>
          <p:spPr>
            <a:xfrm>
              <a:off x="7631489" y="5322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35D9304-9EA3-4F74-800A-C663647C70FD}"/>
                </a:ext>
              </a:extLst>
            </p:cNvPr>
            <p:cNvSpPr/>
            <p:nvPr/>
          </p:nvSpPr>
          <p:spPr>
            <a:xfrm>
              <a:off x="7739489" y="5322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158795C-9EFD-4E67-8577-5004E682D528}"/>
                </a:ext>
              </a:extLst>
            </p:cNvPr>
            <p:cNvSpPr/>
            <p:nvPr/>
          </p:nvSpPr>
          <p:spPr>
            <a:xfrm>
              <a:off x="7847489" y="5322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D508B16-8DE3-474C-914E-CD1E2186D587}"/>
                </a:ext>
              </a:extLst>
            </p:cNvPr>
            <p:cNvSpPr/>
            <p:nvPr/>
          </p:nvSpPr>
          <p:spPr>
            <a:xfrm>
              <a:off x="7955489" y="5322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1936AB3-A484-4FDC-96F1-FC37D4E6418E}"/>
                </a:ext>
              </a:extLst>
            </p:cNvPr>
            <p:cNvSpPr/>
            <p:nvPr/>
          </p:nvSpPr>
          <p:spPr>
            <a:xfrm>
              <a:off x="8063489" y="5322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D500BBD-B3BB-4A45-AF69-A699F8A42DA8}"/>
                </a:ext>
              </a:extLst>
            </p:cNvPr>
            <p:cNvSpPr/>
            <p:nvPr/>
          </p:nvSpPr>
          <p:spPr>
            <a:xfrm>
              <a:off x="8171489" y="5322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880ADE5-24B8-4FFD-8048-1F03CF5A4766}"/>
                </a:ext>
              </a:extLst>
            </p:cNvPr>
            <p:cNvSpPr/>
            <p:nvPr/>
          </p:nvSpPr>
          <p:spPr>
            <a:xfrm>
              <a:off x="8279489" y="5322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3E6FC6F-6121-4D78-8753-06433C0D3F8F}"/>
                </a:ext>
              </a:extLst>
            </p:cNvPr>
            <p:cNvSpPr/>
            <p:nvPr/>
          </p:nvSpPr>
          <p:spPr>
            <a:xfrm>
              <a:off x="7415489" y="5430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59B8511B-987C-4462-BC38-FDFF4A8B3B94}"/>
                </a:ext>
              </a:extLst>
            </p:cNvPr>
            <p:cNvSpPr/>
            <p:nvPr/>
          </p:nvSpPr>
          <p:spPr>
            <a:xfrm>
              <a:off x="7523489" y="5430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1CE7923-9C3D-4633-8CA0-69746B360876}"/>
                </a:ext>
              </a:extLst>
            </p:cNvPr>
            <p:cNvSpPr/>
            <p:nvPr/>
          </p:nvSpPr>
          <p:spPr>
            <a:xfrm>
              <a:off x="7631489" y="5430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8A6EE76-C775-4ED0-BFE7-A9CC1A704319}"/>
                </a:ext>
              </a:extLst>
            </p:cNvPr>
            <p:cNvSpPr/>
            <p:nvPr/>
          </p:nvSpPr>
          <p:spPr>
            <a:xfrm>
              <a:off x="7739489" y="5430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E8304BF1-43A0-4013-8CFE-B08D81DA0988}"/>
                </a:ext>
              </a:extLst>
            </p:cNvPr>
            <p:cNvSpPr/>
            <p:nvPr/>
          </p:nvSpPr>
          <p:spPr>
            <a:xfrm>
              <a:off x="7847489" y="5430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50C9EE3-7779-4BDD-A84F-6794E4D1CC2F}"/>
                </a:ext>
              </a:extLst>
            </p:cNvPr>
            <p:cNvSpPr/>
            <p:nvPr/>
          </p:nvSpPr>
          <p:spPr>
            <a:xfrm>
              <a:off x="7955489" y="5430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8DAB1FF-3FEB-43A0-9C9D-0FFBC91BB370}"/>
                </a:ext>
              </a:extLst>
            </p:cNvPr>
            <p:cNvSpPr/>
            <p:nvPr/>
          </p:nvSpPr>
          <p:spPr>
            <a:xfrm>
              <a:off x="8063489" y="5430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44E3C4D-F6CA-4EEF-B98C-40D3F2003D14}"/>
                </a:ext>
              </a:extLst>
            </p:cNvPr>
            <p:cNvSpPr/>
            <p:nvPr/>
          </p:nvSpPr>
          <p:spPr>
            <a:xfrm>
              <a:off x="8171489" y="5430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1A69D19A-6287-40B5-8FE0-DEF4881D8D89}"/>
                </a:ext>
              </a:extLst>
            </p:cNvPr>
            <p:cNvSpPr/>
            <p:nvPr/>
          </p:nvSpPr>
          <p:spPr>
            <a:xfrm>
              <a:off x="8279489" y="5430101"/>
              <a:ext cx="108000" cy="10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F42C3A0-D06A-4E7C-82E0-316AB2446F12}"/>
              </a:ext>
            </a:extLst>
          </p:cNvPr>
          <p:cNvGrpSpPr/>
          <p:nvPr/>
        </p:nvGrpSpPr>
        <p:grpSpPr>
          <a:xfrm>
            <a:off x="7860314" y="4364036"/>
            <a:ext cx="324000" cy="324000"/>
            <a:chOff x="9584714" y="5409960"/>
            <a:chExt cx="324000" cy="324000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90372C3A-B893-4C9E-B8A1-CDDB824EC1B8}"/>
                </a:ext>
              </a:extLst>
            </p:cNvPr>
            <p:cNvSpPr/>
            <p:nvPr/>
          </p:nvSpPr>
          <p:spPr>
            <a:xfrm>
              <a:off x="9584714" y="540996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506FB9A-C33C-4B6C-B4FA-FF5727FEDBFE}"/>
                </a:ext>
              </a:extLst>
            </p:cNvPr>
            <p:cNvSpPr/>
            <p:nvPr/>
          </p:nvSpPr>
          <p:spPr>
            <a:xfrm>
              <a:off x="9692714" y="540996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2F5608C-C3BC-4321-A4FE-DB20C80EEF94}"/>
                </a:ext>
              </a:extLst>
            </p:cNvPr>
            <p:cNvSpPr/>
            <p:nvPr/>
          </p:nvSpPr>
          <p:spPr>
            <a:xfrm>
              <a:off x="9800714" y="540996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F62436BB-8C59-4A7E-B6AB-13F456A30EA7}"/>
                </a:ext>
              </a:extLst>
            </p:cNvPr>
            <p:cNvSpPr/>
            <p:nvPr/>
          </p:nvSpPr>
          <p:spPr>
            <a:xfrm>
              <a:off x="9584714" y="551796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427F37C3-F3E6-410A-B71A-941D1AC8CF18}"/>
                </a:ext>
              </a:extLst>
            </p:cNvPr>
            <p:cNvSpPr/>
            <p:nvPr/>
          </p:nvSpPr>
          <p:spPr>
            <a:xfrm>
              <a:off x="9692714" y="551796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A372D77B-FAF7-4540-8202-946C9AFA5FC8}"/>
                </a:ext>
              </a:extLst>
            </p:cNvPr>
            <p:cNvSpPr/>
            <p:nvPr/>
          </p:nvSpPr>
          <p:spPr>
            <a:xfrm>
              <a:off x="9800714" y="551796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C9186D2F-A547-4620-BD51-80F90B550935}"/>
                </a:ext>
              </a:extLst>
            </p:cNvPr>
            <p:cNvSpPr/>
            <p:nvPr/>
          </p:nvSpPr>
          <p:spPr>
            <a:xfrm>
              <a:off x="9584714" y="562596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4D43CC0E-446F-43D2-BEF3-DA8B0935926F}"/>
                </a:ext>
              </a:extLst>
            </p:cNvPr>
            <p:cNvSpPr/>
            <p:nvPr/>
          </p:nvSpPr>
          <p:spPr>
            <a:xfrm>
              <a:off x="9692714" y="562596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8346A0D8-56E9-4550-BF69-CCDBEDE99CA3}"/>
                </a:ext>
              </a:extLst>
            </p:cNvPr>
            <p:cNvSpPr/>
            <p:nvPr/>
          </p:nvSpPr>
          <p:spPr>
            <a:xfrm>
              <a:off x="9800714" y="562596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C1945166-0411-40A8-8FD7-73B281EF4A7F}"/>
              </a:ext>
            </a:extLst>
          </p:cNvPr>
          <p:cNvGrpSpPr/>
          <p:nvPr/>
        </p:nvGrpSpPr>
        <p:grpSpPr>
          <a:xfrm>
            <a:off x="7860314" y="4688036"/>
            <a:ext cx="324000" cy="324000"/>
            <a:chOff x="9584714" y="5409960"/>
            <a:chExt cx="324000" cy="324000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76A20E30-6B8A-4B5F-B826-2C13AACA7356}"/>
                </a:ext>
              </a:extLst>
            </p:cNvPr>
            <p:cNvSpPr/>
            <p:nvPr/>
          </p:nvSpPr>
          <p:spPr>
            <a:xfrm>
              <a:off x="9584714" y="540996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5C8420FC-7610-4CFF-A198-DC0BCD0B12D6}"/>
                </a:ext>
              </a:extLst>
            </p:cNvPr>
            <p:cNvSpPr/>
            <p:nvPr/>
          </p:nvSpPr>
          <p:spPr>
            <a:xfrm>
              <a:off x="9692714" y="540996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D36D0FD4-EB74-4698-B287-6B83AEECF9E0}"/>
                </a:ext>
              </a:extLst>
            </p:cNvPr>
            <p:cNvSpPr/>
            <p:nvPr/>
          </p:nvSpPr>
          <p:spPr>
            <a:xfrm>
              <a:off x="9800714" y="540996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DFA81756-38F7-47D0-9348-03AC4521834B}"/>
                </a:ext>
              </a:extLst>
            </p:cNvPr>
            <p:cNvSpPr/>
            <p:nvPr/>
          </p:nvSpPr>
          <p:spPr>
            <a:xfrm>
              <a:off x="9584714" y="551796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484AA573-491B-45FD-B478-D169AAB33A2E}"/>
                </a:ext>
              </a:extLst>
            </p:cNvPr>
            <p:cNvSpPr/>
            <p:nvPr/>
          </p:nvSpPr>
          <p:spPr>
            <a:xfrm>
              <a:off x="9692714" y="551796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6A05B3A-2A3E-4E57-B091-2BC875AD883B}"/>
                </a:ext>
              </a:extLst>
            </p:cNvPr>
            <p:cNvSpPr/>
            <p:nvPr/>
          </p:nvSpPr>
          <p:spPr>
            <a:xfrm>
              <a:off x="9800714" y="551796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8D810F50-93E4-49F4-B5BF-63BDA024CF92}"/>
                </a:ext>
              </a:extLst>
            </p:cNvPr>
            <p:cNvSpPr/>
            <p:nvPr/>
          </p:nvSpPr>
          <p:spPr>
            <a:xfrm>
              <a:off x="9584714" y="562596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A7DEF8A0-4915-4D68-B9EF-EF56C46F0582}"/>
                </a:ext>
              </a:extLst>
            </p:cNvPr>
            <p:cNvSpPr/>
            <p:nvPr/>
          </p:nvSpPr>
          <p:spPr>
            <a:xfrm>
              <a:off x="9692714" y="562596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4D74EE79-8E5F-431C-935C-A6997DBA74E9}"/>
                </a:ext>
              </a:extLst>
            </p:cNvPr>
            <p:cNvSpPr/>
            <p:nvPr/>
          </p:nvSpPr>
          <p:spPr>
            <a:xfrm>
              <a:off x="9800714" y="562596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F31DFF2F-2CFD-4FB8-8529-AE70AE8188B9}"/>
              </a:ext>
            </a:extLst>
          </p:cNvPr>
          <p:cNvGrpSpPr/>
          <p:nvPr/>
        </p:nvGrpSpPr>
        <p:grpSpPr>
          <a:xfrm>
            <a:off x="7860314" y="5020072"/>
            <a:ext cx="324000" cy="324000"/>
            <a:chOff x="9584714" y="5409960"/>
            <a:chExt cx="324000" cy="324000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206BCAA7-EE32-4F6F-B0A7-769EF39290D9}"/>
                </a:ext>
              </a:extLst>
            </p:cNvPr>
            <p:cNvSpPr/>
            <p:nvPr/>
          </p:nvSpPr>
          <p:spPr>
            <a:xfrm>
              <a:off x="9584714" y="540996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35B0B11B-A335-458C-9A59-AB28A664A6E4}"/>
                </a:ext>
              </a:extLst>
            </p:cNvPr>
            <p:cNvSpPr/>
            <p:nvPr/>
          </p:nvSpPr>
          <p:spPr>
            <a:xfrm>
              <a:off x="9692714" y="540996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545987D5-DEC5-40BC-9033-A8DCCC66E8BF}"/>
                </a:ext>
              </a:extLst>
            </p:cNvPr>
            <p:cNvSpPr/>
            <p:nvPr/>
          </p:nvSpPr>
          <p:spPr>
            <a:xfrm>
              <a:off x="9800714" y="540996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1E25936-AB80-4A69-83A3-0CF43BA94E8F}"/>
                </a:ext>
              </a:extLst>
            </p:cNvPr>
            <p:cNvSpPr/>
            <p:nvPr/>
          </p:nvSpPr>
          <p:spPr>
            <a:xfrm>
              <a:off x="9584714" y="551796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0589D213-B6AC-4303-8D09-837A81F6F048}"/>
                </a:ext>
              </a:extLst>
            </p:cNvPr>
            <p:cNvSpPr/>
            <p:nvPr/>
          </p:nvSpPr>
          <p:spPr>
            <a:xfrm>
              <a:off x="9692714" y="551796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13A61F36-1E18-48A1-A126-1A4AF1547A3C}"/>
                </a:ext>
              </a:extLst>
            </p:cNvPr>
            <p:cNvSpPr/>
            <p:nvPr/>
          </p:nvSpPr>
          <p:spPr>
            <a:xfrm>
              <a:off x="9800714" y="551796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35A9608-B83B-4D02-B32C-50AB27538812}"/>
                </a:ext>
              </a:extLst>
            </p:cNvPr>
            <p:cNvSpPr/>
            <p:nvPr/>
          </p:nvSpPr>
          <p:spPr>
            <a:xfrm>
              <a:off x="9584714" y="562596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27C4771D-A276-4674-9875-E6C796D054DE}"/>
                </a:ext>
              </a:extLst>
            </p:cNvPr>
            <p:cNvSpPr/>
            <p:nvPr/>
          </p:nvSpPr>
          <p:spPr>
            <a:xfrm>
              <a:off x="9692714" y="562596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1CB27B21-1B33-4AA7-BCA2-A233274C19F9}"/>
                </a:ext>
              </a:extLst>
            </p:cNvPr>
            <p:cNvSpPr/>
            <p:nvPr/>
          </p:nvSpPr>
          <p:spPr>
            <a:xfrm>
              <a:off x="9800714" y="5625960"/>
              <a:ext cx="108000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7" name="그룹 426">
            <a:extLst>
              <a:ext uri="{FF2B5EF4-FFF2-40B4-BE49-F238E27FC236}">
                <a16:creationId xmlns:a16="http://schemas.microsoft.com/office/drawing/2014/main" id="{042E5DEF-72D7-4527-9BCC-8B548CA85677}"/>
              </a:ext>
            </a:extLst>
          </p:cNvPr>
          <p:cNvGrpSpPr/>
          <p:nvPr/>
        </p:nvGrpSpPr>
        <p:grpSpPr>
          <a:xfrm>
            <a:off x="9831692" y="4580036"/>
            <a:ext cx="400925" cy="424313"/>
            <a:chOff x="10226979" y="4272046"/>
            <a:chExt cx="400925" cy="424313"/>
          </a:xfrm>
        </p:grpSpPr>
        <p:grpSp>
          <p:nvGrpSpPr>
            <p:cNvPr id="406" name="그룹 405">
              <a:extLst>
                <a:ext uri="{FF2B5EF4-FFF2-40B4-BE49-F238E27FC236}">
                  <a16:creationId xmlns:a16="http://schemas.microsoft.com/office/drawing/2014/main" id="{48D7371C-485B-4FDA-A7A5-6B3113A2E43F}"/>
                </a:ext>
              </a:extLst>
            </p:cNvPr>
            <p:cNvGrpSpPr/>
            <p:nvPr/>
          </p:nvGrpSpPr>
          <p:grpSpPr>
            <a:xfrm>
              <a:off x="10309126" y="4376134"/>
              <a:ext cx="318778" cy="320225"/>
              <a:chOff x="8929854" y="5324411"/>
              <a:chExt cx="318778" cy="320225"/>
            </a:xfrm>
          </p:grpSpPr>
          <p:sp>
            <p:nvSpPr>
              <p:cNvPr id="397" name="직사각형 396">
                <a:extLst>
                  <a:ext uri="{FF2B5EF4-FFF2-40B4-BE49-F238E27FC236}">
                    <a16:creationId xmlns:a16="http://schemas.microsoft.com/office/drawing/2014/main" id="{20AE58CA-1A95-4E24-8F92-F52D3F53968D}"/>
                  </a:ext>
                </a:extLst>
              </p:cNvPr>
              <p:cNvSpPr/>
              <p:nvPr/>
            </p:nvSpPr>
            <p:spPr>
              <a:xfrm>
                <a:off x="8929854" y="5326436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직사각형 397">
                <a:extLst>
                  <a:ext uri="{FF2B5EF4-FFF2-40B4-BE49-F238E27FC236}">
                    <a16:creationId xmlns:a16="http://schemas.microsoft.com/office/drawing/2014/main" id="{74DA6B01-1F61-4113-A7B0-0898006DC55D}"/>
                  </a:ext>
                </a:extLst>
              </p:cNvPr>
              <p:cNvSpPr/>
              <p:nvPr/>
            </p:nvSpPr>
            <p:spPr>
              <a:xfrm>
                <a:off x="9032938" y="5326436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직사각형 398">
                <a:extLst>
                  <a:ext uri="{FF2B5EF4-FFF2-40B4-BE49-F238E27FC236}">
                    <a16:creationId xmlns:a16="http://schemas.microsoft.com/office/drawing/2014/main" id="{C727EC1A-D5AF-4746-96B3-DCE6E6821C88}"/>
                  </a:ext>
                </a:extLst>
              </p:cNvPr>
              <p:cNvSpPr/>
              <p:nvPr/>
            </p:nvSpPr>
            <p:spPr>
              <a:xfrm>
                <a:off x="9140632" y="5324411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직사각형 399">
                <a:extLst>
                  <a:ext uri="{FF2B5EF4-FFF2-40B4-BE49-F238E27FC236}">
                    <a16:creationId xmlns:a16="http://schemas.microsoft.com/office/drawing/2014/main" id="{361B901A-0D8D-4E4F-835C-041E89DD11CA}"/>
                  </a:ext>
                </a:extLst>
              </p:cNvPr>
              <p:cNvSpPr/>
              <p:nvPr/>
            </p:nvSpPr>
            <p:spPr>
              <a:xfrm>
                <a:off x="8929854" y="5431909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직사각형 400">
                <a:extLst>
                  <a:ext uri="{FF2B5EF4-FFF2-40B4-BE49-F238E27FC236}">
                    <a16:creationId xmlns:a16="http://schemas.microsoft.com/office/drawing/2014/main" id="{E53FDFA6-B377-4CC9-B04B-D1F76C6617E1}"/>
                  </a:ext>
                </a:extLst>
              </p:cNvPr>
              <p:cNvSpPr/>
              <p:nvPr/>
            </p:nvSpPr>
            <p:spPr>
              <a:xfrm>
                <a:off x="9032938" y="5431909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직사각형 401">
                <a:extLst>
                  <a:ext uri="{FF2B5EF4-FFF2-40B4-BE49-F238E27FC236}">
                    <a16:creationId xmlns:a16="http://schemas.microsoft.com/office/drawing/2014/main" id="{0FC9F94D-E066-49AE-98B3-70E66C03D60F}"/>
                  </a:ext>
                </a:extLst>
              </p:cNvPr>
              <p:cNvSpPr/>
              <p:nvPr/>
            </p:nvSpPr>
            <p:spPr>
              <a:xfrm>
                <a:off x="9140632" y="5434647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직사각형 402">
                <a:extLst>
                  <a:ext uri="{FF2B5EF4-FFF2-40B4-BE49-F238E27FC236}">
                    <a16:creationId xmlns:a16="http://schemas.microsoft.com/office/drawing/2014/main" id="{6330025C-75A6-4657-9FDA-1B8DAD13D627}"/>
                  </a:ext>
                </a:extLst>
              </p:cNvPr>
              <p:cNvSpPr/>
              <p:nvPr/>
            </p:nvSpPr>
            <p:spPr>
              <a:xfrm>
                <a:off x="8929854" y="5536636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직사각형 403">
                <a:extLst>
                  <a:ext uri="{FF2B5EF4-FFF2-40B4-BE49-F238E27FC236}">
                    <a16:creationId xmlns:a16="http://schemas.microsoft.com/office/drawing/2014/main" id="{54443C06-DC4B-48DD-9020-21BF27AA74F7}"/>
                  </a:ext>
                </a:extLst>
              </p:cNvPr>
              <p:cNvSpPr/>
              <p:nvPr/>
            </p:nvSpPr>
            <p:spPr>
              <a:xfrm>
                <a:off x="9032938" y="5536636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5" name="직사각형 404">
                <a:extLst>
                  <a:ext uri="{FF2B5EF4-FFF2-40B4-BE49-F238E27FC236}">
                    <a16:creationId xmlns:a16="http://schemas.microsoft.com/office/drawing/2014/main" id="{1F758C01-8E44-4FEB-9DED-36BC0923CB14}"/>
                  </a:ext>
                </a:extLst>
              </p:cNvPr>
              <p:cNvSpPr/>
              <p:nvPr/>
            </p:nvSpPr>
            <p:spPr>
              <a:xfrm>
                <a:off x="9140632" y="5534611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7" name="그룹 406">
              <a:extLst>
                <a:ext uri="{FF2B5EF4-FFF2-40B4-BE49-F238E27FC236}">
                  <a16:creationId xmlns:a16="http://schemas.microsoft.com/office/drawing/2014/main" id="{71B45ABC-F7C8-4166-9975-568696DF6877}"/>
                </a:ext>
              </a:extLst>
            </p:cNvPr>
            <p:cNvGrpSpPr/>
            <p:nvPr/>
          </p:nvGrpSpPr>
          <p:grpSpPr>
            <a:xfrm>
              <a:off x="10272286" y="4322134"/>
              <a:ext cx="318778" cy="320225"/>
              <a:chOff x="8929854" y="5324411"/>
              <a:chExt cx="318778" cy="320225"/>
            </a:xfrm>
          </p:grpSpPr>
          <p:sp>
            <p:nvSpPr>
              <p:cNvPr id="408" name="직사각형 407">
                <a:extLst>
                  <a:ext uri="{FF2B5EF4-FFF2-40B4-BE49-F238E27FC236}">
                    <a16:creationId xmlns:a16="http://schemas.microsoft.com/office/drawing/2014/main" id="{EF7EEAF7-8299-4C2E-A5D4-297A2638802B}"/>
                  </a:ext>
                </a:extLst>
              </p:cNvPr>
              <p:cNvSpPr/>
              <p:nvPr/>
            </p:nvSpPr>
            <p:spPr>
              <a:xfrm>
                <a:off x="8929854" y="5326436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9" name="직사각형 408">
                <a:extLst>
                  <a:ext uri="{FF2B5EF4-FFF2-40B4-BE49-F238E27FC236}">
                    <a16:creationId xmlns:a16="http://schemas.microsoft.com/office/drawing/2014/main" id="{4C6BA334-DA3B-44A5-A046-0F1245248508}"/>
                  </a:ext>
                </a:extLst>
              </p:cNvPr>
              <p:cNvSpPr/>
              <p:nvPr/>
            </p:nvSpPr>
            <p:spPr>
              <a:xfrm>
                <a:off x="9032938" y="5326436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0" name="직사각형 409">
                <a:extLst>
                  <a:ext uri="{FF2B5EF4-FFF2-40B4-BE49-F238E27FC236}">
                    <a16:creationId xmlns:a16="http://schemas.microsoft.com/office/drawing/2014/main" id="{6A107A73-9BF5-4116-BC4F-0C34CA3C5455}"/>
                  </a:ext>
                </a:extLst>
              </p:cNvPr>
              <p:cNvSpPr/>
              <p:nvPr/>
            </p:nvSpPr>
            <p:spPr>
              <a:xfrm>
                <a:off x="9140632" y="5324411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1" name="직사각형 410">
                <a:extLst>
                  <a:ext uri="{FF2B5EF4-FFF2-40B4-BE49-F238E27FC236}">
                    <a16:creationId xmlns:a16="http://schemas.microsoft.com/office/drawing/2014/main" id="{E16B4FE8-1284-4EDC-A7BF-DBDBE3553FCC}"/>
                  </a:ext>
                </a:extLst>
              </p:cNvPr>
              <p:cNvSpPr/>
              <p:nvPr/>
            </p:nvSpPr>
            <p:spPr>
              <a:xfrm>
                <a:off x="8929854" y="5431909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2" name="직사각형 411">
                <a:extLst>
                  <a:ext uri="{FF2B5EF4-FFF2-40B4-BE49-F238E27FC236}">
                    <a16:creationId xmlns:a16="http://schemas.microsoft.com/office/drawing/2014/main" id="{1F877137-01CA-4E80-9316-6D9AE4E384FA}"/>
                  </a:ext>
                </a:extLst>
              </p:cNvPr>
              <p:cNvSpPr/>
              <p:nvPr/>
            </p:nvSpPr>
            <p:spPr>
              <a:xfrm>
                <a:off x="9032938" y="5431909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3" name="직사각형 412">
                <a:extLst>
                  <a:ext uri="{FF2B5EF4-FFF2-40B4-BE49-F238E27FC236}">
                    <a16:creationId xmlns:a16="http://schemas.microsoft.com/office/drawing/2014/main" id="{C1DD8D3B-BDF1-4EFC-ADDF-3E7C001AA294}"/>
                  </a:ext>
                </a:extLst>
              </p:cNvPr>
              <p:cNvSpPr/>
              <p:nvPr/>
            </p:nvSpPr>
            <p:spPr>
              <a:xfrm>
                <a:off x="9140632" y="5434647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4" name="직사각형 413">
                <a:extLst>
                  <a:ext uri="{FF2B5EF4-FFF2-40B4-BE49-F238E27FC236}">
                    <a16:creationId xmlns:a16="http://schemas.microsoft.com/office/drawing/2014/main" id="{00E2E0EB-603B-478A-8AF1-648C96070868}"/>
                  </a:ext>
                </a:extLst>
              </p:cNvPr>
              <p:cNvSpPr/>
              <p:nvPr/>
            </p:nvSpPr>
            <p:spPr>
              <a:xfrm>
                <a:off x="8929854" y="5536636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5" name="직사각형 414">
                <a:extLst>
                  <a:ext uri="{FF2B5EF4-FFF2-40B4-BE49-F238E27FC236}">
                    <a16:creationId xmlns:a16="http://schemas.microsoft.com/office/drawing/2014/main" id="{01956AAE-DF00-4379-A64E-9DBC06716EF4}"/>
                  </a:ext>
                </a:extLst>
              </p:cNvPr>
              <p:cNvSpPr/>
              <p:nvPr/>
            </p:nvSpPr>
            <p:spPr>
              <a:xfrm>
                <a:off x="9032938" y="5536636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직사각형 415">
                <a:extLst>
                  <a:ext uri="{FF2B5EF4-FFF2-40B4-BE49-F238E27FC236}">
                    <a16:creationId xmlns:a16="http://schemas.microsoft.com/office/drawing/2014/main" id="{C22BD4C4-D158-48E1-848B-C3E819D84DC9}"/>
                  </a:ext>
                </a:extLst>
              </p:cNvPr>
              <p:cNvSpPr/>
              <p:nvPr/>
            </p:nvSpPr>
            <p:spPr>
              <a:xfrm>
                <a:off x="9140632" y="5534611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7" name="그룹 416">
              <a:extLst>
                <a:ext uri="{FF2B5EF4-FFF2-40B4-BE49-F238E27FC236}">
                  <a16:creationId xmlns:a16="http://schemas.microsoft.com/office/drawing/2014/main" id="{B95470BD-8C01-4C14-95EC-04AA860B08FB}"/>
                </a:ext>
              </a:extLst>
            </p:cNvPr>
            <p:cNvGrpSpPr/>
            <p:nvPr/>
          </p:nvGrpSpPr>
          <p:grpSpPr>
            <a:xfrm>
              <a:off x="10226979" y="4272046"/>
              <a:ext cx="318778" cy="320225"/>
              <a:chOff x="8929854" y="5324411"/>
              <a:chExt cx="318778" cy="320225"/>
            </a:xfrm>
          </p:grpSpPr>
          <p:sp>
            <p:nvSpPr>
              <p:cNvPr id="418" name="직사각형 417">
                <a:extLst>
                  <a:ext uri="{FF2B5EF4-FFF2-40B4-BE49-F238E27FC236}">
                    <a16:creationId xmlns:a16="http://schemas.microsoft.com/office/drawing/2014/main" id="{D16C3D19-E05E-4411-A605-EEC3A743BB4B}"/>
                  </a:ext>
                </a:extLst>
              </p:cNvPr>
              <p:cNvSpPr/>
              <p:nvPr/>
            </p:nvSpPr>
            <p:spPr>
              <a:xfrm>
                <a:off x="8929854" y="5326436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9" name="직사각형 418">
                <a:extLst>
                  <a:ext uri="{FF2B5EF4-FFF2-40B4-BE49-F238E27FC236}">
                    <a16:creationId xmlns:a16="http://schemas.microsoft.com/office/drawing/2014/main" id="{D67A2BFA-B95E-4367-8122-C67F82DDF3F7}"/>
                  </a:ext>
                </a:extLst>
              </p:cNvPr>
              <p:cNvSpPr/>
              <p:nvPr/>
            </p:nvSpPr>
            <p:spPr>
              <a:xfrm>
                <a:off x="9032938" y="5326436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0" name="직사각형 419">
                <a:extLst>
                  <a:ext uri="{FF2B5EF4-FFF2-40B4-BE49-F238E27FC236}">
                    <a16:creationId xmlns:a16="http://schemas.microsoft.com/office/drawing/2014/main" id="{407CF7B4-17D9-40D3-BE0A-A21E55DC0859}"/>
                  </a:ext>
                </a:extLst>
              </p:cNvPr>
              <p:cNvSpPr/>
              <p:nvPr/>
            </p:nvSpPr>
            <p:spPr>
              <a:xfrm>
                <a:off x="9140632" y="5324411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1" name="직사각형 420">
                <a:extLst>
                  <a:ext uri="{FF2B5EF4-FFF2-40B4-BE49-F238E27FC236}">
                    <a16:creationId xmlns:a16="http://schemas.microsoft.com/office/drawing/2014/main" id="{2A9AA19F-7F0E-446A-ADF3-73E7979190F5}"/>
                  </a:ext>
                </a:extLst>
              </p:cNvPr>
              <p:cNvSpPr/>
              <p:nvPr/>
            </p:nvSpPr>
            <p:spPr>
              <a:xfrm>
                <a:off x="8929854" y="5431909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2" name="직사각형 421">
                <a:extLst>
                  <a:ext uri="{FF2B5EF4-FFF2-40B4-BE49-F238E27FC236}">
                    <a16:creationId xmlns:a16="http://schemas.microsoft.com/office/drawing/2014/main" id="{A0E7759F-6D08-40FF-A1DD-C0CD4584ADBC}"/>
                  </a:ext>
                </a:extLst>
              </p:cNvPr>
              <p:cNvSpPr/>
              <p:nvPr/>
            </p:nvSpPr>
            <p:spPr>
              <a:xfrm>
                <a:off x="9032938" y="5431909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3" name="직사각형 422">
                <a:extLst>
                  <a:ext uri="{FF2B5EF4-FFF2-40B4-BE49-F238E27FC236}">
                    <a16:creationId xmlns:a16="http://schemas.microsoft.com/office/drawing/2014/main" id="{122B2B62-FD47-47EE-A932-47CC4EB19733}"/>
                  </a:ext>
                </a:extLst>
              </p:cNvPr>
              <p:cNvSpPr/>
              <p:nvPr/>
            </p:nvSpPr>
            <p:spPr>
              <a:xfrm>
                <a:off x="9140632" y="5434647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4" name="직사각형 423">
                <a:extLst>
                  <a:ext uri="{FF2B5EF4-FFF2-40B4-BE49-F238E27FC236}">
                    <a16:creationId xmlns:a16="http://schemas.microsoft.com/office/drawing/2014/main" id="{0BF7758A-E10A-4CF6-A5F5-DE6494418A76}"/>
                  </a:ext>
                </a:extLst>
              </p:cNvPr>
              <p:cNvSpPr/>
              <p:nvPr/>
            </p:nvSpPr>
            <p:spPr>
              <a:xfrm>
                <a:off x="8929854" y="5536636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직사각형 424">
                <a:extLst>
                  <a:ext uri="{FF2B5EF4-FFF2-40B4-BE49-F238E27FC236}">
                    <a16:creationId xmlns:a16="http://schemas.microsoft.com/office/drawing/2014/main" id="{2CAFD48D-3AD2-4154-956A-6024C92446ED}"/>
                  </a:ext>
                </a:extLst>
              </p:cNvPr>
              <p:cNvSpPr/>
              <p:nvPr/>
            </p:nvSpPr>
            <p:spPr>
              <a:xfrm>
                <a:off x="9032938" y="5536636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직사각형 425">
                <a:extLst>
                  <a:ext uri="{FF2B5EF4-FFF2-40B4-BE49-F238E27FC236}">
                    <a16:creationId xmlns:a16="http://schemas.microsoft.com/office/drawing/2014/main" id="{8950EC7B-4C54-438A-AA71-7FA74379DF95}"/>
                  </a:ext>
                </a:extLst>
              </p:cNvPr>
              <p:cNvSpPr/>
              <p:nvPr/>
            </p:nvSpPr>
            <p:spPr>
              <a:xfrm>
                <a:off x="9140632" y="5534611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126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96296E-6 L 0.05313 0.000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5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07407E-6 L 0.05313 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0.05313 0.0006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35429" y="1329625"/>
            <a:ext cx="58434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1. From Fully-Connected Layers to Convolutions</a:t>
            </a:r>
          </a:p>
          <a:p>
            <a:endParaRPr lang="en-US" altLang="ko-KR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8392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 Neural Networks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F189A16-D86F-44A7-B85E-A755D27C3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974" y="1873996"/>
            <a:ext cx="5064047" cy="37902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D3DCBBD-F4DF-419B-96A6-91DCFC33AEF4}"/>
              </a:ext>
            </a:extLst>
          </p:cNvPr>
          <p:cNvSpPr txBox="1"/>
          <p:nvPr/>
        </p:nvSpPr>
        <p:spPr>
          <a:xfrm>
            <a:off x="4678748" y="5783042"/>
            <a:ext cx="28344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effectLst/>
                <a:latin typeface="Roboto" panose="02000000000000000000" pitchFamily="2" charset="0"/>
              </a:rPr>
              <a:t>An image of the “Where’s Waldo” game.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3A3D0B-E09E-491C-BEA8-F5E918095FE1}"/>
              </a:ext>
            </a:extLst>
          </p:cNvPr>
          <p:cNvSpPr txBox="1"/>
          <p:nvPr/>
        </p:nvSpPr>
        <p:spPr>
          <a:xfrm>
            <a:off x="552450" y="1873996"/>
            <a:ext cx="2416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Translation Invariance</a:t>
            </a:r>
          </a:p>
          <a:p>
            <a:r>
              <a:rPr lang="en-US" altLang="ko-KR" sz="1200" dirty="0"/>
              <a:t>: waldo</a:t>
            </a:r>
            <a:r>
              <a:rPr lang="ko-KR" altLang="en-US" sz="1200" dirty="0"/>
              <a:t>의 위치에 상관없이 같은 출력을 갖는다</a:t>
            </a:r>
            <a:r>
              <a:rPr lang="en-US" altLang="ko-KR" sz="12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Locality</a:t>
            </a:r>
          </a:p>
          <a:p>
            <a:r>
              <a:rPr lang="en-US" altLang="ko-KR" sz="1200" dirty="0"/>
              <a:t>: Filter</a:t>
            </a:r>
            <a:r>
              <a:rPr lang="ko-KR" altLang="en-US" sz="1200" dirty="0"/>
              <a:t>는 전체를 다 보는게 아닌 일부분에 집중한다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999CA73-CAC4-4F6F-AEC1-F6AF824934FA}"/>
              </a:ext>
            </a:extLst>
          </p:cNvPr>
          <p:cNvGrpSpPr/>
          <p:nvPr/>
        </p:nvGrpSpPr>
        <p:grpSpPr>
          <a:xfrm>
            <a:off x="7592674" y="2472003"/>
            <a:ext cx="475610" cy="470503"/>
            <a:chOff x="9292887" y="2960159"/>
            <a:chExt cx="475610" cy="47050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6F981DB-6A67-4CBF-98C1-5E1AC8E52A6D}"/>
                </a:ext>
              </a:extLst>
            </p:cNvPr>
            <p:cNvGrpSpPr/>
            <p:nvPr/>
          </p:nvGrpSpPr>
          <p:grpSpPr>
            <a:xfrm>
              <a:off x="9292887" y="2960159"/>
              <a:ext cx="475610" cy="470503"/>
              <a:chOff x="8714750" y="1873996"/>
              <a:chExt cx="475610" cy="470503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6F9C9DA2-C897-4765-8B17-51E8917F0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14751" y="1873996"/>
                <a:ext cx="294029" cy="299909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4AC24EA9-80C4-4913-A92D-83B9ED0D51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01481" y="1873996"/>
                <a:ext cx="294029" cy="299909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94F62913-7F60-40F2-97F4-D870F61CBE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93797" y="1873996"/>
                <a:ext cx="294029" cy="299909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48E06571-4E25-4D6C-827A-2B47A2E307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14750" y="2044590"/>
                <a:ext cx="294029" cy="299909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B509048D-B551-4B81-BEDF-85908DBDD7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96331" y="2044590"/>
                <a:ext cx="294029" cy="299909"/>
              </a:xfrm>
              <a:prstGeom prst="rect">
                <a:avLst/>
              </a:prstGeom>
            </p:spPr>
          </p:pic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FF9D5FF-B57B-4446-9EC2-0DC160051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80293" y="3145632"/>
              <a:ext cx="91892" cy="844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522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406854" y="1303893"/>
            <a:ext cx="3260271" cy="25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2. Convolutions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for Images</a:t>
            </a:r>
            <a:endParaRPr lang="en-US" altLang="ko-KR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8392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 Neural Networks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53101FC-63D3-42EB-BE08-D56FDE5D1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52" y="2428788"/>
            <a:ext cx="3372321" cy="123842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FE57046-E7E7-4581-B776-0C208DA1D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15" y="4036109"/>
            <a:ext cx="2819794" cy="93358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871C76D-0722-4670-82DD-45C2F0095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506" y="2144149"/>
            <a:ext cx="4024636" cy="179331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20E9536-7472-401B-A7AD-16846DD41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0506" y="4169909"/>
            <a:ext cx="4553542" cy="10908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ACA6CD-9E1F-4234-B1D6-BAE87466C72A}"/>
              </a:ext>
            </a:extLst>
          </p:cNvPr>
          <p:cNvSpPr txBox="1"/>
          <p:nvPr/>
        </p:nvSpPr>
        <p:spPr>
          <a:xfrm>
            <a:off x="406854" y="1432902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 panose="02000000000000000000" pitchFamily="2" charset="0"/>
              </a:rPr>
              <a:t>The Cross-Correlation Operation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68A8F6-A935-4CA6-A80D-8C5801DF6DCC}"/>
              </a:ext>
            </a:extLst>
          </p:cNvPr>
          <p:cNvSpPr txBox="1"/>
          <p:nvPr/>
        </p:nvSpPr>
        <p:spPr>
          <a:xfrm>
            <a:off x="1109079" y="2144149"/>
            <a:ext cx="3067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  3x3                     2x2                      2x2</a:t>
            </a:r>
            <a:endParaRPr lang="ko-KR" altLang="en-US" sz="11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B93F978-68D6-4721-9941-ED232C266811}"/>
              </a:ext>
            </a:extLst>
          </p:cNvPr>
          <p:cNvGrpSpPr/>
          <p:nvPr/>
        </p:nvGrpSpPr>
        <p:grpSpPr>
          <a:xfrm>
            <a:off x="4195787" y="3875641"/>
            <a:ext cx="287922" cy="294268"/>
            <a:chOff x="5070344" y="3790361"/>
            <a:chExt cx="287922" cy="294268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A1DF5C2-F66A-4F68-AE5D-2E8CB3C935BE}"/>
                </a:ext>
              </a:extLst>
            </p:cNvPr>
            <p:cNvSpPr/>
            <p:nvPr/>
          </p:nvSpPr>
          <p:spPr>
            <a:xfrm>
              <a:off x="5163600" y="3790361"/>
              <a:ext cx="96143" cy="982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522A1F5-1484-4739-8F5D-BD48911B678A}"/>
                </a:ext>
              </a:extLst>
            </p:cNvPr>
            <p:cNvSpPr/>
            <p:nvPr/>
          </p:nvSpPr>
          <p:spPr>
            <a:xfrm>
              <a:off x="5070345" y="3790361"/>
              <a:ext cx="96143" cy="982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14B6885-279F-48C5-9DFE-0ADC4C2A5F3C}"/>
                </a:ext>
              </a:extLst>
            </p:cNvPr>
            <p:cNvSpPr/>
            <p:nvPr/>
          </p:nvSpPr>
          <p:spPr>
            <a:xfrm>
              <a:off x="5164464" y="3888322"/>
              <a:ext cx="96143" cy="982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22DA43B-83DC-4E32-9D0F-91BA759BB7C3}"/>
                </a:ext>
              </a:extLst>
            </p:cNvPr>
            <p:cNvSpPr/>
            <p:nvPr/>
          </p:nvSpPr>
          <p:spPr>
            <a:xfrm>
              <a:off x="5070345" y="3889350"/>
              <a:ext cx="96143" cy="982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9575E818-388C-4CF8-B494-6AED37D3F0CE}"/>
                </a:ext>
              </a:extLst>
            </p:cNvPr>
            <p:cNvSpPr/>
            <p:nvPr/>
          </p:nvSpPr>
          <p:spPr>
            <a:xfrm>
              <a:off x="5261696" y="3790361"/>
              <a:ext cx="96143" cy="982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A79FD0C-7797-407A-97BC-18395FFEF68B}"/>
                </a:ext>
              </a:extLst>
            </p:cNvPr>
            <p:cNvSpPr/>
            <p:nvPr/>
          </p:nvSpPr>
          <p:spPr>
            <a:xfrm>
              <a:off x="5262123" y="3887911"/>
              <a:ext cx="96143" cy="982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E97FB4C-981B-468B-851C-0FB3A8C575A7}"/>
                </a:ext>
              </a:extLst>
            </p:cNvPr>
            <p:cNvSpPr/>
            <p:nvPr/>
          </p:nvSpPr>
          <p:spPr>
            <a:xfrm>
              <a:off x="5164464" y="3986339"/>
              <a:ext cx="96143" cy="982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EE09648-D29E-4DAA-BFE3-BE8954C30D65}"/>
                </a:ext>
              </a:extLst>
            </p:cNvPr>
            <p:cNvSpPr/>
            <p:nvPr/>
          </p:nvSpPr>
          <p:spPr>
            <a:xfrm>
              <a:off x="5070344" y="3986064"/>
              <a:ext cx="96143" cy="982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792354EF-802D-4BE5-B46D-7997298986DC}"/>
                </a:ext>
              </a:extLst>
            </p:cNvPr>
            <p:cNvSpPr/>
            <p:nvPr/>
          </p:nvSpPr>
          <p:spPr>
            <a:xfrm>
              <a:off x="5261697" y="3985477"/>
              <a:ext cx="96143" cy="982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FC7FAE7-0C78-4254-916D-E8937D627AC4}"/>
              </a:ext>
            </a:extLst>
          </p:cNvPr>
          <p:cNvGrpSpPr/>
          <p:nvPr/>
        </p:nvGrpSpPr>
        <p:grpSpPr>
          <a:xfrm>
            <a:off x="4195787" y="4200128"/>
            <a:ext cx="287922" cy="294268"/>
            <a:chOff x="5070344" y="3790361"/>
            <a:chExt cx="287922" cy="294268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4FBB2788-2BA4-496B-A368-F71AD73AD888}"/>
                </a:ext>
              </a:extLst>
            </p:cNvPr>
            <p:cNvSpPr/>
            <p:nvPr/>
          </p:nvSpPr>
          <p:spPr>
            <a:xfrm>
              <a:off x="5163600" y="3790361"/>
              <a:ext cx="96143" cy="982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83D6637-A2B2-4143-AAB9-0D929721D540}"/>
                </a:ext>
              </a:extLst>
            </p:cNvPr>
            <p:cNvSpPr/>
            <p:nvPr/>
          </p:nvSpPr>
          <p:spPr>
            <a:xfrm>
              <a:off x="5070345" y="3790361"/>
              <a:ext cx="96143" cy="982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F01F053D-3C70-4315-A77E-163DD8B6C180}"/>
                </a:ext>
              </a:extLst>
            </p:cNvPr>
            <p:cNvSpPr/>
            <p:nvPr/>
          </p:nvSpPr>
          <p:spPr>
            <a:xfrm>
              <a:off x="5164464" y="3888322"/>
              <a:ext cx="96143" cy="982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F5EF1449-0FFB-4858-BAE9-454862AFB1D1}"/>
                </a:ext>
              </a:extLst>
            </p:cNvPr>
            <p:cNvSpPr/>
            <p:nvPr/>
          </p:nvSpPr>
          <p:spPr>
            <a:xfrm>
              <a:off x="5070345" y="3889350"/>
              <a:ext cx="96143" cy="982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86C55153-DE58-43D1-83B7-CF7EAD0C55C8}"/>
                </a:ext>
              </a:extLst>
            </p:cNvPr>
            <p:cNvSpPr/>
            <p:nvPr/>
          </p:nvSpPr>
          <p:spPr>
            <a:xfrm>
              <a:off x="5261696" y="3790361"/>
              <a:ext cx="96143" cy="982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79FF1B6-E8BC-4592-8055-75A55C039A6B}"/>
                </a:ext>
              </a:extLst>
            </p:cNvPr>
            <p:cNvSpPr/>
            <p:nvPr/>
          </p:nvSpPr>
          <p:spPr>
            <a:xfrm>
              <a:off x="5262123" y="3887911"/>
              <a:ext cx="96143" cy="982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634C9CF2-A566-42AF-8DBC-A6A6E3B4E7D7}"/>
                </a:ext>
              </a:extLst>
            </p:cNvPr>
            <p:cNvSpPr/>
            <p:nvPr/>
          </p:nvSpPr>
          <p:spPr>
            <a:xfrm>
              <a:off x="5164464" y="3986339"/>
              <a:ext cx="96143" cy="982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B3EA4565-C79E-4894-B771-2B1B824E4DA7}"/>
                </a:ext>
              </a:extLst>
            </p:cNvPr>
            <p:cNvSpPr/>
            <p:nvPr/>
          </p:nvSpPr>
          <p:spPr>
            <a:xfrm>
              <a:off x="5070344" y="3986064"/>
              <a:ext cx="96143" cy="982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440FFC8D-1553-4D8C-B174-40696CB259F3}"/>
                </a:ext>
              </a:extLst>
            </p:cNvPr>
            <p:cNvSpPr/>
            <p:nvPr/>
          </p:nvSpPr>
          <p:spPr>
            <a:xfrm>
              <a:off x="5261697" y="3985476"/>
              <a:ext cx="96143" cy="982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A97DB132-C8C5-4B5A-B6B0-005135C6103D}"/>
              </a:ext>
            </a:extLst>
          </p:cNvPr>
          <p:cNvGrpSpPr/>
          <p:nvPr/>
        </p:nvGrpSpPr>
        <p:grpSpPr>
          <a:xfrm>
            <a:off x="4195786" y="4531266"/>
            <a:ext cx="287922" cy="294268"/>
            <a:chOff x="5070344" y="3790361"/>
            <a:chExt cx="287922" cy="294268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9CE42856-E6D6-47F4-A358-1DF3DF719094}"/>
                </a:ext>
              </a:extLst>
            </p:cNvPr>
            <p:cNvSpPr/>
            <p:nvPr/>
          </p:nvSpPr>
          <p:spPr>
            <a:xfrm>
              <a:off x="5163600" y="3790361"/>
              <a:ext cx="96143" cy="982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AEA6E87E-065A-4A32-8739-64F80EC84B9D}"/>
                </a:ext>
              </a:extLst>
            </p:cNvPr>
            <p:cNvSpPr/>
            <p:nvPr/>
          </p:nvSpPr>
          <p:spPr>
            <a:xfrm>
              <a:off x="5070345" y="3790361"/>
              <a:ext cx="96143" cy="982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93ECC5A-201A-45EF-B356-8D022E7DE86A}"/>
                </a:ext>
              </a:extLst>
            </p:cNvPr>
            <p:cNvSpPr/>
            <p:nvPr/>
          </p:nvSpPr>
          <p:spPr>
            <a:xfrm>
              <a:off x="5164464" y="3888322"/>
              <a:ext cx="96143" cy="982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8B0EA989-A9B8-44DB-8C5B-52BFD203D9AC}"/>
                </a:ext>
              </a:extLst>
            </p:cNvPr>
            <p:cNvSpPr/>
            <p:nvPr/>
          </p:nvSpPr>
          <p:spPr>
            <a:xfrm>
              <a:off x="5070345" y="3889350"/>
              <a:ext cx="96143" cy="982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5CB65F31-95E0-46FB-AA46-0C48B406785B}"/>
                </a:ext>
              </a:extLst>
            </p:cNvPr>
            <p:cNvSpPr/>
            <p:nvPr/>
          </p:nvSpPr>
          <p:spPr>
            <a:xfrm>
              <a:off x="5261696" y="3790361"/>
              <a:ext cx="96143" cy="982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6958F9D-F1AF-4EF0-AC3B-0BF4D872DAFF}"/>
                </a:ext>
              </a:extLst>
            </p:cNvPr>
            <p:cNvSpPr/>
            <p:nvPr/>
          </p:nvSpPr>
          <p:spPr>
            <a:xfrm>
              <a:off x="5262123" y="3887911"/>
              <a:ext cx="96143" cy="982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FE2D56C1-43D7-4274-832A-394400AD9FA6}"/>
                </a:ext>
              </a:extLst>
            </p:cNvPr>
            <p:cNvSpPr/>
            <p:nvPr/>
          </p:nvSpPr>
          <p:spPr>
            <a:xfrm>
              <a:off x="5164464" y="3986339"/>
              <a:ext cx="96143" cy="982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4DC9EE04-7902-40EA-888E-8A2B1AB72CE4}"/>
                </a:ext>
              </a:extLst>
            </p:cNvPr>
            <p:cNvSpPr/>
            <p:nvPr/>
          </p:nvSpPr>
          <p:spPr>
            <a:xfrm>
              <a:off x="5070344" y="3986064"/>
              <a:ext cx="96143" cy="982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EB4BF731-04C3-452C-943E-C8FF88B0B519}"/>
                </a:ext>
              </a:extLst>
            </p:cNvPr>
            <p:cNvSpPr/>
            <p:nvPr/>
          </p:nvSpPr>
          <p:spPr>
            <a:xfrm>
              <a:off x="5261697" y="3985476"/>
              <a:ext cx="96143" cy="982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AC323FB-AF88-45D3-ADAA-137340B6FE75}"/>
              </a:ext>
            </a:extLst>
          </p:cNvPr>
          <p:cNvGrpSpPr/>
          <p:nvPr/>
        </p:nvGrpSpPr>
        <p:grpSpPr>
          <a:xfrm>
            <a:off x="4195786" y="4855753"/>
            <a:ext cx="287922" cy="294268"/>
            <a:chOff x="5070344" y="3790361"/>
            <a:chExt cx="287922" cy="294268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712EABC-5AF9-496F-B518-023EE00F019A}"/>
                </a:ext>
              </a:extLst>
            </p:cNvPr>
            <p:cNvSpPr/>
            <p:nvPr/>
          </p:nvSpPr>
          <p:spPr>
            <a:xfrm>
              <a:off x="5163600" y="3790361"/>
              <a:ext cx="96143" cy="982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3780C1E5-663B-4DE5-88B5-CA4B07F44963}"/>
                </a:ext>
              </a:extLst>
            </p:cNvPr>
            <p:cNvSpPr/>
            <p:nvPr/>
          </p:nvSpPr>
          <p:spPr>
            <a:xfrm>
              <a:off x="5070345" y="3790361"/>
              <a:ext cx="96143" cy="982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72092D71-21A4-41A4-A5BF-8985D5C2CD18}"/>
                </a:ext>
              </a:extLst>
            </p:cNvPr>
            <p:cNvSpPr/>
            <p:nvPr/>
          </p:nvSpPr>
          <p:spPr>
            <a:xfrm>
              <a:off x="5164464" y="3888322"/>
              <a:ext cx="96143" cy="982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9CCBD170-AC01-49BA-905E-AE459D1CB424}"/>
                </a:ext>
              </a:extLst>
            </p:cNvPr>
            <p:cNvSpPr/>
            <p:nvPr/>
          </p:nvSpPr>
          <p:spPr>
            <a:xfrm>
              <a:off x="5070345" y="3889350"/>
              <a:ext cx="96143" cy="982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2E8F6072-BD73-4779-9DFB-A39041B0F6A1}"/>
                </a:ext>
              </a:extLst>
            </p:cNvPr>
            <p:cNvSpPr/>
            <p:nvPr/>
          </p:nvSpPr>
          <p:spPr>
            <a:xfrm>
              <a:off x="5261696" y="3790361"/>
              <a:ext cx="96143" cy="982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0758D8D8-F865-40A0-A607-02D0AC4CFDF4}"/>
                </a:ext>
              </a:extLst>
            </p:cNvPr>
            <p:cNvSpPr/>
            <p:nvPr/>
          </p:nvSpPr>
          <p:spPr>
            <a:xfrm>
              <a:off x="5262123" y="3887911"/>
              <a:ext cx="96143" cy="982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C623F9A-7EB9-4BE7-9034-D60FA9C51CF7}"/>
                </a:ext>
              </a:extLst>
            </p:cNvPr>
            <p:cNvSpPr/>
            <p:nvPr/>
          </p:nvSpPr>
          <p:spPr>
            <a:xfrm>
              <a:off x="5164464" y="3986339"/>
              <a:ext cx="96143" cy="982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31165C5-A7F3-49C5-B068-83605D0B0215}"/>
                </a:ext>
              </a:extLst>
            </p:cNvPr>
            <p:cNvSpPr/>
            <p:nvPr/>
          </p:nvSpPr>
          <p:spPr>
            <a:xfrm>
              <a:off x="5070344" y="3986064"/>
              <a:ext cx="96143" cy="982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98D72819-E98A-4ABD-8416-D8B2BFC24D79}"/>
                </a:ext>
              </a:extLst>
            </p:cNvPr>
            <p:cNvSpPr/>
            <p:nvPr/>
          </p:nvSpPr>
          <p:spPr>
            <a:xfrm>
              <a:off x="5261697" y="3985476"/>
              <a:ext cx="96143" cy="982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328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406854" y="1303893"/>
            <a:ext cx="3260271" cy="25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2. Convolutions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for Images</a:t>
            </a:r>
            <a:endParaRPr lang="en-US" altLang="ko-KR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8392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 Neural Networks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7C13CC-9851-4D86-B5BA-028FEB8AC17E}"/>
              </a:ext>
            </a:extLst>
          </p:cNvPr>
          <p:cNvSpPr txBox="1"/>
          <p:nvPr/>
        </p:nvSpPr>
        <p:spPr>
          <a:xfrm>
            <a:off x="406854" y="1376794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 panose="02000000000000000000" pitchFamily="2" charset="0"/>
              </a:rPr>
              <a:t>Convolutional Layers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6186346-0150-4FA9-91D2-893C72FA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54" y="1987750"/>
            <a:ext cx="4496427" cy="140037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F755E57-7DF0-46AB-A7B2-59A4EFC8C7F0}"/>
              </a:ext>
            </a:extLst>
          </p:cNvPr>
          <p:cNvSpPr txBox="1"/>
          <p:nvPr/>
        </p:nvSpPr>
        <p:spPr>
          <a:xfrm>
            <a:off x="4903281" y="1376794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 panose="02000000000000000000" pitchFamily="2" charset="0"/>
              </a:rPr>
              <a:t>Object Edge Detection in Images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39662D91-7027-4A1C-85D0-8AF0BD870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280" y="1985936"/>
            <a:ext cx="3229426" cy="199100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89144FC-814F-4C08-A202-24A577124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280" y="4102433"/>
            <a:ext cx="2362530" cy="22863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2242306E-8404-4669-90BC-96F556CB0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3280" y="4474183"/>
            <a:ext cx="3439005" cy="1838582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560C579-2D44-448F-899B-129EB3B0C7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4651" y="4321762"/>
            <a:ext cx="2314898" cy="1991003"/>
          </a:xfrm>
          <a:prstGeom prst="rect">
            <a:avLst/>
          </a:prstGeom>
        </p:spPr>
      </p:pic>
      <p:graphicFrame>
        <p:nvGraphicFramePr>
          <p:cNvPr id="44" name="표 44">
            <a:extLst>
              <a:ext uri="{FF2B5EF4-FFF2-40B4-BE49-F238E27FC236}">
                <a16:creationId xmlns:a16="http://schemas.microsoft.com/office/drawing/2014/main" id="{1EA9C6B0-3204-4348-A116-2DE06EC12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151285"/>
              </p:ext>
            </p:extLst>
          </p:nvPr>
        </p:nvGraphicFramePr>
        <p:xfrm>
          <a:off x="9827260" y="2227923"/>
          <a:ext cx="124968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36813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91865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889324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422201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885320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85549381"/>
                    </a:ext>
                  </a:extLst>
                </a:gridCol>
              </a:tblGrid>
              <a:tr h="17504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X.t</a:t>
                      </a:r>
                      <a:endParaRPr lang="ko-KR" altLang="en-US" sz="1000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485860"/>
                  </a:ext>
                </a:extLst>
              </a:tr>
              <a:tr h="153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480327"/>
                  </a:ext>
                </a:extLst>
              </a:tr>
              <a:tr h="153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785612"/>
                  </a:ext>
                </a:extLst>
              </a:tr>
              <a:tr h="153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999883"/>
                  </a:ext>
                </a:extLst>
              </a:tr>
              <a:tr h="153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822482"/>
                  </a:ext>
                </a:extLst>
              </a:tr>
              <a:tr h="153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730951"/>
                  </a:ext>
                </a:extLst>
              </a:tr>
              <a:tr h="153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460849"/>
                  </a:ext>
                </a:extLst>
              </a:tr>
              <a:tr h="153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15896"/>
                  </a:ext>
                </a:extLst>
              </a:tr>
              <a:tr h="153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007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60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06854" y="1329625"/>
            <a:ext cx="25617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3. Padding and Stride</a:t>
            </a:r>
            <a:endParaRPr lang="en-US" altLang="ko-KR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8392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 Neural Networks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E31C6-452B-4BD8-A66C-237CFC4E86C0}"/>
              </a:ext>
            </a:extLst>
          </p:cNvPr>
          <p:cNvSpPr txBox="1"/>
          <p:nvPr/>
        </p:nvSpPr>
        <p:spPr>
          <a:xfrm>
            <a:off x="984991" y="1571023"/>
            <a:ext cx="1746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 panose="02000000000000000000" pitchFamily="2" charset="0"/>
              </a:rPr>
              <a:t>Padding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04D001-9D3F-4F14-AA4C-23664F713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91" y="2315964"/>
            <a:ext cx="4563112" cy="18957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C17FA34-6B2D-4B80-B474-2B4610020D4A}"/>
              </a:ext>
            </a:extLst>
          </p:cNvPr>
          <p:cNvSpPr txBox="1"/>
          <p:nvPr/>
        </p:nvSpPr>
        <p:spPr>
          <a:xfrm>
            <a:off x="1510235" y="2120655"/>
            <a:ext cx="4037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  3x3                           2x2                            4x4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D5E89A1-D02D-43E3-B3A3-4F8D523092CE}"/>
                  </a:ext>
                </a:extLst>
              </p:cNvPr>
              <p:cNvSpPr txBox="1"/>
              <p:nvPr/>
            </p:nvSpPr>
            <p:spPr>
              <a:xfrm>
                <a:off x="4071482" y="4589905"/>
                <a:ext cx="4037868" cy="497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D5E89A1-D02D-43E3-B3A3-4F8D52309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482" y="4589905"/>
                <a:ext cx="4037868" cy="497124"/>
              </a:xfrm>
              <a:prstGeom prst="rect">
                <a:avLst/>
              </a:prstGeom>
              <a:blipFill>
                <a:blip r:embed="rId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6518C74-21A6-4BAC-BE7A-F924F3063E63}"/>
              </a:ext>
            </a:extLst>
          </p:cNvPr>
          <p:cNvSpPr txBox="1"/>
          <p:nvPr/>
        </p:nvSpPr>
        <p:spPr>
          <a:xfrm>
            <a:off x="6626082" y="1571023"/>
            <a:ext cx="1998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 panose="02000000000000000000" pitchFamily="2" charset="0"/>
              </a:rPr>
              <a:t>Stride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F5FE2B-8D43-418E-9FEF-9FAE2008A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082" y="2315964"/>
            <a:ext cx="4001058" cy="18481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E5172C5-FB62-4914-B774-70D5DBE5DD7F}"/>
              </a:ext>
            </a:extLst>
          </p:cNvPr>
          <p:cNvSpPr txBox="1"/>
          <p:nvPr/>
        </p:nvSpPr>
        <p:spPr>
          <a:xfrm>
            <a:off x="7151326" y="2124594"/>
            <a:ext cx="4037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  3x3                           2x2                      2x2</a:t>
            </a:r>
            <a:endParaRPr lang="ko-KR" altLang="en-US" sz="11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174A9BD-50F2-47E3-B01E-7AF742094E1E}"/>
              </a:ext>
            </a:extLst>
          </p:cNvPr>
          <p:cNvGrpSpPr/>
          <p:nvPr/>
        </p:nvGrpSpPr>
        <p:grpSpPr>
          <a:xfrm>
            <a:off x="2095723" y="4876914"/>
            <a:ext cx="526719" cy="539481"/>
            <a:chOff x="3092450" y="5445143"/>
            <a:chExt cx="526719" cy="53948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6DE0555-37C0-4C93-885B-474841537141}"/>
                </a:ext>
              </a:extLst>
            </p:cNvPr>
            <p:cNvSpPr/>
            <p:nvPr/>
          </p:nvSpPr>
          <p:spPr>
            <a:xfrm>
              <a:off x="3092450" y="5445143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8FA7BA6-F7B2-49B6-8D38-47BADF34CC95}"/>
                </a:ext>
              </a:extLst>
            </p:cNvPr>
            <p:cNvSpPr/>
            <p:nvPr/>
          </p:nvSpPr>
          <p:spPr>
            <a:xfrm>
              <a:off x="3266547" y="5445143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5D7D036-DC7F-4D66-9913-B8211397F076}"/>
                </a:ext>
              </a:extLst>
            </p:cNvPr>
            <p:cNvSpPr/>
            <p:nvPr/>
          </p:nvSpPr>
          <p:spPr>
            <a:xfrm>
              <a:off x="3439169" y="5445143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48A3FBC-C4A7-4722-90DB-985103385D36}"/>
                </a:ext>
              </a:extLst>
            </p:cNvPr>
            <p:cNvSpPr/>
            <p:nvPr/>
          </p:nvSpPr>
          <p:spPr>
            <a:xfrm>
              <a:off x="3092450" y="5624624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7D8F611-7ACA-4642-A712-2EF18BE0651B}"/>
                </a:ext>
              </a:extLst>
            </p:cNvPr>
            <p:cNvSpPr/>
            <p:nvPr/>
          </p:nvSpPr>
          <p:spPr>
            <a:xfrm>
              <a:off x="3266547" y="5624624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0D56571-9C4A-494E-9AC8-8709F10CB351}"/>
                </a:ext>
              </a:extLst>
            </p:cNvPr>
            <p:cNvSpPr/>
            <p:nvPr/>
          </p:nvSpPr>
          <p:spPr>
            <a:xfrm>
              <a:off x="3439169" y="5624624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01BA929-213F-4A89-9008-14EDE8491248}"/>
                </a:ext>
              </a:extLst>
            </p:cNvPr>
            <p:cNvSpPr/>
            <p:nvPr/>
          </p:nvSpPr>
          <p:spPr>
            <a:xfrm>
              <a:off x="3092450" y="5804624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C8F29C3-4009-4797-B439-8F11A1E19B45}"/>
                </a:ext>
              </a:extLst>
            </p:cNvPr>
            <p:cNvSpPr/>
            <p:nvPr/>
          </p:nvSpPr>
          <p:spPr>
            <a:xfrm>
              <a:off x="3266547" y="5804624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0DF1EA3-F6E9-4909-BDEF-3478CB84C7BB}"/>
                </a:ext>
              </a:extLst>
            </p:cNvPr>
            <p:cNvSpPr/>
            <p:nvPr/>
          </p:nvSpPr>
          <p:spPr>
            <a:xfrm>
              <a:off x="3439169" y="5804624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3612E20-7781-43B2-9269-0AC7C4479CE3}"/>
              </a:ext>
            </a:extLst>
          </p:cNvPr>
          <p:cNvSpPr/>
          <p:nvPr/>
        </p:nvSpPr>
        <p:spPr>
          <a:xfrm>
            <a:off x="2095723" y="4699784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86267C-8174-4662-B810-AE3E687D8221}"/>
              </a:ext>
            </a:extLst>
          </p:cNvPr>
          <p:cNvSpPr/>
          <p:nvPr/>
        </p:nvSpPr>
        <p:spPr>
          <a:xfrm>
            <a:off x="2269820" y="4699784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E162EB4-A194-44FA-8267-CF5516A3534B}"/>
              </a:ext>
            </a:extLst>
          </p:cNvPr>
          <p:cNvSpPr/>
          <p:nvPr/>
        </p:nvSpPr>
        <p:spPr>
          <a:xfrm>
            <a:off x="2448792" y="4699784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CF22968-A44A-4463-8613-242C2D1CFA40}"/>
              </a:ext>
            </a:extLst>
          </p:cNvPr>
          <p:cNvSpPr/>
          <p:nvPr/>
        </p:nvSpPr>
        <p:spPr>
          <a:xfrm>
            <a:off x="2086198" y="5411332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6DC346F-6A99-4F0F-9938-65340A55B1E1}"/>
              </a:ext>
            </a:extLst>
          </p:cNvPr>
          <p:cNvSpPr/>
          <p:nvPr/>
        </p:nvSpPr>
        <p:spPr>
          <a:xfrm>
            <a:off x="2263470" y="5411332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99134D8-459B-4180-A8C1-BB12C3138074}"/>
              </a:ext>
            </a:extLst>
          </p:cNvPr>
          <p:cNvSpPr/>
          <p:nvPr/>
        </p:nvSpPr>
        <p:spPr>
          <a:xfrm>
            <a:off x="2445617" y="5411332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4C3A1C1-64B2-4FB2-8B16-E8876949C24E}"/>
              </a:ext>
            </a:extLst>
          </p:cNvPr>
          <p:cNvSpPr/>
          <p:nvPr/>
        </p:nvSpPr>
        <p:spPr>
          <a:xfrm>
            <a:off x="2629123" y="5055384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C38A17-477C-46D9-9763-86348EBB5E02}"/>
              </a:ext>
            </a:extLst>
          </p:cNvPr>
          <p:cNvSpPr/>
          <p:nvPr/>
        </p:nvSpPr>
        <p:spPr>
          <a:xfrm>
            <a:off x="2631770" y="4877584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F663495-9113-48B4-8879-9894F6988B71}"/>
              </a:ext>
            </a:extLst>
          </p:cNvPr>
          <p:cNvSpPr/>
          <p:nvPr/>
        </p:nvSpPr>
        <p:spPr>
          <a:xfrm>
            <a:off x="2631702" y="4699784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7E51BEC-D377-4581-9ADB-5939572B48B0}"/>
              </a:ext>
            </a:extLst>
          </p:cNvPr>
          <p:cNvSpPr/>
          <p:nvPr/>
        </p:nvSpPr>
        <p:spPr>
          <a:xfrm>
            <a:off x="2628527" y="5412307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2F58829-EFF3-4AAF-A7ED-63CF98F2D506}"/>
              </a:ext>
            </a:extLst>
          </p:cNvPr>
          <p:cNvSpPr/>
          <p:nvPr/>
        </p:nvSpPr>
        <p:spPr>
          <a:xfrm>
            <a:off x="2627999" y="5231332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5947AF-9828-4549-9101-94F49D35EC77}"/>
              </a:ext>
            </a:extLst>
          </p:cNvPr>
          <p:cNvSpPr/>
          <p:nvPr/>
        </p:nvSpPr>
        <p:spPr>
          <a:xfrm>
            <a:off x="1912988" y="5054897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085EA5B-2E41-478B-B5D5-60204A3F8834}"/>
              </a:ext>
            </a:extLst>
          </p:cNvPr>
          <p:cNvSpPr/>
          <p:nvPr/>
        </p:nvSpPr>
        <p:spPr>
          <a:xfrm>
            <a:off x="1915635" y="4877097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D5FE33C-D6CD-45AD-A24E-05D97C1FC887}"/>
              </a:ext>
            </a:extLst>
          </p:cNvPr>
          <p:cNvSpPr/>
          <p:nvPr/>
        </p:nvSpPr>
        <p:spPr>
          <a:xfrm>
            <a:off x="1915567" y="4699297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6A61F05-F210-40C2-B5CA-261D3699231F}"/>
              </a:ext>
            </a:extLst>
          </p:cNvPr>
          <p:cNvSpPr/>
          <p:nvPr/>
        </p:nvSpPr>
        <p:spPr>
          <a:xfrm>
            <a:off x="1909217" y="5411820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91A7B04-D74B-4F3A-AAF1-608FD8DAFBEF}"/>
              </a:ext>
            </a:extLst>
          </p:cNvPr>
          <p:cNvSpPr/>
          <p:nvPr/>
        </p:nvSpPr>
        <p:spPr>
          <a:xfrm>
            <a:off x="1911864" y="5230845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C998391-0A84-42D2-877F-4B4F77651020}"/>
              </a:ext>
            </a:extLst>
          </p:cNvPr>
          <p:cNvSpPr/>
          <p:nvPr/>
        </p:nvSpPr>
        <p:spPr>
          <a:xfrm>
            <a:off x="3727673" y="4876427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44C0BA9-7C62-4E85-B0FB-E2880A1ABDB9}"/>
              </a:ext>
            </a:extLst>
          </p:cNvPr>
          <p:cNvSpPr/>
          <p:nvPr/>
        </p:nvSpPr>
        <p:spPr>
          <a:xfrm>
            <a:off x="3901770" y="4876427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F31BE60-C955-43F7-BE8A-A2BC17A4A416}"/>
              </a:ext>
            </a:extLst>
          </p:cNvPr>
          <p:cNvSpPr/>
          <p:nvPr/>
        </p:nvSpPr>
        <p:spPr>
          <a:xfrm>
            <a:off x="4074392" y="4876427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7A2E12E-FA04-4044-A8D8-0C6BCADEDA0E}"/>
              </a:ext>
            </a:extLst>
          </p:cNvPr>
          <p:cNvSpPr/>
          <p:nvPr/>
        </p:nvSpPr>
        <p:spPr>
          <a:xfrm>
            <a:off x="3727673" y="5055908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E35285F-DDD8-4995-A793-0E4288301CC1}"/>
              </a:ext>
            </a:extLst>
          </p:cNvPr>
          <p:cNvSpPr/>
          <p:nvPr/>
        </p:nvSpPr>
        <p:spPr>
          <a:xfrm>
            <a:off x="3901770" y="5055908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A53698C-B2D8-430D-B45D-B9D5368B69D8}"/>
              </a:ext>
            </a:extLst>
          </p:cNvPr>
          <p:cNvSpPr/>
          <p:nvPr/>
        </p:nvSpPr>
        <p:spPr>
          <a:xfrm>
            <a:off x="4074392" y="5055908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BFB7261-1BD8-4162-9915-12EA059DC0F4}"/>
              </a:ext>
            </a:extLst>
          </p:cNvPr>
          <p:cNvSpPr/>
          <p:nvPr/>
        </p:nvSpPr>
        <p:spPr>
          <a:xfrm>
            <a:off x="3727673" y="5235908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86CE16A-F342-4D9A-8DED-125C31B212BA}"/>
              </a:ext>
            </a:extLst>
          </p:cNvPr>
          <p:cNvSpPr/>
          <p:nvPr/>
        </p:nvSpPr>
        <p:spPr>
          <a:xfrm>
            <a:off x="3901770" y="5235908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6BDFB7C-48D4-4F11-90A2-64D7E10FA92C}"/>
              </a:ext>
            </a:extLst>
          </p:cNvPr>
          <p:cNvSpPr/>
          <p:nvPr/>
        </p:nvSpPr>
        <p:spPr>
          <a:xfrm>
            <a:off x="4074392" y="5235908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76B269D-1E67-45C6-9655-F5C1B8A0E2B4}"/>
              </a:ext>
            </a:extLst>
          </p:cNvPr>
          <p:cNvSpPr/>
          <p:nvPr/>
        </p:nvSpPr>
        <p:spPr>
          <a:xfrm>
            <a:off x="3727673" y="4699297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1616E35-5670-4985-B101-0FFDEB7476DD}"/>
              </a:ext>
            </a:extLst>
          </p:cNvPr>
          <p:cNvSpPr/>
          <p:nvPr/>
        </p:nvSpPr>
        <p:spPr>
          <a:xfrm>
            <a:off x="3901770" y="4699297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C894776-8C6A-4B6E-A8AC-9A9AD1D33B8F}"/>
              </a:ext>
            </a:extLst>
          </p:cNvPr>
          <p:cNvSpPr/>
          <p:nvPr/>
        </p:nvSpPr>
        <p:spPr>
          <a:xfrm>
            <a:off x="4080742" y="4699297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0DA7A09-62F3-4F22-AC6A-4F16E2FD6DB6}"/>
              </a:ext>
            </a:extLst>
          </p:cNvPr>
          <p:cNvSpPr/>
          <p:nvPr/>
        </p:nvSpPr>
        <p:spPr>
          <a:xfrm>
            <a:off x="3718148" y="5410845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5A264A4-70BE-411B-9B1E-D7144DB3882D}"/>
              </a:ext>
            </a:extLst>
          </p:cNvPr>
          <p:cNvSpPr/>
          <p:nvPr/>
        </p:nvSpPr>
        <p:spPr>
          <a:xfrm>
            <a:off x="3895420" y="5410845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C75DB0F-706A-49EB-A4F6-F4D74126ABAA}"/>
              </a:ext>
            </a:extLst>
          </p:cNvPr>
          <p:cNvSpPr/>
          <p:nvPr/>
        </p:nvSpPr>
        <p:spPr>
          <a:xfrm>
            <a:off x="4077567" y="5410845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62C7656-991A-4B2A-B616-3407539AE567}"/>
              </a:ext>
            </a:extLst>
          </p:cNvPr>
          <p:cNvSpPr/>
          <p:nvPr/>
        </p:nvSpPr>
        <p:spPr>
          <a:xfrm>
            <a:off x="4261073" y="5054897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175AC5F-5872-4589-B846-7D8400CFE99A}"/>
              </a:ext>
            </a:extLst>
          </p:cNvPr>
          <p:cNvSpPr/>
          <p:nvPr/>
        </p:nvSpPr>
        <p:spPr>
          <a:xfrm>
            <a:off x="4263720" y="4877097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B1281F4-6749-412B-8DD1-3A142AAB4F29}"/>
              </a:ext>
            </a:extLst>
          </p:cNvPr>
          <p:cNvSpPr/>
          <p:nvPr/>
        </p:nvSpPr>
        <p:spPr>
          <a:xfrm>
            <a:off x="4263652" y="4699297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12B4BE5-1EB8-48CF-918C-AC55A32B1B6C}"/>
              </a:ext>
            </a:extLst>
          </p:cNvPr>
          <p:cNvSpPr/>
          <p:nvPr/>
        </p:nvSpPr>
        <p:spPr>
          <a:xfrm>
            <a:off x="4260477" y="5411820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C935D07-D139-43E5-826F-8EE1B2AC07B2}"/>
              </a:ext>
            </a:extLst>
          </p:cNvPr>
          <p:cNvSpPr/>
          <p:nvPr/>
        </p:nvSpPr>
        <p:spPr>
          <a:xfrm>
            <a:off x="4259949" y="5230845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2365A62-431F-426F-8068-FAA83F207153}"/>
              </a:ext>
            </a:extLst>
          </p:cNvPr>
          <p:cNvSpPr/>
          <p:nvPr/>
        </p:nvSpPr>
        <p:spPr>
          <a:xfrm>
            <a:off x="3544938" y="5054410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5DBA80F-3C78-4342-B1E3-F8DBC9A570AA}"/>
              </a:ext>
            </a:extLst>
          </p:cNvPr>
          <p:cNvSpPr/>
          <p:nvPr/>
        </p:nvSpPr>
        <p:spPr>
          <a:xfrm>
            <a:off x="3547585" y="4876610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ECAA9B1-6384-4A12-82FF-C8E5B836B931}"/>
              </a:ext>
            </a:extLst>
          </p:cNvPr>
          <p:cNvSpPr/>
          <p:nvPr/>
        </p:nvSpPr>
        <p:spPr>
          <a:xfrm>
            <a:off x="3547517" y="4698810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164DC16-C47C-43B0-A816-467DE01985A2}"/>
              </a:ext>
            </a:extLst>
          </p:cNvPr>
          <p:cNvSpPr/>
          <p:nvPr/>
        </p:nvSpPr>
        <p:spPr>
          <a:xfrm>
            <a:off x="3541167" y="5411333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D19A004-54FC-48E3-8F18-6D69D7219DFF}"/>
              </a:ext>
            </a:extLst>
          </p:cNvPr>
          <p:cNvSpPr/>
          <p:nvPr/>
        </p:nvSpPr>
        <p:spPr>
          <a:xfrm>
            <a:off x="3543814" y="5230358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7CD8F57-6A33-46AB-9277-86EEA393060C}"/>
              </a:ext>
            </a:extLst>
          </p:cNvPr>
          <p:cNvSpPr/>
          <p:nvPr/>
        </p:nvSpPr>
        <p:spPr>
          <a:xfrm>
            <a:off x="3366526" y="5054410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46B9E6D-5F6D-42B6-AF33-90E073A303FC}"/>
              </a:ext>
            </a:extLst>
          </p:cNvPr>
          <p:cNvSpPr/>
          <p:nvPr/>
        </p:nvSpPr>
        <p:spPr>
          <a:xfrm>
            <a:off x="3369173" y="4876610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0581CD5-2E0A-4890-AEAE-3406A7670642}"/>
              </a:ext>
            </a:extLst>
          </p:cNvPr>
          <p:cNvSpPr/>
          <p:nvPr/>
        </p:nvSpPr>
        <p:spPr>
          <a:xfrm>
            <a:off x="3369105" y="4698810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4679634-3D7F-418C-B87B-830C6003F970}"/>
              </a:ext>
            </a:extLst>
          </p:cNvPr>
          <p:cNvSpPr/>
          <p:nvPr/>
        </p:nvSpPr>
        <p:spPr>
          <a:xfrm>
            <a:off x="3362755" y="5411333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F74AA80-1B61-489A-968C-728C645B1C32}"/>
              </a:ext>
            </a:extLst>
          </p:cNvPr>
          <p:cNvSpPr/>
          <p:nvPr/>
        </p:nvSpPr>
        <p:spPr>
          <a:xfrm>
            <a:off x="3365402" y="5230358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7B58AAD-F47B-4363-A4AC-2118F1F628D8}"/>
              </a:ext>
            </a:extLst>
          </p:cNvPr>
          <p:cNvSpPr/>
          <p:nvPr/>
        </p:nvSpPr>
        <p:spPr>
          <a:xfrm>
            <a:off x="4441229" y="5054410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77C6536-F36A-4EB9-89C3-989180929CA4}"/>
              </a:ext>
            </a:extLst>
          </p:cNvPr>
          <p:cNvSpPr/>
          <p:nvPr/>
        </p:nvSpPr>
        <p:spPr>
          <a:xfrm>
            <a:off x="4443876" y="4876610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A2CCB76-8664-4B55-A865-2C67679A3EE8}"/>
              </a:ext>
            </a:extLst>
          </p:cNvPr>
          <p:cNvSpPr/>
          <p:nvPr/>
        </p:nvSpPr>
        <p:spPr>
          <a:xfrm>
            <a:off x="4443808" y="4698810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91C74D3-289B-41D6-BF3F-E9309E1485F4}"/>
              </a:ext>
            </a:extLst>
          </p:cNvPr>
          <p:cNvSpPr/>
          <p:nvPr/>
        </p:nvSpPr>
        <p:spPr>
          <a:xfrm>
            <a:off x="4437458" y="5411333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8CB8A5C-2C72-4E58-980B-8EAA0F57B918}"/>
              </a:ext>
            </a:extLst>
          </p:cNvPr>
          <p:cNvSpPr/>
          <p:nvPr/>
        </p:nvSpPr>
        <p:spPr>
          <a:xfrm>
            <a:off x="4440105" y="5230358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C917634-2187-43B6-8A22-D89FBEA5E468}"/>
              </a:ext>
            </a:extLst>
          </p:cNvPr>
          <p:cNvSpPr/>
          <p:nvPr/>
        </p:nvSpPr>
        <p:spPr>
          <a:xfrm>
            <a:off x="3718413" y="5589415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7AED745-B3C8-429B-BD9A-5A7DA80E1F7B}"/>
              </a:ext>
            </a:extLst>
          </p:cNvPr>
          <p:cNvSpPr/>
          <p:nvPr/>
        </p:nvSpPr>
        <p:spPr>
          <a:xfrm>
            <a:off x="3895685" y="5589415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C348156-DC1D-42E9-963A-292FF8D2D64E}"/>
              </a:ext>
            </a:extLst>
          </p:cNvPr>
          <p:cNvSpPr/>
          <p:nvPr/>
        </p:nvSpPr>
        <p:spPr>
          <a:xfrm>
            <a:off x="4077832" y="5589415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E4BE0EB-65A9-4786-9B30-E27405C80C44}"/>
              </a:ext>
            </a:extLst>
          </p:cNvPr>
          <p:cNvSpPr/>
          <p:nvPr/>
        </p:nvSpPr>
        <p:spPr>
          <a:xfrm>
            <a:off x="4260742" y="5590390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12023B2-6027-433F-8248-6765642DCBA3}"/>
              </a:ext>
            </a:extLst>
          </p:cNvPr>
          <p:cNvSpPr/>
          <p:nvPr/>
        </p:nvSpPr>
        <p:spPr>
          <a:xfrm>
            <a:off x="3541432" y="5589903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FE3FBB1-928D-4D6D-A079-E5321903AA2B}"/>
              </a:ext>
            </a:extLst>
          </p:cNvPr>
          <p:cNvSpPr/>
          <p:nvPr/>
        </p:nvSpPr>
        <p:spPr>
          <a:xfrm>
            <a:off x="3363020" y="5589903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E346C3F-D6DE-4A5E-9C38-DFA0BE1D7B95}"/>
              </a:ext>
            </a:extLst>
          </p:cNvPr>
          <p:cNvSpPr/>
          <p:nvPr/>
        </p:nvSpPr>
        <p:spPr>
          <a:xfrm>
            <a:off x="4437723" y="5589903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0F2EC5A-8DBC-49CD-B28D-522A0F4CD0D3}"/>
              </a:ext>
            </a:extLst>
          </p:cNvPr>
          <p:cNvSpPr/>
          <p:nvPr/>
        </p:nvSpPr>
        <p:spPr>
          <a:xfrm>
            <a:off x="3724498" y="4518350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8C38463-E3A9-4537-BD3E-3E8EEDBD7AB7}"/>
              </a:ext>
            </a:extLst>
          </p:cNvPr>
          <p:cNvSpPr/>
          <p:nvPr/>
        </p:nvSpPr>
        <p:spPr>
          <a:xfrm>
            <a:off x="3901770" y="4518350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58431F4-83A4-4407-8330-E3028D395700}"/>
              </a:ext>
            </a:extLst>
          </p:cNvPr>
          <p:cNvSpPr/>
          <p:nvPr/>
        </p:nvSpPr>
        <p:spPr>
          <a:xfrm>
            <a:off x="4083917" y="4518350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0900C39-4809-41AA-A138-3A2C5FC9205C}"/>
              </a:ext>
            </a:extLst>
          </p:cNvPr>
          <p:cNvSpPr/>
          <p:nvPr/>
        </p:nvSpPr>
        <p:spPr>
          <a:xfrm>
            <a:off x="4266827" y="4519325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7112A39-F1D6-4701-87CA-26FCBD460749}"/>
              </a:ext>
            </a:extLst>
          </p:cNvPr>
          <p:cNvSpPr/>
          <p:nvPr/>
        </p:nvSpPr>
        <p:spPr>
          <a:xfrm>
            <a:off x="3547517" y="4518838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8FD1419-B76C-4A9E-899A-F56B26F806B6}"/>
              </a:ext>
            </a:extLst>
          </p:cNvPr>
          <p:cNvSpPr/>
          <p:nvPr/>
        </p:nvSpPr>
        <p:spPr>
          <a:xfrm>
            <a:off x="3369105" y="4518838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CC7A92E-D948-49B8-88D2-E3466397DF46}"/>
              </a:ext>
            </a:extLst>
          </p:cNvPr>
          <p:cNvSpPr/>
          <p:nvPr/>
        </p:nvSpPr>
        <p:spPr>
          <a:xfrm>
            <a:off x="4443808" y="4518838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6C0A7B-64F7-4E12-87F5-DE51C66D934B}"/>
              </a:ext>
            </a:extLst>
          </p:cNvPr>
          <p:cNvSpPr txBox="1"/>
          <p:nvPr/>
        </p:nvSpPr>
        <p:spPr>
          <a:xfrm>
            <a:off x="1909217" y="5896515"/>
            <a:ext cx="9058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Padding=1	               Padding=2					            Stride=2</a:t>
            </a:r>
            <a:endParaRPr lang="ko-KR" altLang="en-US" sz="11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1D18C72-B97C-45E7-AC65-69E39F989B25}"/>
              </a:ext>
            </a:extLst>
          </p:cNvPr>
          <p:cNvGrpSpPr/>
          <p:nvPr/>
        </p:nvGrpSpPr>
        <p:grpSpPr>
          <a:xfrm>
            <a:off x="7577462" y="4518091"/>
            <a:ext cx="3390198" cy="717817"/>
            <a:chOff x="7577462" y="4518091"/>
            <a:chExt cx="3390198" cy="717817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26F509E-B5EB-4421-A3A5-8733982A27C8}"/>
                </a:ext>
              </a:extLst>
            </p:cNvPr>
            <p:cNvSpPr/>
            <p:nvPr/>
          </p:nvSpPr>
          <p:spPr>
            <a:xfrm>
              <a:off x="7938609" y="4876427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5E0509C0-3A96-4D61-97F2-C43C2A623DD2}"/>
                </a:ext>
              </a:extLst>
            </p:cNvPr>
            <p:cNvSpPr/>
            <p:nvPr/>
          </p:nvSpPr>
          <p:spPr>
            <a:xfrm>
              <a:off x="8112706" y="4876427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61A1BF56-7B0F-4666-8857-EC3FD48C8755}"/>
                </a:ext>
              </a:extLst>
            </p:cNvPr>
            <p:cNvSpPr/>
            <p:nvPr/>
          </p:nvSpPr>
          <p:spPr>
            <a:xfrm>
              <a:off x="7938609" y="5055908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F4542BA-31F8-4BEF-A045-C45CC7783B69}"/>
                </a:ext>
              </a:extLst>
            </p:cNvPr>
            <p:cNvSpPr/>
            <p:nvPr/>
          </p:nvSpPr>
          <p:spPr>
            <a:xfrm>
              <a:off x="8112706" y="5055908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C937C29A-6D0C-4F68-85BD-454176217982}"/>
                </a:ext>
              </a:extLst>
            </p:cNvPr>
            <p:cNvSpPr/>
            <p:nvPr/>
          </p:nvSpPr>
          <p:spPr>
            <a:xfrm>
              <a:off x="7938609" y="4699297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8B5F89A9-054F-4BAA-844C-F4B28960E289}"/>
                </a:ext>
              </a:extLst>
            </p:cNvPr>
            <p:cNvSpPr/>
            <p:nvPr/>
          </p:nvSpPr>
          <p:spPr>
            <a:xfrm>
              <a:off x="8112706" y="4699297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1FF91D9-630B-4C3B-A3CD-0D9D3CC854ED}"/>
                </a:ext>
              </a:extLst>
            </p:cNvPr>
            <p:cNvSpPr/>
            <p:nvPr/>
          </p:nvSpPr>
          <p:spPr>
            <a:xfrm>
              <a:off x="7755874" y="5054410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1FFFFABB-B67C-4154-B656-9E55AA3C491C}"/>
                </a:ext>
              </a:extLst>
            </p:cNvPr>
            <p:cNvSpPr/>
            <p:nvPr/>
          </p:nvSpPr>
          <p:spPr>
            <a:xfrm>
              <a:off x="7758521" y="4876610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6D285C95-2E94-428F-98F3-AB0112C9AE5B}"/>
                </a:ext>
              </a:extLst>
            </p:cNvPr>
            <p:cNvSpPr/>
            <p:nvPr/>
          </p:nvSpPr>
          <p:spPr>
            <a:xfrm>
              <a:off x="7758453" y="4698810"/>
              <a:ext cx="180000" cy="18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6AFEA02C-94C5-460B-8E50-30D0278271A0}"/>
                </a:ext>
              </a:extLst>
            </p:cNvPr>
            <p:cNvSpPr/>
            <p:nvPr/>
          </p:nvSpPr>
          <p:spPr>
            <a:xfrm>
              <a:off x="7577462" y="5054410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6E21B77C-7954-4F24-ADE2-FE6512A5F46E}"/>
                </a:ext>
              </a:extLst>
            </p:cNvPr>
            <p:cNvSpPr/>
            <p:nvPr/>
          </p:nvSpPr>
          <p:spPr>
            <a:xfrm>
              <a:off x="7580109" y="4876610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1DD74144-7611-4218-85CE-BE7DB85E53F1}"/>
                </a:ext>
              </a:extLst>
            </p:cNvPr>
            <p:cNvSpPr/>
            <p:nvPr/>
          </p:nvSpPr>
          <p:spPr>
            <a:xfrm>
              <a:off x="7580041" y="4698810"/>
              <a:ext cx="180000" cy="18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F419BDFC-DC83-4A29-B91A-C277C6970900}"/>
                </a:ext>
              </a:extLst>
            </p:cNvPr>
            <p:cNvSpPr/>
            <p:nvPr/>
          </p:nvSpPr>
          <p:spPr>
            <a:xfrm>
              <a:off x="7935434" y="4518350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3B7999F6-887F-42CE-8092-9384E1233655}"/>
                </a:ext>
              </a:extLst>
            </p:cNvPr>
            <p:cNvSpPr/>
            <p:nvPr/>
          </p:nvSpPr>
          <p:spPr>
            <a:xfrm>
              <a:off x="8112706" y="4518350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B8971DAC-B14A-4D43-AF9D-EE8EDCB1AE6B}"/>
                </a:ext>
              </a:extLst>
            </p:cNvPr>
            <p:cNvSpPr/>
            <p:nvPr/>
          </p:nvSpPr>
          <p:spPr>
            <a:xfrm>
              <a:off x="7758453" y="4518838"/>
              <a:ext cx="180000" cy="18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CB0C744-D210-4DCA-9960-EF6FDAFF8F15}"/>
                </a:ext>
              </a:extLst>
            </p:cNvPr>
            <p:cNvSpPr/>
            <p:nvPr/>
          </p:nvSpPr>
          <p:spPr>
            <a:xfrm>
              <a:off x="7580041" y="4518838"/>
              <a:ext cx="180000" cy="18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05BD327-877C-4A9A-A4C4-F4C620B1987D}"/>
                </a:ext>
              </a:extLst>
            </p:cNvPr>
            <p:cNvSpPr/>
            <p:nvPr/>
          </p:nvSpPr>
          <p:spPr>
            <a:xfrm>
              <a:off x="8827950" y="4876427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ACEBDAB-56C4-4750-AC6D-98227A4F54CE}"/>
                </a:ext>
              </a:extLst>
            </p:cNvPr>
            <p:cNvSpPr/>
            <p:nvPr/>
          </p:nvSpPr>
          <p:spPr>
            <a:xfrm>
              <a:off x="9002047" y="4876427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346ED19-6C09-4486-9FEF-52B4EDCE3FE1}"/>
                </a:ext>
              </a:extLst>
            </p:cNvPr>
            <p:cNvSpPr/>
            <p:nvPr/>
          </p:nvSpPr>
          <p:spPr>
            <a:xfrm>
              <a:off x="8833849" y="5050009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F7978EB-8490-4432-80D1-BAF326A1009E}"/>
                </a:ext>
              </a:extLst>
            </p:cNvPr>
            <p:cNvSpPr/>
            <p:nvPr/>
          </p:nvSpPr>
          <p:spPr>
            <a:xfrm>
              <a:off x="9007946" y="5050009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FC44414D-A2D7-461D-B31A-5B715399CF2A}"/>
                </a:ext>
              </a:extLst>
            </p:cNvPr>
            <p:cNvSpPr/>
            <p:nvPr/>
          </p:nvSpPr>
          <p:spPr>
            <a:xfrm>
              <a:off x="8827950" y="4699297"/>
              <a:ext cx="180000" cy="18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9271DFCC-9A93-478A-B70B-5F29AE379852}"/>
                </a:ext>
              </a:extLst>
            </p:cNvPr>
            <p:cNvSpPr/>
            <p:nvPr/>
          </p:nvSpPr>
          <p:spPr>
            <a:xfrm>
              <a:off x="9002047" y="4699297"/>
              <a:ext cx="180000" cy="18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C979C94D-2621-4075-853E-F53BDC5BE59D}"/>
                </a:ext>
              </a:extLst>
            </p:cNvPr>
            <p:cNvSpPr/>
            <p:nvPr/>
          </p:nvSpPr>
          <p:spPr>
            <a:xfrm>
              <a:off x="8651114" y="5054410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9780A279-6573-43B6-87F2-09049835476D}"/>
                </a:ext>
              </a:extLst>
            </p:cNvPr>
            <p:cNvSpPr/>
            <p:nvPr/>
          </p:nvSpPr>
          <p:spPr>
            <a:xfrm>
              <a:off x="8647862" y="4876610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2376763A-5294-4A54-B7BE-CF74F8DA1530}"/>
                </a:ext>
              </a:extLst>
            </p:cNvPr>
            <p:cNvSpPr/>
            <p:nvPr/>
          </p:nvSpPr>
          <p:spPr>
            <a:xfrm>
              <a:off x="8647794" y="4698810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9BD6333F-FECC-4133-92A4-BDC6CDD67167}"/>
                </a:ext>
              </a:extLst>
            </p:cNvPr>
            <p:cNvSpPr/>
            <p:nvPr/>
          </p:nvSpPr>
          <p:spPr>
            <a:xfrm>
              <a:off x="8472702" y="5054410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790D656C-A628-436D-AD15-5FEC156A0E56}"/>
                </a:ext>
              </a:extLst>
            </p:cNvPr>
            <p:cNvSpPr/>
            <p:nvPr/>
          </p:nvSpPr>
          <p:spPr>
            <a:xfrm>
              <a:off x="8469450" y="4876610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EFB8717-9935-489A-B0BA-2DAE0DA7980E}"/>
                </a:ext>
              </a:extLst>
            </p:cNvPr>
            <p:cNvSpPr/>
            <p:nvPr/>
          </p:nvSpPr>
          <p:spPr>
            <a:xfrm>
              <a:off x="8469382" y="4698810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95696329-85C5-4122-AF7D-05FA9C545B6F}"/>
                </a:ext>
              </a:extLst>
            </p:cNvPr>
            <p:cNvSpPr/>
            <p:nvPr/>
          </p:nvSpPr>
          <p:spPr>
            <a:xfrm>
              <a:off x="8824775" y="4518350"/>
              <a:ext cx="180000" cy="18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79A53902-F137-4B0D-A91F-02FBECAFA413}"/>
                </a:ext>
              </a:extLst>
            </p:cNvPr>
            <p:cNvSpPr/>
            <p:nvPr/>
          </p:nvSpPr>
          <p:spPr>
            <a:xfrm>
              <a:off x="9002047" y="4518350"/>
              <a:ext cx="180000" cy="18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4FBEA803-3745-4674-8A74-EE56AE0368D8}"/>
                </a:ext>
              </a:extLst>
            </p:cNvPr>
            <p:cNvSpPr/>
            <p:nvPr/>
          </p:nvSpPr>
          <p:spPr>
            <a:xfrm>
              <a:off x="8647794" y="4518838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D4B9A6EB-E36F-45CA-A730-7590A4DFC1F8}"/>
                </a:ext>
              </a:extLst>
            </p:cNvPr>
            <p:cNvSpPr/>
            <p:nvPr/>
          </p:nvSpPr>
          <p:spPr>
            <a:xfrm>
              <a:off x="8469382" y="4518838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9D8574F-8C69-40C8-8678-0E2E197FD90B}"/>
                </a:ext>
              </a:extLst>
            </p:cNvPr>
            <p:cNvSpPr/>
            <p:nvPr/>
          </p:nvSpPr>
          <p:spPr>
            <a:xfrm>
              <a:off x="9717291" y="4876427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AED088F9-3F72-4403-BC9D-38571548AE1C}"/>
                </a:ext>
              </a:extLst>
            </p:cNvPr>
            <p:cNvSpPr/>
            <p:nvPr/>
          </p:nvSpPr>
          <p:spPr>
            <a:xfrm>
              <a:off x="9891388" y="4876427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75113074-876E-47DD-91E7-026BD61D8933}"/>
                </a:ext>
              </a:extLst>
            </p:cNvPr>
            <p:cNvSpPr/>
            <p:nvPr/>
          </p:nvSpPr>
          <p:spPr>
            <a:xfrm>
              <a:off x="9717291" y="5055908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6DCF7F42-6F25-4B09-BA6B-735572BC11A9}"/>
                </a:ext>
              </a:extLst>
            </p:cNvPr>
            <p:cNvSpPr/>
            <p:nvPr/>
          </p:nvSpPr>
          <p:spPr>
            <a:xfrm>
              <a:off x="9891388" y="5055908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E3907F76-2B66-4925-AB93-512D84E8F0C5}"/>
                </a:ext>
              </a:extLst>
            </p:cNvPr>
            <p:cNvSpPr/>
            <p:nvPr/>
          </p:nvSpPr>
          <p:spPr>
            <a:xfrm>
              <a:off x="9717291" y="4699297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A957711E-0409-447D-8AE0-C6FDF4F64AC3}"/>
                </a:ext>
              </a:extLst>
            </p:cNvPr>
            <p:cNvSpPr/>
            <p:nvPr/>
          </p:nvSpPr>
          <p:spPr>
            <a:xfrm>
              <a:off x="9891388" y="4699297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06CE6285-5204-4121-A44F-EA3EECECCE59}"/>
                </a:ext>
              </a:extLst>
            </p:cNvPr>
            <p:cNvSpPr/>
            <p:nvPr/>
          </p:nvSpPr>
          <p:spPr>
            <a:xfrm>
              <a:off x="9534556" y="5054410"/>
              <a:ext cx="180000" cy="18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901CC0D-F07D-4BB7-8DEC-ECC2D9F70B3D}"/>
                </a:ext>
              </a:extLst>
            </p:cNvPr>
            <p:cNvSpPr/>
            <p:nvPr/>
          </p:nvSpPr>
          <p:spPr>
            <a:xfrm>
              <a:off x="9537203" y="4876610"/>
              <a:ext cx="180000" cy="18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132A6FFD-6E46-47DB-BDF7-86D7FF581B0B}"/>
                </a:ext>
              </a:extLst>
            </p:cNvPr>
            <p:cNvSpPr/>
            <p:nvPr/>
          </p:nvSpPr>
          <p:spPr>
            <a:xfrm>
              <a:off x="9537135" y="4698810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F6276274-0509-4E7B-A66E-10866C88C8F0}"/>
                </a:ext>
              </a:extLst>
            </p:cNvPr>
            <p:cNvSpPr/>
            <p:nvPr/>
          </p:nvSpPr>
          <p:spPr>
            <a:xfrm>
              <a:off x="9356144" y="5054410"/>
              <a:ext cx="180000" cy="18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96E955E0-CECF-4E74-8EA3-4D290255CDAA}"/>
                </a:ext>
              </a:extLst>
            </p:cNvPr>
            <p:cNvSpPr/>
            <p:nvPr/>
          </p:nvSpPr>
          <p:spPr>
            <a:xfrm>
              <a:off x="9358791" y="4876610"/>
              <a:ext cx="180000" cy="18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87264567-22E8-47D3-8FD7-B07E96D72803}"/>
                </a:ext>
              </a:extLst>
            </p:cNvPr>
            <p:cNvSpPr/>
            <p:nvPr/>
          </p:nvSpPr>
          <p:spPr>
            <a:xfrm>
              <a:off x="9358723" y="4698810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F0C5134D-D0E5-401C-ABB0-238C2004DEDE}"/>
                </a:ext>
              </a:extLst>
            </p:cNvPr>
            <p:cNvSpPr/>
            <p:nvPr/>
          </p:nvSpPr>
          <p:spPr>
            <a:xfrm>
              <a:off x="9714116" y="4518350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60239F0A-D339-44F4-8E1A-F3E2CF574ACA}"/>
                </a:ext>
              </a:extLst>
            </p:cNvPr>
            <p:cNvSpPr/>
            <p:nvPr/>
          </p:nvSpPr>
          <p:spPr>
            <a:xfrm>
              <a:off x="9891388" y="4518350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4583D11-D07A-4088-99C2-D0A6ABC6C327}"/>
                </a:ext>
              </a:extLst>
            </p:cNvPr>
            <p:cNvSpPr/>
            <p:nvPr/>
          </p:nvSpPr>
          <p:spPr>
            <a:xfrm>
              <a:off x="9537135" y="4518838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6DDA78B3-C096-4019-BC65-C5345024C631}"/>
                </a:ext>
              </a:extLst>
            </p:cNvPr>
            <p:cNvSpPr/>
            <p:nvPr/>
          </p:nvSpPr>
          <p:spPr>
            <a:xfrm>
              <a:off x="9358723" y="4518838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FA23FDAD-CD1D-464C-99F0-C35812637660}"/>
                </a:ext>
              </a:extLst>
            </p:cNvPr>
            <p:cNvSpPr/>
            <p:nvPr/>
          </p:nvSpPr>
          <p:spPr>
            <a:xfrm>
              <a:off x="10613563" y="4876168"/>
              <a:ext cx="180000" cy="18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1F0402E5-3424-4D80-9258-2672A822F504}"/>
                </a:ext>
              </a:extLst>
            </p:cNvPr>
            <p:cNvSpPr/>
            <p:nvPr/>
          </p:nvSpPr>
          <p:spPr>
            <a:xfrm>
              <a:off x="10787660" y="4876168"/>
              <a:ext cx="180000" cy="18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50A03402-1A3D-419C-B640-F09F6A77D154}"/>
                </a:ext>
              </a:extLst>
            </p:cNvPr>
            <p:cNvSpPr/>
            <p:nvPr/>
          </p:nvSpPr>
          <p:spPr>
            <a:xfrm>
              <a:off x="10613563" y="5055649"/>
              <a:ext cx="180000" cy="18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D23DE645-F7F5-4060-A628-CF47B516D75E}"/>
                </a:ext>
              </a:extLst>
            </p:cNvPr>
            <p:cNvSpPr/>
            <p:nvPr/>
          </p:nvSpPr>
          <p:spPr>
            <a:xfrm>
              <a:off x="10787660" y="5055649"/>
              <a:ext cx="180000" cy="18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21B62E30-A3C0-4C95-BA52-FD2863F1E633}"/>
                </a:ext>
              </a:extLst>
            </p:cNvPr>
            <p:cNvSpPr/>
            <p:nvPr/>
          </p:nvSpPr>
          <p:spPr>
            <a:xfrm>
              <a:off x="10613563" y="4699038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7CD21768-D953-41DE-B7B2-33AEFF95A511}"/>
                </a:ext>
              </a:extLst>
            </p:cNvPr>
            <p:cNvSpPr/>
            <p:nvPr/>
          </p:nvSpPr>
          <p:spPr>
            <a:xfrm>
              <a:off x="10787660" y="4699038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FE3B70EC-0BB6-4C2A-B2D3-57259FC8A52B}"/>
                </a:ext>
              </a:extLst>
            </p:cNvPr>
            <p:cNvSpPr/>
            <p:nvPr/>
          </p:nvSpPr>
          <p:spPr>
            <a:xfrm>
              <a:off x="10430828" y="5054151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EE955692-6DDE-427A-81E0-CFB4695E1F0F}"/>
                </a:ext>
              </a:extLst>
            </p:cNvPr>
            <p:cNvSpPr/>
            <p:nvPr/>
          </p:nvSpPr>
          <p:spPr>
            <a:xfrm>
              <a:off x="10433475" y="4876351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A713EC9-B54B-407F-B217-AAFA7F3239F5}"/>
                </a:ext>
              </a:extLst>
            </p:cNvPr>
            <p:cNvSpPr/>
            <p:nvPr/>
          </p:nvSpPr>
          <p:spPr>
            <a:xfrm>
              <a:off x="10433407" y="4698551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A800C313-F681-4B50-9C4B-EADBC013BB81}"/>
                </a:ext>
              </a:extLst>
            </p:cNvPr>
            <p:cNvSpPr/>
            <p:nvPr/>
          </p:nvSpPr>
          <p:spPr>
            <a:xfrm>
              <a:off x="10252416" y="5054151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B58889BE-92EE-4806-8BA7-10573BC276C0}"/>
                </a:ext>
              </a:extLst>
            </p:cNvPr>
            <p:cNvSpPr/>
            <p:nvPr/>
          </p:nvSpPr>
          <p:spPr>
            <a:xfrm>
              <a:off x="10255063" y="4876351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0B9888D9-7A29-4BAE-8CAD-319E35569EB4}"/>
                </a:ext>
              </a:extLst>
            </p:cNvPr>
            <p:cNvSpPr/>
            <p:nvPr/>
          </p:nvSpPr>
          <p:spPr>
            <a:xfrm>
              <a:off x="10254995" y="4698551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547B49C2-B8D9-45EA-ACB5-2CDC6B8193E5}"/>
                </a:ext>
              </a:extLst>
            </p:cNvPr>
            <p:cNvSpPr/>
            <p:nvPr/>
          </p:nvSpPr>
          <p:spPr>
            <a:xfrm>
              <a:off x="10610388" y="4518091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CA8FF85A-661C-46BF-A009-F5D0E5729B88}"/>
                </a:ext>
              </a:extLst>
            </p:cNvPr>
            <p:cNvSpPr/>
            <p:nvPr/>
          </p:nvSpPr>
          <p:spPr>
            <a:xfrm>
              <a:off x="10787660" y="4518091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71078766-C44B-439C-A2C9-C46BFE7FFAD1}"/>
                </a:ext>
              </a:extLst>
            </p:cNvPr>
            <p:cNvSpPr/>
            <p:nvPr/>
          </p:nvSpPr>
          <p:spPr>
            <a:xfrm>
              <a:off x="10433407" y="4518579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ABFCE1B4-D144-4DA7-8A73-AD5526268E6D}"/>
                </a:ext>
              </a:extLst>
            </p:cNvPr>
            <p:cNvSpPr/>
            <p:nvPr/>
          </p:nvSpPr>
          <p:spPr>
            <a:xfrm>
              <a:off x="10254995" y="4518579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238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06854" y="1329625"/>
            <a:ext cx="55868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4. Multiple Input and Multiple Output Channels</a:t>
            </a:r>
            <a:endParaRPr lang="en-US" altLang="ko-KR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8392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 Neural Networks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428DDA-BF4E-453A-9C91-0D6A4D4ADCA4}"/>
              </a:ext>
            </a:extLst>
          </p:cNvPr>
          <p:cNvSpPr txBox="1"/>
          <p:nvPr/>
        </p:nvSpPr>
        <p:spPr>
          <a:xfrm>
            <a:off x="615008" y="1617568"/>
            <a:ext cx="6114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 panose="02000000000000000000" pitchFamily="2" charset="0"/>
              </a:rPr>
              <a:t>Multiple Input Channels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D97D678-66C1-4DB8-9C49-592694702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08" y="2573773"/>
            <a:ext cx="5058551" cy="2139812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73388CEF-EADE-4FB9-A058-C5290BCF66B1}"/>
              </a:ext>
            </a:extLst>
          </p:cNvPr>
          <p:cNvGrpSpPr/>
          <p:nvPr/>
        </p:nvGrpSpPr>
        <p:grpSpPr>
          <a:xfrm>
            <a:off x="6201895" y="2560245"/>
            <a:ext cx="5443443" cy="2152525"/>
            <a:chOff x="6095998" y="1835283"/>
            <a:chExt cx="5858693" cy="229032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3AF4ADA-7420-4695-9371-9B3DC6D5A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5998" y="1835283"/>
              <a:ext cx="2114845" cy="35247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A50708D-B066-4A35-8886-4E9090EF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5998" y="2187955"/>
              <a:ext cx="5858693" cy="676369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F7EB28D0-9D9D-4FF0-A656-2FFE87D13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5998" y="2864324"/>
              <a:ext cx="5420481" cy="885949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84F7C15-B183-4D78-9F63-9ACBEA37B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5998" y="3744550"/>
              <a:ext cx="1695687" cy="381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4492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6455884"/>
            <a:ext cx="12191999" cy="4021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06854" y="1329625"/>
            <a:ext cx="55868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41" y="903783"/>
            <a:ext cx="7884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4. Multiple Input and Multiple Output Channels</a:t>
            </a:r>
            <a:endParaRPr lang="en-US" altLang="ko-KR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129396" y="6503053"/>
            <a:ext cx="28392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 Neural Networks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005C8-DF87-4DD9-8BF3-C6EF9A778917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i="1" dirty="0">
                <a:latin typeface="times" panose="02020603050405020304" pitchFamily="18" charset="0"/>
                <a:cs typeface="times" panose="02020603050405020304" pitchFamily="18" charset="0"/>
              </a:rPr>
              <a:t>Yunsang Joo</a:t>
            </a:r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428DDA-BF4E-453A-9C91-0D6A4D4ADCA4}"/>
              </a:ext>
            </a:extLst>
          </p:cNvPr>
          <p:cNvSpPr txBox="1"/>
          <p:nvPr/>
        </p:nvSpPr>
        <p:spPr>
          <a:xfrm>
            <a:off x="615008" y="1617568"/>
            <a:ext cx="6114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96F3"/>
                </a:solidFill>
                <a:effectLst/>
                <a:latin typeface="Roboto" panose="02000000000000000000" pitchFamily="2" charset="0"/>
              </a:rPr>
              <a:t>Multiple Output Channels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0BE752-2D5E-4B21-8E74-0E17BB7BB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001" y="2274842"/>
            <a:ext cx="5544324" cy="895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1B1FD70-21DB-422D-B40C-95A7530A9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001" y="3170317"/>
            <a:ext cx="2819794" cy="3334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7BB3C44-6402-4D5A-B1D4-6D2C6B8F5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001" y="3498181"/>
            <a:ext cx="1829055" cy="2000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8EDB7C6-5845-4238-88FD-54D44CDA2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6001" y="4015395"/>
            <a:ext cx="1905266" cy="20005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23580B3-6ACB-4052-9880-C39038282B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6001" y="4209890"/>
            <a:ext cx="1838582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2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2444</TotalTime>
  <Words>381</Words>
  <Application>Microsoft Office PowerPoint</Application>
  <PresentationFormat>와이드스크린</PresentationFormat>
  <Paragraphs>136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Cambria Math</vt:lpstr>
      <vt:lpstr>Roboto</vt:lpstr>
      <vt:lpstr>times</vt:lpstr>
      <vt:lpstr>Office 테마</vt:lpstr>
      <vt:lpstr>6. Convolutional Neural Networks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스태킹 앙상블 모델을 통한 심장 마비 가능성 예측</dc:title>
  <dc:creator>주윤상</dc:creator>
  <cp:lastModifiedBy>주윤상</cp:lastModifiedBy>
  <cp:revision>215</cp:revision>
  <dcterms:created xsi:type="dcterms:W3CDTF">2020-09-02T13:03:10Z</dcterms:created>
  <dcterms:modified xsi:type="dcterms:W3CDTF">2021-05-06T04:55:36Z</dcterms:modified>
</cp:coreProperties>
</file>