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AFF"/>
    <a:srgbClr val="D6CD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63"/>
    <p:restoredTop sz="94682"/>
  </p:normalViewPr>
  <p:slideViewPr>
    <p:cSldViewPr snapToGrid="0" snapToObjects="1" showGuides="1">
      <p:cViewPr>
        <p:scale>
          <a:sx n="76" d="100"/>
          <a:sy n="76" d="100"/>
        </p:scale>
        <p:origin x="168" y="102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9F10A-553C-D14F-902B-7C30E23220B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63228-AC92-7240-B730-0E130D72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7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63228-AC92-7240-B730-0E130D728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8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63228-AC92-7240-B730-0E130D728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4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63228-AC92-7240-B730-0E130D728B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7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5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2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1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2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0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7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8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7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8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AD7C-ACAA-424D-9601-FE66EDC24345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9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3" t="9876" r="6733" b="23210"/>
          <a:stretch/>
        </p:blipFill>
        <p:spPr>
          <a:xfrm>
            <a:off x="292100" y="99295"/>
            <a:ext cx="11600294" cy="61829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10896" y="-329184"/>
            <a:ext cx="12728448" cy="7571232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92100" y="127000"/>
            <a:ext cx="11607800" cy="939800"/>
          </a:xfrm>
          <a:prstGeom prst="round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vueMainHeader</a:t>
            </a:r>
            <a:endParaRPr lang="en-US" sz="28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69664" y="2971846"/>
            <a:ext cx="3767328" cy="939800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vueMajorCulturalButtons</a:t>
            </a:r>
            <a:endParaRPr lang="en-US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  <a:p>
            <a:pPr algn="ctr"/>
            <a:endParaRPr lang="en-US" sz="32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26208" y="3748430"/>
            <a:ext cx="7303008" cy="939800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vueSearchBar</a:t>
            </a:r>
            <a:endParaRPr lang="en-US" sz="28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" t="9383" r="5616" b="9136"/>
          <a:stretch/>
        </p:blipFill>
        <p:spPr>
          <a:xfrm>
            <a:off x="643464" y="0"/>
            <a:ext cx="10854267" cy="68677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10896" y="-329184"/>
            <a:ext cx="12728448" cy="7571232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43464" y="152400"/>
            <a:ext cx="10871204" cy="6578604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vueLoginDimmer</a:t>
            </a:r>
            <a:endParaRPr lang="en-US" sz="28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" t="9876" r="6222" b="9630"/>
          <a:stretch/>
        </p:blipFill>
        <p:spPr>
          <a:xfrm>
            <a:off x="703722" y="22766"/>
            <a:ext cx="10777078" cy="6829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0896" y="-329184"/>
            <a:ext cx="12728448" cy="7571232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117604" y="1473202"/>
            <a:ext cx="6502401" cy="5232401"/>
          </a:xfrm>
          <a:prstGeom prst="roundRect">
            <a:avLst/>
          </a:prstGeom>
          <a:solidFill>
            <a:srgbClr val="7030A0">
              <a:alpha val="29000"/>
            </a:srgbClr>
          </a:solidFill>
          <a:ln>
            <a:solidFill>
              <a:srgbClr val="7030A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vueSubjectTable</a:t>
            </a:r>
            <a:endParaRPr lang="en-US" sz="28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704669" y="874095"/>
            <a:ext cx="3234269" cy="2504106"/>
          </a:xfrm>
          <a:prstGeom prst="round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vueTimeTable</a:t>
            </a:r>
            <a:endParaRPr lang="en-US" sz="28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04" y="3465575"/>
            <a:ext cx="3482051" cy="3169583"/>
          </a:xfrm>
          <a:prstGeom prst="roundRect">
            <a:avLst/>
          </a:prstGeom>
          <a:solidFill>
            <a:srgbClr val="C00000">
              <a:alpha val="29000"/>
            </a:srgbClr>
          </a:solidFill>
          <a:ln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vueLectureBasket</a:t>
            </a:r>
            <a:endParaRPr lang="en-US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2" t="9630" r="6052" b="10370"/>
          <a:stretch/>
        </p:blipFill>
        <p:spPr>
          <a:xfrm>
            <a:off x="669855" y="1744"/>
            <a:ext cx="10844812" cy="685625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310896" y="-329184"/>
            <a:ext cx="12728448" cy="7571232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368800" y="1303869"/>
            <a:ext cx="3454400" cy="3657600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vueCombination</a:t>
            </a:r>
            <a:endParaRPr lang="en-US" sz="2400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  <a:p>
            <a:pPr algn="ctr"/>
            <a:r>
              <a:rPr lang="en-US" sz="2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Condition</a:t>
            </a:r>
            <a:endParaRPr lang="en-US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9" t="10533" r="5749" b="8379"/>
          <a:stretch/>
        </p:blipFill>
        <p:spPr>
          <a:xfrm>
            <a:off x="1114235" y="67735"/>
            <a:ext cx="10027899" cy="633306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14235" y="67735"/>
            <a:ext cx="10027899" cy="6705600"/>
          </a:xfrm>
          <a:prstGeom prst="round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vueTimeTable</a:t>
            </a:r>
            <a:endParaRPr lang="en-US" sz="36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0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6821" y="491069"/>
            <a:ext cx="11345333" cy="6248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9867" y="135466"/>
            <a:ext cx="2150533" cy="643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Index.html</a:t>
            </a:r>
            <a:endParaRPr lang="en-US" sz="2400" dirty="0">
              <a:solidFill>
                <a:schemeClr val="tx1"/>
              </a:solidFill>
              <a:latin typeface="Apple SD Gothic Neo UltraLight" charset="-127"/>
              <a:ea typeface="Apple SD Gothic Neo UltraLight" charset="-127"/>
              <a:cs typeface="Apple SD Gothic Neo UltraLight" charset="-12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9867" y="1261533"/>
            <a:ext cx="1828800" cy="21674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v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ueTesting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/>
            </a:r>
            <a:b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</a:b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Console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pple SD Gothic Neo UltraLight" charset="-127"/>
              <a:ea typeface="Apple SD Gothic Neo UltraLight" charset="-127"/>
              <a:cs typeface="Apple SD Gothic Neo UltraLight" charset="-127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00400" y="1752600"/>
            <a:ext cx="1828800" cy="21674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vueMain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Apple SD Gothic Neo UltraLight" charset="-127"/>
              <a:ea typeface="Apple SD Gothic Neo UltraLight" charset="-127"/>
              <a:cs typeface="Apple SD Gothic Neo UltraLight" charset="-127"/>
            </a:endParaRPr>
          </a:p>
          <a:p>
            <a:pPr algn="ctr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Header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pple SD Gothic Neo UltraLight" charset="-127"/>
              <a:ea typeface="Apple SD Gothic Neo UltraLight" charset="-127"/>
              <a:cs typeface="Apple SD Gothic Neo UltraLight" charset="-127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67866" y="1447802"/>
            <a:ext cx="2506134" cy="17356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vueCombinationCondition</a:t>
            </a:r>
            <a:endParaRPr lang="en-US" sz="2400" dirty="0" smtClean="0">
              <a:solidFill>
                <a:schemeClr val="accent4">
                  <a:lumMod val="50000"/>
                </a:schemeClr>
              </a:solidFill>
              <a:latin typeface="Apple SD Gothic Neo UltraLight" charset="-127"/>
              <a:ea typeface="Apple SD Gothic Neo UltraLight" charset="-127"/>
              <a:cs typeface="Apple SD Gothic Neo UltraLight" charset="-127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59488" y="3615269"/>
            <a:ext cx="2506134" cy="1735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vueLecture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Apple SD Gothic Neo UltraLight" charset="-127"/>
              <a:ea typeface="Apple SD Gothic Neo UltraLight" charset="-127"/>
              <a:cs typeface="Apple SD Gothic Neo UltraLight" charset="-127"/>
            </a:endParaRPr>
          </a:p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Basket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209088" y="778933"/>
            <a:ext cx="1492778" cy="17356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vueLogin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Apple SD Gothic Neo UltraLight" charset="-127"/>
              <a:ea typeface="Apple SD Gothic Neo UltraLight" charset="-127"/>
              <a:cs typeface="Apple SD Gothic Neo UltraLight" charset="-127"/>
            </a:endParaRPr>
          </a:p>
          <a:p>
            <a:pPr algn="ctr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Dimmer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5732" y="4216401"/>
            <a:ext cx="2506134" cy="17356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vueMajorCultural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Apple SD Gothic Neo UltraLight" charset="-127"/>
              <a:ea typeface="Apple SD Gothic Neo UltraLight" charset="-127"/>
              <a:cs typeface="Apple SD Gothic Neo UltraLight" charset="-127"/>
            </a:endParaRPr>
          </a:p>
          <a:p>
            <a:pPr algn="ctr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Buttons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386664" y="5761565"/>
            <a:ext cx="4487336" cy="7958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accent1">
                    <a:lumMod val="50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vueSearchBar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pple SD Gothic Neo UltraLight" charset="-127"/>
              <a:ea typeface="Apple SD Gothic Neo UltraLight" charset="-127"/>
              <a:cs typeface="Apple SD Gothic Neo UltraLight" charset="-127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398927" y="3445934"/>
            <a:ext cx="1753923" cy="2751669"/>
          </a:xfrm>
          <a:prstGeom prst="roundRect">
            <a:avLst/>
          </a:prstGeom>
          <a:solidFill>
            <a:srgbClr val="E6DA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7030A0"/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vueSubject</a:t>
            </a:r>
            <a:endParaRPr lang="en-US" sz="2400" dirty="0" smtClean="0">
              <a:solidFill>
                <a:srgbClr val="7030A0"/>
              </a:solidFill>
              <a:latin typeface="Apple SD Gothic Neo UltraLight" charset="-127"/>
              <a:ea typeface="Apple SD Gothic Neo UltraLight" charset="-127"/>
              <a:cs typeface="Apple SD Gothic Neo UltraLight" charset="-127"/>
            </a:endParaRPr>
          </a:p>
          <a:p>
            <a:pPr algn="ctr"/>
            <a:r>
              <a:rPr lang="en-US" sz="2400" dirty="0" smtClean="0">
                <a:solidFill>
                  <a:srgbClr val="7030A0"/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Table</a:t>
            </a:r>
          </a:p>
        </p:txBody>
      </p:sp>
      <p:cxnSp>
        <p:nvCxnSpPr>
          <p:cNvPr id="15" name="Curved Connector 14"/>
          <p:cNvCxnSpPr>
            <a:stCxn id="6" idx="2"/>
            <a:endCxn id="7" idx="2"/>
          </p:cNvCxnSpPr>
          <p:nvPr/>
        </p:nvCxnSpPr>
        <p:spPr>
          <a:xfrm rot="16200000" flipH="1">
            <a:off x="2794000" y="2599266"/>
            <a:ext cx="491067" cy="2150533"/>
          </a:xfrm>
          <a:prstGeom prst="curvedConnector3">
            <a:avLst>
              <a:gd name="adj1" fmla="val 1465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11" idx="0"/>
          </p:cNvCxnSpPr>
          <p:nvPr/>
        </p:nvCxnSpPr>
        <p:spPr>
          <a:xfrm rot="5400000">
            <a:off x="1510639" y="3764095"/>
            <a:ext cx="770467" cy="134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endCxn id="8" idx="0"/>
          </p:cNvCxnSpPr>
          <p:nvPr/>
        </p:nvCxnSpPr>
        <p:spPr>
          <a:xfrm flipV="1">
            <a:off x="2878667" y="1447802"/>
            <a:ext cx="3742266" cy="867833"/>
          </a:xfrm>
          <a:prstGeom prst="curvedConnector4">
            <a:avLst>
              <a:gd name="adj1" fmla="val 6109"/>
              <a:gd name="adj2" fmla="val 1478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9" idx="0"/>
            <a:endCxn id="8" idx="2"/>
          </p:cNvCxnSpPr>
          <p:nvPr/>
        </p:nvCxnSpPr>
        <p:spPr>
          <a:xfrm rot="16200000" flipV="1">
            <a:off x="6750844" y="3053558"/>
            <a:ext cx="431801" cy="6916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endCxn id="12" idx="0"/>
          </p:cNvCxnSpPr>
          <p:nvPr/>
        </p:nvCxnSpPr>
        <p:spPr>
          <a:xfrm>
            <a:off x="3081866" y="5084234"/>
            <a:ext cx="2548466" cy="6773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3" idx="1"/>
          </p:cNvCxnSpPr>
          <p:nvPr/>
        </p:nvCxnSpPr>
        <p:spPr>
          <a:xfrm rot="10800000">
            <a:off x="8565623" y="4483103"/>
            <a:ext cx="833305" cy="33866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7" idx="0"/>
            <a:endCxn id="10" idx="0"/>
          </p:cNvCxnSpPr>
          <p:nvPr/>
        </p:nvCxnSpPr>
        <p:spPr>
          <a:xfrm rot="5400000" flipH="1" flipV="1">
            <a:off x="6548305" y="-1654571"/>
            <a:ext cx="973667" cy="5840677"/>
          </a:xfrm>
          <a:prstGeom prst="curvedConnector3">
            <a:avLst>
              <a:gd name="adj1" fmla="val 116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85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27</Words>
  <Application>Microsoft Macintosh PowerPoint</Application>
  <PresentationFormat>Widescreen</PresentationFormat>
  <Paragraphs>27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Apple SD Gothic Neo UltraLight</vt:lpstr>
      <vt:lpstr>Calibri</vt:lpstr>
      <vt:lpstr>Calibri Light</vt:lpstr>
      <vt:lpstr>Source Code Pro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김명재</dc:creator>
  <cp:lastModifiedBy>김명재</cp:lastModifiedBy>
  <cp:revision>18</cp:revision>
  <dcterms:created xsi:type="dcterms:W3CDTF">2017-09-14T04:42:13Z</dcterms:created>
  <dcterms:modified xsi:type="dcterms:W3CDTF">2017-09-20T10:45:55Z</dcterms:modified>
</cp:coreProperties>
</file>