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6"/>
    <p:restoredTop sz="94682"/>
  </p:normalViewPr>
  <p:slideViewPr>
    <p:cSldViewPr snapToGrid="0" snapToObjects="1" showGuides="1">
      <p:cViewPr>
        <p:scale>
          <a:sx n="76" d="100"/>
          <a:sy n="76" d="100"/>
        </p:scale>
        <p:origin x="1376" y="10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F10A-553C-D14F-902B-7C30E23220BB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3228-AC92-7240-B730-0E130D72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9876" r="6733" b="23210"/>
          <a:stretch/>
        </p:blipFill>
        <p:spPr>
          <a:xfrm>
            <a:off x="292100" y="99295"/>
            <a:ext cx="11600294" cy="61829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2100" y="127000"/>
            <a:ext cx="11607800" cy="939800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vueMainHeader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69664" y="2971846"/>
            <a:ext cx="3767328" cy="9398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vueMajorCulturalButtons</a:t>
            </a:r>
            <a:endParaRPr lang="en-US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endParaRPr lang="en-US" sz="32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6208" y="3748430"/>
            <a:ext cx="7303008" cy="9398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vueSearchBar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9383" r="5616" b="9136"/>
          <a:stretch/>
        </p:blipFill>
        <p:spPr>
          <a:xfrm>
            <a:off x="643464" y="0"/>
            <a:ext cx="10854267" cy="6867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3464" y="0"/>
            <a:ext cx="10871204" cy="6883404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vueLoginDimmer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9876" r="6222" b="9630"/>
          <a:stretch/>
        </p:blipFill>
        <p:spPr>
          <a:xfrm>
            <a:off x="703722" y="22766"/>
            <a:ext cx="10777078" cy="6829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17604" y="1473202"/>
            <a:ext cx="6502401" cy="5232401"/>
          </a:xfrm>
          <a:prstGeom prst="roundRect">
            <a:avLst/>
          </a:prstGeom>
          <a:solidFill>
            <a:srgbClr val="7030A0">
              <a:alpha val="29000"/>
            </a:srgbClr>
          </a:solidFill>
          <a:ln>
            <a:solidFill>
              <a:srgbClr val="7030A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vueSubjectTable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04669" y="874095"/>
            <a:ext cx="3234269" cy="2504106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4" y="3465575"/>
            <a:ext cx="3482051" cy="3169583"/>
          </a:xfrm>
          <a:prstGeom prst="roundRect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vueLectureBasket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9630" r="6052" b="10370"/>
          <a:stretch/>
        </p:blipFill>
        <p:spPr>
          <a:xfrm>
            <a:off x="669855" y="1744"/>
            <a:ext cx="10844812" cy="68562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68800" y="1303869"/>
            <a:ext cx="3454400" cy="36576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vueCombination</a:t>
            </a:r>
            <a:endParaRPr lang="en-US" sz="2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Condition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0533" r="5749" b="8379"/>
          <a:stretch/>
        </p:blipFill>
        <p:spPr>
          <a:xfrm>
            <a:off x="1114235" y="67735"/>
            <a:ext cx="10027899" cy="63330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14235" y="67735"/>
            <a:ext cx="10027899" cy="6705600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36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Macintosh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15</cp:revision>
  <dcterms:created xsi:type="dcterms:W3CDTF">2017-09-14T04:42:13Z</dcterms:created>
  <dcterms:modified xsi:type="dcterms:W3CDTF">2017-09-16T10:26:58Z</dcterms:modified>
</cp:coreProperties>
</file>