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62" r:id="rId4"/>
    <p:sldId id="264" r:id="rId5"/>
    <p:sldId id="265" r:id="rId6"/>
    <p:sldId id="270" r:id="rId7"/>
    <p:sldId id="266" r:id="rId8"/>
    <p:sldId id="267" r:id="rId9"/>
    <p:sldId id="269" r:id="rId10"/>
    <p:sldId id="273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DS" initials="N" lastIdx="2" clrIdx="0">
    <p:extLst>
      <p:ext uri="{19B8F6BF-5375-455C-9EA6-DF929625EA0E}">
        <p15:presenceInfo xmlns:p15="http://schemas.microsoft.com/office/powerpoint/2012/main" userId="ND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46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8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9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8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6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9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EB06-2FD2-4EE4-8E11-F91353D9252B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E8EF-FCBD-4608-ACA6-1C670BF79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3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t.chosun.com/data/photos/20160702/2821220_11470112101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947" y="1716658"/>
            <a:ext cx="34671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34614" y="3820896"/>
            <a:ext cx="25654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7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Chatting + Robot</a:t>
            </a:r>
            <a:endParaRPr lang="en-US" altLang="ko-KR" sz="2800" spc="-7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0645" y="4785505"/>
            <a:ext cx="64557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7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사람과 문자 대화를 통해 알맞은 답이나 각종 정보를</a:t>
            </a:r>
            <a:r>
              <a:rPr lang="en-US" altLang="ko-KR" sz="1600" spc="-7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spc="-7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600" spc="-7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제공하는 인공지능 기반의 커뮤니케이션 소프트웨어</a:t>
            </a:r>
            <a:endParaRPr lang="en-US" altLang="ko-KR" sz="1600" spc="-7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47984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대본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회의실 예약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540169" y="1457866"/>
            <a:ext cx="148402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회의실 예약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13148" y="1816713"/>
            <a:ext cx="3883802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몇 회의실을 예약할까요</a:t>
            </a:r>
            <a:r>
              <a:rPr lang="en-US" altLang="ko-KR" dirty="0"/>
              <a:t>? (ex. 201)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00884" y="2176713"/>
            <a:ext cx="923309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13148" y="2535560"/>
            <a:ext cx="281411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회의제목을</a:t>
            </a:r>
            <a:r>
              <a:rPr lang="ko-KR" altLang="en-US" dirty="0"/>
              <a:t>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850709" y="2895560"/>
            <a:ext cx="1173484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인턴면담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3149" y="3255560"/>
            <a:ext cx="2555334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성함이 어떻게 되세요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00884" y="3614407"/>
            <a:ext cx="923309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이명진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13148" y="3974407"/>
            <a:ext cx="4599795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회의 날짜는 언제인가요</a:t>
            </a:r>
            <a:r>
              <a:rPr lang="en-US" altLang="ko-KR" dirty="0"/>
              <a:t>? (ex. 2018-07-23)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 smtClean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altLang="ko-KR" sz="3000" dirty="0">
                <a:solidFill>
                  <a:srgbClr val="5C1818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47984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대본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회의실 예약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13149" y="1817141"/>
            <a:ext cx="3314459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몇시에</a:t>
            </a:r>
            <a:r>
              <a:rPr lang="ko-KR" altLang="en-US" dirty="0"/>
              <a:t> 시작하세요</a:t>
            </a:r>
            <a:r>
              <a:rPr lang="en-US" altLang="ko-KR" dirty="0" smtClean="0"/>
              <a:t>? (</a:t>
            </a:r>
            <a:r>
              <a:rPr lang="en-US" altLang="ko-KR" dirty="0"/>
              <a:t>ex. 13:30)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13149" y="3688215"/>
            <a:ext cx="4118374" cy="2202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예약 </a:t>
            </a:r>
            <a:r>
              <a:rPr lang="ko-KR" altLang="en-US" dirty="0"/>
              <a:t>번호</a:t>
            </a:r>
            <a:r>
              <a:rPr lang="en-US" altLang="ko-KR" dirty="0"/>
              <a:t>: 63</a:t>
            </a:r>
          </a:p>
          <a:p>
            <a:r>
              <a:rPr lang="ko-KR" altLang="en-US" dirty="0"/>
              <a:t>회의실</a:t>
            </a:r>
            <a:r>
              <a:rPr lang="en-US" altLang="ko-KR" dirty="0" smtClean="0"/>
              <a:t>: 201</a:t>
            </a:r>
            <a:endParaRPr lang="en-US" altLang="ko-KR" dirty="0"/>
          </a:p>
          <a:p>
            <a:r>
              <a:rPr lang="ko-KR" altLang="en-US" dirty="0"/>
              <a:t>신청자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이명진</a:t>
            </a:r>
            <a:endParaRPr lang="en-US" altLang="ko-KR" dirty="0"/>
          </a:p>
          <a:p>
            <a:r>
              <a:rPr lang="ko-KR" altLang="en-US" dirty="0"/>
              <a:t>회의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인턴면담</a:t>
            </a:r>
            <a:endParaRPr lang="en-US" altLang="ko-KR" dirty="0"/>
          </a:p>
          <a:p>
            <a:r>
              <a:rPr lang="ko-KR" altLang="en-US" dirty="0"/>
              <a:t>회의 일자</a:t>
            </a:r>
            <a:r>
              <a:rPr lang="en-US" altLang="ko-KR" dirty="0" smtClean="0"/>
              <a:t>: 2018-06-01</a:t>
            </a:r>
            <a:endParaRPr lang="en-US" altLang="ko-KR" dirty="0"/>
          </a:p>
          <a:p>
            <a:r>
              <a:rPr lang="ko-KR" altLang="en-US" dirty="0"/>
              <a:t>회의 시작 시간</a:t>
            </a:r>
            <a:r>
              <a:rPr lang="en-US" altLang="ko-KR" dirty="0" smtClean="0"/>
              <a:t>: 14:00:00</a:t>
            </a:r>
            <a:endParaRPr lang="en-US" altLang="ko-KR" dirty="0"/>
          </a:p>
          <a:p>
            <a:r>
              <a:rPr lang="ko-KR" altLang="en-US" dirty="0"/>
              <a:t>회의 종료 시간</a:t>
            </a:r>
            <a:r>
              <a:rPr lang="en-US" altLang="ko-KR" dirty="0" smtClean="0"/>
              <a:t>: 15:00:00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13149" y="2532463"/>
            <a:ext cx="3314459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몇시에</a:t>
            </a:r>
            <a:r>
              <a:rPr lang="ko-KR" altLang="en-US" dirty="0"/>
              <a:t> 끝나세요</a:t>
            </a:r>
            <a:r>
              <a:rPr lang="en-US" altLang="ko-KR" dirty="0"/>
              <a:t>? (ex. 17:30)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988732" y="2892463"/>
            <a:ext cx="1035462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15:00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88732" y="2177141"/>
            <a:ext cx="1035461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14:00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71148" y="1460666"/>
            <a:ext cx="155304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2018-06-01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13149" y="3248362"/>
            <a:ext cx="4118374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'</a:t>
            </a:r>
            <a:r>
              <a:rPr lang="ko-KR" altLang="en-US" dirty="0"/>
              <a:t>이명진</a:t>
            </a:r>
            <a:r>
              <a:rPr lang="en-US" altLang="ko-KR" dirty="0"/>
              <a:t>'</a:t>
            </a:r>
            <a:r>
              <a:rPr lang="ko-KR" altLang="en-US" dirty="0"/>
              <a:t>님의 예약이 완료되었습니다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23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 smtClean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altLang="ko-KR" sz="3000" dirty="0">
                <a:solidFill>
                  <a:srgbClr val="5C1818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9286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대본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600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날짜별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예약 현황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13148" y="1784666"/>
            <a:ext cx="4461772" cy="3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확인하실 회의 날짜는 언제인가요</a:t>
            </a:r>
            <a:r>
              <a:rPr lang="en-US" altLang="ko-KR" sz="1400" dirty="0"/>
              <a:t>? (ex. 2018-07-23)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13148" y="2810719"/>
            <a:ext cx="2770995" cy="1640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예약 </a:t>
            </a:r>
            <a:r>
              <a:rPr lang="ko-KR" altLang="en-US" sz="1400" dirty="0"/>
              <a:t>번호</a:t>
            </a:r>
            <a:r>
              <a:rPr lang="en-US" altLang="ko-KR" sz="1400" dirty="0"/>
              <a:t>: 63</a:t>
            </a:r>
          </a:p>
          <a:p>
            <a:r>
              <a:rPr lang="ko-KR" altLang="en-US" sz="1400" dirty="0"/>
              <a:t>회의실</a:t>
            </a:r>
            <a:r>
              <a:rPr lang="en-US" altLang="ko-KR" sz="1400" dirty="0" smtClean="0"/>
              <a:t>: 201</a:t>
            </a:r>
            <a:endParaRPr lang="en-US" altLang="ko-KR" sz="1400" dirty="0"/>
          </a:p>
          <a:p>
            <a:r>
              <a:rPr lang="ko-KR" altLang="en-US" sz="1400" dirty="0"/>
              <a:t>신청자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이명진</a:t>
            </a:r>
            <a:endParaRPr lang="en-US" altLang="ko-KR" sz="1400" dirty="0"/>
          </a:p>
          <a:p>
            <a:r>
              <a:rPr lang="ko-KR" altLang="en-US" sz="1400" dirty="0"/>
              <a:t>회의 제목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인턴면담</a:t>
            </a:r>
            <a:endParaRPr lang="en-US" altLang="ko-KR" sz="1400" dirty="0"/>
          </a:p>
          <a:p>
            <a:r>
              <a:rPr lang="ko-KR" altLang="en-US" sz="1400" dirty="0"/>
              <a:t>회의 일자</a:t>
            </a:r>
            <a:r>
              <a:rPr lang="en-US" altLang="ko-KR" sz="1400" dirty="0" smtClean="0"/>
              <a:t>: 2018-06-01</a:t>
            </a:r>
            <a:endParaRPr lang="en-US" altLang="ko-KR" sz="1400" dirty="0"/>
          </a:p>
          <a:p>
            <a:r>
              <a:rPr lang="ko-KR" altLang="en-US" sz="1400" dirty="0"/>
              <a:t>회의 시작 시간</a:t>
            </a:r>
            <a:r>
              <a:rPr lang="en-US" altLang="ko-KR" sz="1400" dirty="0" smtClean="0"/>
              <a:t>: 14:00:00</a:t>
            </a:r>
            <a:endParaRPr lang="en-US" altLang="ko-KR" sz="1400" dirty="0"/>
          </a:p>
          <a:p>
            <a:r>
              <a:rPr lang="ko-KR" altLang="en-US" sz="1400" dirty="0"/>
              <a:t>회의 종료 시간</a:t>
            </a:r>
            <a:r>
              <a:rPr lang="en-US" altLang="ko-KR" sz="1400" dirty="0" smtClean="0"/>
              <a:t>: 15:00:00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13148" y="2432666"/>
            <a:ext cx="2770995" cy="3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'2018-06-01' </a:t>
            </a:r>
            <a:r>
              <a:rPr lang="ko-KR" altLang="en-US" sz="1400" dirty="0"/>
              <a:t>예약 내역입니다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36634" y="2108666"/>
            <a:ext cx="1587560" cy="32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2018-06-01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29600" y="1460666"/>
            <a:ext cx="1794594" cy="32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날짜별</a:t>
            </a:r>
            <a:r>
              <a:rPr lang="ko-KR" altLang="en-US" sz="1400" dirty="0" smtClean="0"/>
              <a:t> 예약 현황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13148" y="4505284"/>
            <a:ext cx="2770995" cy="164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예약 </a:t>
            </a:r>
            <a:r>
              <a:rPr lang="ko-KR" altLang="en-US" sz="1400" dirty="0"/>
              <a:t>번호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84</a:t>
            </a:r>
            <a:endParaRPr lang="en-US" altLang="ko-KR" sz="1400" dirty="0"/>
          </a:p>
          <a:p>
            <a:r>
              <a:rPr lang="ko-KR" altLang="en-US" sz="1400" dirty="0"/>
              <a:t>회의실</a:t>
            </a:r>
            <a:r>
              <a:rPr lang="en-US" altLang="ko-KR" sz="1400" dirty="0" smtClean="0"/>
              <a:t>: 203</a:t>
            </a:r>
            <a:endParaRPr lang="en-US" altLang="ko-KR" sz="1400" dirty="0"/>
          </a:p>
          <a:p>
            <a:r>
              <a:rPr lang="ko-KR" altLang="en-US" sz="1400" dirty="0"/>
              <a:t>신청자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이영표</a:t>
            </a:r>
            <a:endParaRPr lang="en-US" altLang="ko-KR" sz="1400" dirty="0"/>
          </a:p>
          <a:p>
            <a:r>
              <a:rPr lang="ko-KR" altLang="en-US" sz="1400" dirty="0"/>
              <a:t>회의 제목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임원회의</a:t>
            </a:r>
            <a:endParaRPr lang="en-US" altLang="ko-KR" sz="1400" dirty="0"/>
          </a:p>
          <a:p>
            <a:r>
              <a:rPr lang="ko-KR" altLang="en-US" sz="1400" dirty="0"/>
              <a:t>회의 일자</a:t>
            </a:r>
            <a:r>
              <a:rPr lang="en-US" altLang="ko-KR" sz="1400" dirty="0" smtClean="0"/>
              <a:t>: 2018-06-01</a:t>
            </a:r>
            <a:endParaRPr lang="en-US" altLang="ko-KR" sz="1400" dirty="0"/>
          </a:p>
          <a:p>
            <a:r>
              <a:rPr lang="ko-KR" altLang="en-US" sz="1400" dirty="0"/>
              <a:t>회의 시작 시간</a:t>
            </a:r>
            <a:r>
              <a:rPr lang="en-US" altLang="ko-KR" sz="1400" dirty="0" smtClean="0"/>
              <a:t>: 10:00:00</a:t>
            </a:r>
            <a:endParaRPr lang="en-US" altLang="ko-KR" sz="1400" dirty="0"/>
          </a:p>
          <a:p>
            <a:r>
              <a:rPr lang="ko-KR" altLang="en-US" sz="1400" dirty="0"/>
              <a:t>회의 종료 시간</a:t>
            </a:r>
            <a:r>
              <a:rPr lang="en-US" altLang="ko-KR" sz="1400" dirty="0" smtClean="0"/>
              <a:t>: 11:00:00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47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 smtClean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altLang="ko-KR" sz="3000" dirty="0">
                <a:solidFill>
                  <a:srgbClr val="5C1818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7042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대본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나의 예약 확인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13146" y="1820666"/>
            <a:ext cx="2296543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성함이 어떻게 되세요</a:t>
            </a:r>
            <a:r>
              <a:rPr lang="en-US" altLang="ko-KR" sz="1600" dirty="0"/>
              <a:t>?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13146" y="3729142"/>
            <a:ext cx="3305832" cy="1821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예약 </a:t>
            </a:r>
            <a:r>
              <a:rPr lang="ko-KR" altLang="en-US" sz="1600" dirty="0"/>
              <a:t>번호</a:t>
            </a:r>
            <a:r>
              <a:rPr lang="en-US" altLang="ko-KR" sz="1600" dirty="0"/>
              <a:t>: 63</a:t>
            </a:r>
          </a:p>
          <a:p>
            <a:r>
              <a:rPr lang="ko-KR" altLang="en-US" sz="1600" dirty="0"/>
              <a:t>회의실</a:t>
            </a:r>
            <a:r>
              <a:rPr lang="en-US" altLang="ko-KR" sz="1600" dirty="0" smtClean="0"/>
              <a:t>: 201</a:t>
            </a:r>
            <a:endParaRPr lang="en-US" altLang="ko-KR" sz="1600" dirty="0"/>
          </a:p>
          <a:p>
            <a:r>
              <a:rPr lang="ko-KR" altLang="en-US" sz="1600" dirty="0"/>
              <a:t>신청자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이명진</a:t>
            </a:r>
            <a:endParaRPr lang="en-US" altLang="ko-KR" sz="1600" dirty="0"/>
          </a:p>
          <a:p>
            <a:r>
              <a:rPr lang="ko-KR" altLang="en-US" sz="1600" dirty="0"/>
              <a:t>회의 제목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인턴면담</a:t>
            </a:r>
            <a:endParaRPr lang="en-US" altLang="ko-KR" sz="1600" dirty="0"/>
          </a:p>
          <a:p>
            <a:r>
              <a:rPr lang="ko-KR" altLang="en-US" sz="1600" dirty="0"/>
              <a:t>회의 일자</a:t>
            </a:r>
            <a:r>
              <a:rPr lang="en-US" altLang="ko-KR" sz="1600" dirty="0" smtClean="0"/>
              <a:t>: 2018-06-01</a:t>
            </a:r>
            <a:endParaRPr lang="en-US" altLang="ko-KR" sz="1600" dirty="0"/>
          </a:p>
          <a:p>
            <a:r>
              <a:rPr lang="ko-KR" altLang="en-US" sz="1600" dirty="0"/>
              <a:t>회의 시작 시간</a:t>
            </a:r>
            <a:r>
              <a:rPr lang="en-US" altLang="ko-KR" sz="1600" dirty="0" smtClean="0"/>
              <a:t>: 14:00:00</a:t>
            </a:r>
            <a:endParaRPr lang="en-US" altLang="ko-KR" sz="1600" dirty="0"/>
          </a:p>
          <a:p>
            <a:r>
              <a:rPr lang="ko-KR" altLang="en-US" sz="1600" dirty="0"/>
              <a:t>회의 종료 시간</a:t>
            </a:r>
            <a:r>
              <a:rPr lang="en-US" altLang="ko-KR" sz="1600" dirty="0" smtClean="0"/>
              <a:t>: 15:00:00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13146" y="2540666"/>
            <a:ext cx="4987986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확인하실 회의 날짜는 언제인가요</a:t>
            </a:r>
            <a:r>
              <a:rPr lang="en-US" altLang="ko-KR" sz="1600" dirty="0"/>
              <a:t>? (ex. 2018-07-23)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02460" y="2180666"/>
            <a:ext cx="1121734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이명진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46853" y="1460666"/>
            <a:ext cx="1777341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나의 예약 확인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52294" y="2900666"/>
            <a:ext cx="13719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2018-06-01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13146" y="3260666"/>
            <a:ext cx="4185729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'</a:t>
            </a:r>
            <a:r>
              <a:rPr lang="ko-KR" altLang="en-US" sz="1600" dirty="0"/>
              <a:t>이명진</a:t>
            </a:r>
            <a:r>
              <a:rPr lang="en-US" altLang="ko-KR" sz="1600" dirty="0"/>
              <a:t>'</a:t>
            </a:r>
            <a:r>
              <a:rPr lang="ko-KR" altLang="en-US" sz="1600" dirty="0"/>
              <a:t>님의 </a:t>
            </a:r>
            <a:r>
              <a:rPr lang="en-US" altLang="ko-KR" sz="1600" dirty="0"/>
              <a:t>'2018-06-01' </a:t>
            </a:r>
            <a:r>
              <a:rPr lang="ko-KR" altLang="en-US" sz="1600" dirty="0"/>
              <a:t>예약 내역입니다</a:t>
            </a:r>
            <a:r>
              <a:rPr lang="en-US" altLang="ko-KR" sz="16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27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 smtClean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altLang="ko-KR" sz="3000" dirty="0">
                <a:solidFill>
                  <a:srgbClr val="5C1818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3323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대본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날짜 수정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13149" y="1820666"/>
            <a:ext cx="2331048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성함이 어떻게 되세요</a:t>
            </a:r>
            <a:r>
              <a:rPr lang="en-US" altLang="ko-KR" sz="1600" dirty="0"/>
              <a:t>?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13143" y="2535860"/>
            <a:ext cx="3607763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예약 번호는 어떻게 되세요</a:t>
            </a:r>
            <a:r>
              <a:rPr lang="en-US" altLang="ko-KR" sz="1600" dirty="0"/>
              <a:t>? (ex. 183)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4988" y="2175860"/>
            <a:ext cx="949205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이명진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02460" y="1460666"/>
            <a:ext cx="1121734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날짜 수정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76912" y="2891054"/>
            <a:ext cx="647281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63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13149" y="3255555"/>
            <a:ext cx="499661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수정하실 회의 날짜는 언제인가요</a:t>
            </a:r>
            <a:r>
              <a:rPr lang="en-US" altLang="ko-KR" sz="1600" dirty="0"/>
              <a:t>? (ex. 2018-07-23)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144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 smtClean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altLang="ko-KR" sz="3000" dirty="0">
                <a:solidFill>
                  <a:srgbClr val="5C1818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3323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대본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예약 수정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13149" y="1820666"/>
            <a:ext cx="3090172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몇시에</a:t>
            </a:r>
            <a:r>
              <a:rPr lang="ko-KR" altLang="en-US" sz="1600" dirty="0"/>
              <a:t> 시작하세요</a:t>
            </a:r>
            <a:r>
              <a:rPr lang="en-US" altLang="ko-KR" sz="1600" dirty="0" smtClean="0"/>
              <a:t>? (</a:t>
            </a:r>
            <a:r>
              <a:rPr lang="en-US" altLang="ko-KR" sz="1600" dirty="0"/>
              <a:t>ex. 13:30)</a:t>
            </a:r>
            <a:endParaRPr lang="ko-KR" altLang="en-US" sz="105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13143" y="2540666"/>
            <a:ext cx="3090178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몇시에</a:t>
            </a:r>
            <a:r>
              <a:rPr lang="ko-KR" altLang="en-US" sz="1600" dirty="0"/>
              <a:t> 끝나세요</a:t>
            </a:r>
            <a:r>
              <a:rPr lang="en-US" altLang="ko-KR" sz="1600" dirty="0"/>
              <a:t>? (ex. 17:30)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4988" y="2180666"/>
            <a:ext cx="949205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13:00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52293" y="1460666"/>
            <a:ext cx="1371901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2018-06-01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074987" y="2900666"/>
            <a:ext cx="949205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14:00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13143" y="3260666"/>
            <a:ext cx="4151227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'</a:t>
            </a:r>
            <a:r>
              <a:rPr lang="ko-KR" altLang="en-US" sz="1600" dirty="0"/>
              <a:t>이명진</a:t>
            </a:r>
            <a:r>
              <a:rPr lang="en-US" altLang="ko-KR" sz="1600" dirty="0"/>
              <a:t>'</a:t>
            </a:r>
            <a:r>
              <a:rPr lang="ko-KR" altLang="en-US" sz="1600" dirty="0"/>
              <a:t>님의 </a:t>
            </a:r>
            <a:r>
              <a:rPr lang="ko-KR" altLang="en-US" sz="1600" dirty="0" smtClean="0"/>
              <a:t>날짜 </a:t>
            </a:r>
            <a:r>
              <a:rPr lang="ko-KR" altLang="en-US" sz="1600" dirty="0"/>
              <a:t>수정이 완료되었습니다</a:t>
            </a:r>
            <a:r>
              <a:rPr lang="en-US" altLang="ko-KR" sz="1600" dirty="0"/>
              <a:t>.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13143" y="3686011"/>
            <a:ext cx="3305832" cy="1821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예약 </a:t>
            </a:r>
            <a:r>
              <a:rPr lang="ko-KR" altLang="en-US" sz="1600" dirty="0"/>
              <a:t>번호</a:t>
            </a:r>
            <a:r>
              <a:rPr lang="en-US" altLang="ko-KR" sz="1600" dirty="0"/>
              <a:t>: 63</a:t>
            </a:r>
          </a:p>
          <a:p>
            <a:r>
              <a:rPr lang="ko-KR" altLang="en-US" sz="1600" dirty="0"/>
              <a:t>회의실</a:t>
            </a:r>
            <a:r>
              <a:rPr lang="en-US" altLang="ko-KR" sz="1600" dirty="0" smtClean="0"/>
              <a:t>: 201</a:t>
            </a:r>
            <a:endParaRPr lang="en-US" altLang="ko-KR" sz="1600" dirty="0"/>
          </a:p>
          <a:p>
            <a:r>
              <a:rPr lang="ko-KR" altLang="en-US" sz="1600" dirty="0"/>
              <a:t>신청자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이명진</a:t>
            </a:r>
            <a:endParaRPr lang="en-US" altLang="ko-KR" sz="1600" dirty="0"/>
          </a:p>
          <a:p>
            <a:r>
              <a:rPr lang="ko-KR" altLang="en-US" sz="1600" dirty="0"/>
              <a:t>회의 제목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인턴면담</a:t>
            </a:r>
            <a:endParaRPr lang="en-US" altLang="ko-KR" sz="1600" dirty="0"/>
          </a:p>
          <a:p>
            <a:r>
              <a:rPr lang="ko-KR" altLang="en-US" sz="1600" dirty="0"/>
              <a:t>회의 일자</a:t>
            </a:r>
            <a:r>
              <a:rPr lang="en-US" altLang="ko-KR" sz="1600" dirty="0" smtClean="0"/>
              <a:t>: 2018-06-01</a:t>
            </a:r>
            <a:endParaRPr lang="en-US" altLang="ko-KR" sz="1600" dirty="0"/>
          </a:p>
          <a:p>
            <a:r>
              <a:rPr lang="ko-KR" altLang="en-US" sz="1600" dirty="0"/>
              <a:t>회의 시작 시간</a:t>
            </a:r>
            <a:r>
              <a:rPr lang="en-US" altLang="ko-KR" sz="1600" dirty="0" smtClean="0"/>
              <a:t>: 13:00:00</a:t>
            </a:r>
            <a:endParaRPr lang="en-US" altLang="ko-KR" sz="1600" dirty="0"/>
          </a:p>
          <a:p>
            <a:r>
              <a:rPr lang="ko-KR" altLang="en-US" sz="1600" dirty="0"/>
              <a:t>회의 종료 시간</a:t>
            </a:r>
            <a:r>
              <a:rPr lang="en-US" altLang="ko-KR" sz="1600" dirty="0" smtClean="0"/>
              <a:t>: 14:00:00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240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 smtClean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altLang="ko-KR" sz="3000" dirty="0">
                <a:solidFill>
                  <a:srgbClr val="5C1818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2938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대본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예약 취소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13143" y="1820666"/>
            <a:ext cx="2313794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성함이 어떻게 되세요</a:t>
            </a:r>
            <a:r>
              <a:rPr lang="en-US" altLang="ko-KR" sz="1600" dirty="0"/>
              <a:t>?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13143" y="2541957"/>
            <a:ext cx="3599136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예약 번호는 어떻게 되세요</a:t>
            </a:r>
            <a:r>
              <a:rPr lang="en-US" altLang="ko-KR" sz="1600" dirty="0"/>
              <a:t>? (ex. 183)</a:t>
            </a:r>
            <a:endParaRPr lang="ko-KR" altLang="en-US" sz="105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4988" y="2181957"/>
            <a:ext cx="949205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이명진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76581" y="1460666"/>
            <a:ext cx="1147613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취소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480430" y="2901957"/>
            <a:ext cx="543763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63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13143" y="3261957"/>
            <a:ext cx="505700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'</a:t>
            </a:r>
            <a:r>
              <a:rPr lang="ko-KR" altLang="en-US" sz="1600" dirty="0"/>
              <a:t>이명진</a:t>
            </a:r>
            <a:r>
              <a:rPr lang="en-US" altLang="ko-KR" sz="1600" dirty="0"/>
              <a:t>'</a:t>
            </a:r>
            <a:r>
              <a:rPr lang="ko-KR" altLang="en-US" sz="1600" dirty="0"/>
              <a:t>님의 </a:t>
            </a:r>
            <a:r>
              <a:rPr lang="ko-KR" altLang="en-US" sz="1600" dirty="0" err="1"/>
              <a:t>예약번호</a:t>
            </a:r>
            <a:r>
              <a:rPr lang="ko-KR" altLang="en-US" sz="1600" dirty="0"/>
              <a:t> </a:t>
            </a:r>
            <a:r>
              <a:rPr lang="en-US" altLang="ko-KR" sz="1600" dirty="0"/>
              <a:t>'63'</a:t>
            </a:r>
            <a:r>
              <a:rPr lang="ko-KR" altLang="en-US" sz="1600" dirty="0"/>
              <a:t>번 예약이 취소되었습니다</a:t>
            </a:r>
            <a:r>
              <a:rPr lang="en-US" altLang="ko-KR" sz="16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379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187871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개발 </a:t>
            </a:r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환경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2014" y="1612509"/>
            <a:ext cx="988628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 </a:t>
            </a:r>
            <a:r>
              <a:rPr lang="ko-KR" altLang="en-US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메신저</a:t>
            </a:r>
            <a:endParaRPr lang="en-US" altLang="ko-KR" sz="3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-Access Token</a:t>
            </a:r>
            <a:r>
              <a:rPr lang="ko-KR" alt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</a:t>
            </a:r>
            <a:r>
              <a:rPr lang="en-US" altLang="ko-KR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Bothub</a:t>
            </a:r>
            <a:r>
              <a:rPr lang="ko-KR" alt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서버와 연동</a:t>
            </a:r>
            <a:endParaRPr lang="en-US" altLang="ko-KR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ko-KR" sz="3200" b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Bothub</a:t>
            </a:r>
            <a:r>
              <a:rPr lang="en-US" altLang="ko-KR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챗봇</a:t>
            </a:r>
            <a:r>
              <a:rPr lang="ko-KR" altLang="en-US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서버</a:t>
            </a:r>
            <a:endParaRPr lang="en-US" altLang="ko-KR" sz="3200" b="1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-</a:t>
            </a:r>
            <a:r>
              <a:rPr lang="ko-KR" altLang="en-US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챗봇을</a:t>
            </a:r>
            <a:r>
              <a:rPr lang="ko-KR" alt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구동하는 서버</a:t>
            </a:r>
            <a:endParaRPr lang="en-US" altLang="ko-KR" sz="14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3200" b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Dialogflow</a:t>
            </a:r>
            <a:r>
              <a:rPr lang="en-US" altLang="ko-KR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자연어 처리 엔진</a:t>
            </a:r>
          </a:p>
          <a:p>
            <a:r>
              <a:rPr lang="en-US" altLang="ko-KR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- Access Token</a:t>
            </a:r>
            <a:r>
              <a:rPr lang="ko-KR" alt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</a:t>
            </a:r>
            <a:r>
              <a:rPr lang="en-US" altLang="ko-KR" sz="1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Bothub</a:t>
            </a:r>
            <a:r>
              <a:rPr lang="ko-KR" alt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서버와 연동</a:t>
            </a:r>
            <a:endParaRPr lang="en-US" altLang="ko-KR" sz="14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AWS MySQL</a:t>
            </a:r>
            <a:r>
              <a:rPr lang="ko-KR" altLang="en-US" sz="3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서버</a:t>
            </a:r>
            <a:endParaRPr lang="en-US" altLang="ko-KR" sz="3200" b="1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</a:t>
            </a:r>
            <a:r>
              <a:rPr lang="ko-KR" altLang="en-US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 정보를 저장하는 </a:t>
            </a:r>
            <a:r>
              <a:rPr lang="en-US" altLang="ko-KR" sz="1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" name="Picture 2" descr="tele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689" y="16987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othub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64" y="288828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alogflow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564" y="3941838"/>
            <a:ext cx="169411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c2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64" y="5076136"/>
            <a:ext cx="67400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131254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 smtClean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5</a:t>
              </a:r>
              <a:endParaRPr lang="en-US" altLang="ko-KR" sz="3000" dirty="0">
                <a:solidFill>
                  <a:srgbClr val="5C1818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88675"/>
            <a:ext cx="37574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챗봇</a:t>
            </a:r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시스템 구성도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21" y="75993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12" name="직선 화살표 연결선 11"/>
          <p:cNvCxnSpPr>
            <a:stCxn id="101" idx="1"/>
            <a:endCxn id="102" idx="3"/>
          </p:cNvCxnSpPr>
          <p:nvPr/>
        </p:nvCxnSpPr>
        <p:spPr>
          <a:xfrm flipH="1">
            <a:off x="1593812" y="5814547"/>
            <a:ext cx="5016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순서도: 수행의 시작/종료 12"/>
          <p:cNvSpPr/>
          <p:nvPr/>
        </p:nvSpPr>
        <p:spPr>
          <a:xfrm>
            <a:off x="363544" y="1132776"/>
            <a:ext cx="1283281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대화방 생성</a:t>
            </a:r>
            <a:endParaRPr lang="ko-KR" altLang="en-US" sz="1400" dirty="0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363544" y="1655492"/>
            <a:ext cx="1288624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메시지 입력</a:t>
            </a:r>
            <a:endParaRPr lang="ko-KR" altLang="en-US" sz="1400" dirty="0"/>
          </a:p>
        </p:txBody>
      </p:sp>
      <p:cxnSp>
        <p:nvCxnSpPr>
          <p:cNvPr id="18" name="꺾인 연결선 17"/>
          <p:cNvCxnSpPr>
            <a:stCxn id="16" idx="2"/>
            <a:endCxn id="21" idx="1"/>
          </p:cNvCxnSpPr>
          <p:nvPr/>
        </p:nvCxnSpPr>
        <p:spPr>
          <a:xfrm rot="16200000" flipH="1">
            <a:off x="1693079" y="1328263"/>
            <a:ext cx="205548" cy="15759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수행의 시작/종료 20"/>
          <p:cNvSpPr/>
          <p:nvPr/>
        </p:nvSpPr>
        <p:spPr>
          <a:xfrm>
            <a:off x="2583851" y="2040037"/>
            <a:ext cx="1257005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메시지 수신</a:t>
            </a:r>
            <a:endParaRPr lang="ko-KR" altLang="en-US" sz="1400" dirty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2281323" y="2527464"/>
            <a:ext cx="1862059" cy="459437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등록된 </a:t>
            </a:r>
            <a:r>
              <a:rPr lang="en-US" altLang="ko-KR" sz="1400" dirty="0" err="1" smtClean="0"/>
              <a:t>webhook</a:t>
            </a:r>
            <a:r>
              <a:rPr lang="ko-KR" altLang="en-US" sz="1400" dirty="0" smtClean="0"/>
              <a:t>으로 메시지 전달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 flipH="1">
            <a:off x="3212353" y="2398032"/>
            <a:ext cx="1" cy="1294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순서도: 수행의 시작/종료 37"/>
          <p:cNvSpPr/>
          <p:nvPr/>
        </p:nvSpPr>
        <p:spPr>
          <a:xfrm>
            <a:off x="8294481" y="3811354"/>
            <a:ext cx="1257005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자연어 이해</a:t>
            </a:r>
            <a:endParaRPr lang="ko-KR" altLang="en-US" sz="14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949571" y="829946"/>
            <a:ext cx="0" cy="56092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491487" y="723019"/>
            <a:ext cx="0" cy="56092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818407" y="759934"/>
            <a:ext cx="0" cy="56092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순서도: 수행의 시작/종료 61"/>
          <p:cNvSpPr/>
          <p:nvPr/>
        </p:nvSpPr>
        <p:spPr>
          <a:xfrm>
            <a:off x="4652698" y="2887825"/>
            <a:ext cx="3022542" cy="459437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Webhook</a:t>
            </a:r>
            <a:r>
              <a:rPr lang="ko-KR" altLang="en-US" sz="1400" dirty="0" smtClean="0"/>
              <a:t>에서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메시지 수신</a:t>
            </a:r>
            <a:endParaRPr lang="ko-KR" altLang="en-US" sz="1400" dirty="0"/>
          </a:p>
        </p:txBody>
      </p:sp>
      <p:sp>
        <p:nvSpPr>
          <p:cNvPr id="63" name="순서도: 수행의 시작/종료 62"/>
          <p:cNvSpPr/>
          <p:nvPr/>
        </p:nvSpPr>
        <p:spPr>
          <a:xfrm>
            <a:off x="5543704" y="3480954"/>
            <a:ext cx="1257005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메시지 확인</a:t>
            </a:r>
            <a:endParaRPr lang="ko-KR" altLang="en-US" sz="1400" dirty="0"/>
          </a:p>
        </p:txBody>
      </p:sp>
      <p:cxnSp>
        <p:nvCxnSpPr>
          <p:cNvPr id="64" name="꺾인 연결선 63"/>
          <p:cNvCxnSpPr>
            <a:stCxn id="27" idx="2"/>
            <a:endCxn id="62" idx="1"/>
          </p:cNvCxnSpPr>
          <p:nvPr/>
        </p:nvCxnSpPr>
        <p:spPr>
          <a:xfrm rot="16200000" flipH="1">
            <a:off x="3867204" y="2332049"/>
            <a:ext cx="130643" cy="144034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2"/>
            <a:endCxn id="63" idx="0"/>
          </p:cNvCxnSpPr>
          <p:nvPr/>
        </p:nvCxnSpPr>
        <p:spPr>
          <a:xfrm>
            <a:off x="6163969" y="3347262"/>
            <a:ext cx="8238" cy="1336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꺾인 연결선 68"/>
          <p:cNvCxnSpPr>
            <a:stCxn id="63" idx="2"/>
            <a:endCxn id="38" idx="1"/>
          </p:cNvCxnSpPr>
          <p:nvPr/>
        </p:nvCxnSpPr>
        <p:spPr>
          <a:xfrm rot="16200000" flipH="1">
            <a:off x="7157643" y="2853513"/>
            <a:ext cx="151403" cy="212227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순서도: 수행의 시작/종료 71"/>
          <p:cNvSpPr/>
          <p:nvPr/>
        </p:nvSpPr>
        <p:spPr>
          <a:xfrm>
            <a:off x="8294481" y="4320993"/>
            <a:ext cx="1257005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자연어 처리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>
            <a:stCxn id="38" idx="3"/>
            <a:endCxn id="164" idx="1"/>
          </p:cNvCxnSpPr>
          <p:nvPr/>
        </p:nvCxnSpPr>
        <p:spPr>
          <a:xfrm flipV="1">
            <a:off x="9551486" y="3990351"/>
            <a:ext cx="75278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순서도: 수행의 시작/종료 75"/>
          <p:cNvSpPr/>
          <p:nvPr/>
        </p:nvSpPr>
        <p:spPr>
          <a:xfrm>
            <a:off x="5535466" y="4621116"/>
            <a:ext cx="1257005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메시지 결정</a:t>
            </a:r>
            <a:endParaRPr lang="ko-KR" altLang="en-US" sz="1400" dirty="0"/>
          </a:p>
        </p:txBody>
      </p:sp>
      <p:sp>
        <p:nvSpPr>
          <p:cNvPr id="77" name="순서도: 수행의 시작/종료 76"/>
          <p:cNvSpPr/>
          <p:nvPr/>
        </p:nvSpPr>
        <p:spPr>
          <a:xfrm>
            <a:off x="5535466" y="5135264"/>
            <a:ext cx="1257005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메시지 발신</a:t>
            </a:r>
            <a:endParaRPr lang="ko-KR" altLang="en-US" sz="1400" dirty="0"/>
          </a:p>
        </p:txBody>
      </p:sp>
      <p:sp>
        <p:nvSpPr>
          <p:cNvPr id="78" name="순서도: 수행의 시작/종료 77"/>
          <p:cNvSpPr/>
          <p:nvPr/>
        </p:nvSpPr>
        <p:spPr>
          <a:xfrm>
            <a:off x="2583849" y="5135264"/>
            <a:ext cx="1257005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메시지 수신</a:t>
            </a:r>
            <a:endParaRPr lang="ko-KR" altLang="en-US" sz="1400" dirty="0"/>
          </a:p>
        </p:txBody>
      </p:sp>
      <p:sp>
        <p:nvSpPr>
          <p:cNvPr id="101" name="순서도: 수행의 시작/종료 100"/>
          <p:cNvSpPr/>
          <p:nvPr/>
        </p:nvSpPr>
        <p:spPr>
          <a:xfrm>
            <a:off x="2095459" y="5635549"/>
            <a:ext cx="2233783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</a:t>
            </a:r>
            <a:r>
              <a:rPr lang="ko-KR" altLang="en-US" sz="1400" dirty="0" smtClean="0"/>
              <a:t>에게 메시지 전달</a:t>
            </a:r>
            <a:endParaRPr lang="ko-KR" altLang="en-US" sz="1400" dirty="0"/>
          </a:p>
        </p:txBody>
      </p:sp>
      <p:sp>
        <p:nvSpPr>
          <p:cNvPr id="102" name="순서도: 수행의 시작/종료 101"/>
          <p:cNvSpPr/>
          <p:nvPr/>
        </p:nvSpPr>
        <p:spPr>
          <a:xfrm>
            <a:off x="336807" y="5635549"/>
            <a:ext cx="1257005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메시지 수신</a:t>
            </a:r>
            <a:endParaRPr lang="ko-KR" altLang="en-US" sz="1400" dirty="0"/>
          </a:p>
        </p:txBody>
      </p:sp>
      <p:cxnSp>
        <p:nvCxnSpPr>
          <p:cNvPr id="103" name="꺾인 연결선 102"/>
          <p:cNvCxnSpPr>
            <a:stCxn id="72" idx="2"/>
            <a:endCxn id="76" idx="3"/>
          </p:cNvCxnSpPr>
          <p:nvPr/>
        </p:nvCxnSpPr>
        <p:spPr>
          <a:xfrm rot="5400000">
            <a:off x="7797165" y="3674295"/>
            <a:ext cx="121126" cy="21305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6" idx="2"/>
            <a:endCxn id="77" idx="0"/>
          </p:cNvCxnSpPr>
          <p:nvPr/>
        </p:nvCxnSpPr>
        <p:spPr>
          <a:xfrm>
            <a:off x="6163969" y="4979111"/>
            <a:ext cx="0" cy="156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/>
          <p:cNvCxnSpPr>
            <a:stCxn id="78" idx="2"/>
            <a:endCxn id="101" idx="0"/>
          </p:cNvCxnSpPr>
          <p:nvPr/>
        </p:nvCxnSpPr>
        <p:spPr>
          <a:xfrm flipH="1">
            <a:off x="3212351" y="5493259"/>
            <a:ext cx="1" cy="142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/>
          <p:cNvCxnSpPr>
            <a:stCxn id="102" idx="2"/>
          </p:cNvCxnSpPr>
          <p:nvPr/>
        </p:nvCxnSpPr>
        <p:spPr>
          <a:xfrm flipH="1">
            <a:off x="965309" y="5993544"/>
            <a:ext cx="1" cy="6589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직선 화살표 연결선 147"/>
          <p:cNvCxnSpPr>
            <a:stCxn id="77" idx="1"/>
            <a:endCxn id="78" idx="3"/>
          </p:cNvCxnSpPr>
          <p:nvPr/>
        </p:nvCxnSpPr>
        <p:spPr>
          <a:xfrm flipH="1">
            <a:off x="3840854" y="5314262"/>
            <a:ext cx="16946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56" name="Picture 2" descr="tele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00" y="7332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bothub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68" y="72844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dialogflow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24" y="723019"/>
            <a:ext cx="169411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직선 화살표 연결선 158"/>
          <p:cNvCxnSpPr>
            <a:stCxn id="13" idx="2"/>
            <a:endCxn id="16" idx="0"/>
          </p:cNvCxnSpPr>
          <p:nvPr/>
        </p:nvCxnSpPr>
        <p:spPr>
          <a:xfrm>
            <a:off x="1005185" y="1490771"/>
            <a:ext cx="2671" cy="1647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9998015" y="759934"/>
            <a:ext cx="0" cy="56092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3" name="Picture 6" descr="ec2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041" y="723019"/>
            <a:ext cx="67400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순서도: 수행의 시작/종료 163"/>
          <p:cNvSpPr/>
          <p:nvPr/>
        </p:nvSpPr>
        <p:spPr>
          <a:xfrm>
            <a:off x="10304270" y="3811353"/>
            <a:ext cx="1537549" cy="357995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 정보 저장</a:t>
            </a:r>
            <a:endParaRPr lang="ko-KR" altLang="en-US" sz="1400" dirty="0"/>
          </a:p>
        </p:txBody>
      </p:sp>
      <p:cxnSp>
        <p:nvCxnSpPr>
          <p:cNvPr id="167" name="꺾인 연결선 166"/>
          <p:cNvCxnSpPr>
            <a:stCxn id="164" idx="2"/>
            <a:endCxn id="72" idx="3"/>
          </p:cNvCxnSpPr>
          <p:nvPr/>
        </p:nvCxnSpPr>
        <p:spPr>
          <a:xfrm rot="5400000">
            <a:off x="10146945" y="3573890"/>
            <a:ext cx="330643" cy="152155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913148" y="2088084"/>
            <a:ext cx="4237485" cy="6292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아래 </a:t>
            </a:r>
            <a:r>
              <a:rPr lang="en-US" altLang="ko-KR" sz="1600" dirty="0" smtClean="0"/>
              <a:t>link</a:t>
            </a:r>
            <a:r>
              <a:rPr lang="ko-KR" altLang="en-US" sz="1600" dirty="0" smtClean="0"/>
              <a:t>를 누르시면 예약 전체 목록을 확인하실 수 있어요</a:t>
            </a:r>
            <a:r>
              <a:rPr lang="en-US" altLang="ko-KR" sz="1600" dirty="0" smtClean="0"/>
              <a:t>!^-^</a:t>
            </a:r>
            <a:endParaRPr lang="ko-KR" altLang="en-US" sz="105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281359" y="1728084"/>
            <a:ext cx="174283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전체 목록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13147" y="2765751"/>
            <a:ext cx="4237485" cy="4260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전체 목록 </a:t>
            </a:r>
            <a:r>
              <a:rPr lang="en-US" altLang="ko-KR" sz="1600" dirty="0" smtClean="0"/>
              <a:t>link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957123" y="589001"/>
            <a:ext cx="3274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추가기능</a:t>
            </a:r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외부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연결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5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 smtClean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  <a:endParaRPr lang="en-US" altLang="ko-KR" sz="3000" dirty="0">
                <a:solidFill>
                  <a:srgbClr val="5C1818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1769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52014" y="1396851"/>
            <a:ext cx="59698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채팅을 통해 회의실 예약하기</a:t>
            </a:r>
            <a:endParaRPr lang="en-US" altLang="ko-KR" sz="3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 정보 확인하기</a:t>
            </a:r>
            <a:endParaRPr lang="en-US" altLang="ko-KR" sz="3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 날짜 수정하기</a:t>
            </a:r>
            <a:endParaRPr lang="en-US" altLang="ko-KR" sz="3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 취소하기</a:t>
            </a:r>
            <a:endParaRPr lang="en-US" altLang="ko-KR" sz="3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1769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추가기능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6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27790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913148" y="1346219"/>
            <a:ext cx="3348965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몇 회의실을 예약할까요</a:t>
            </a:r>
            <a:r>
              <a:rPr lang="en-US" altLang="ko-KR" sz="1600" dirty="0" smtClean="0"/>
              <a:t>? (ex. 201)</a:t>
            </a:r>
            <a:endParaRPr lang="ko-KR" altLang="en-US" sz="105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82287" y="856825"/>
            <a:ext cx="2941908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i="1" u="sng" dirty="0" smtClean="0"/>
              <a:t>오늘</a:t>
            </a:r>
            <a:r>
              <a:rPr lang="en-US" altLang="ko-KR" sz="1600" dirty="0" smtClean="0"/>
              <a:t> </a:t>
            </a:r>
            <a:r>
              <a:rPr lang="ko-KR" altLang="en-US" sz="1600" i="1" u="sng" dirty="0" smtClean="0"/>
              <a:t>오후 </a:t>
            </a:r>
            <a:r>
              <a:rPr lang="en-US" altLang="ko-KR" sz="1600" i="1" u="sng" dirty="0" smtClean="0"/>
              <a:t>3</a:t>
            </a:r>
            <a:r>
              <a:rPr lang="ko-KR" altLang="en-US" sz="1600" i="1" u="sng" dirty="0" smtClean="0"/>
              <a:t>시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예약좀</a:t>
            </a:r>
            <a:r>
              <a:rPr lang="ko-KR" altLang="en-US" sz="1600" dirty="0" smtClean="0"/>
              <a:t> 할게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57123" y="235321"/>
            <a:ext cx="31931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추가기능</a:t>
            </a:r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자연어 처리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63177" y="1576825"/>
            <a:ext cx="561018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201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13148" y="1936825"/>
            <a:ext cx="2555335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회의제목을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입력해주세요</a:t>
            </a:r>
            <a:r>
              <a:rPr lang="en-US" altLang="ko-KR" sz="1600" dirty="0" smtClean="0"/>
              <a:t>.</a:t>
            </a:r>
            <a:endParaRPr lang="ko-KR" altLang="en-US" sz="10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50702" y="2296825"/>
            <a:ext cx="1173493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인턴면담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13148" y="2656825"/>
            <a:ext cx="2237157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성함이 어떻게 되세요</a:t>
            </a:r>
            <a:r>
              <a:rPr lang="en-US" altLang="ko-KR" sz="1600" dirty="0" smtClean="0"/>
              <a:t>?</a:t>
            </a:r>
            <a:endParaRPr lang="ko-KR" altLang="en-US" sz="105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169879" y="3016825"/>
            <a:ext cx="85431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이명진</a:t>
            </a:r>
            <a:endParaRPr lang="ko-KR" altLang="en-US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3147" y="3376825"/>
            <a:ext cx="2788249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몇시에</a:t>
            </a:r>
            <a:r>
              <a:rPr lang="ko-KR" altLang="en-US" sz="1600" dirty="0" smtClean="0"/>
              <a:t> 끝나세요</a:t>
            </a:r>
            <a:r>
              <a:rPr lang="en-US" altLang="ko-KR" sz="1600" dirty="0" smtClean="0"/>
              <a:t>? (ex. 17:30)</a:t>
            </a:r>
            <a:endParaRPr lang="ko-KR" altLang="en-US" sz="105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169879" y="3736825"/>
            <a:ext cx="85431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17:30</a:t>
            </a: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13147" y="4435510"/>
            <a:ext cx="3676770" cy="18272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예약 </a:t>
            </a:r>
            <a:r>
              <a:rPr lang="ko-KR" altLang="en-US" sz="1600" dirty="0"/>
              <a:t>번호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65</a:t>
            </a:r>
            <a:endParaRPr lang="en-US" altLang="ko-KR" sz="1600" dirty="0"/>
          </a:p>
          <a:p>
            <a:r>
              <a:rPr lang="ko-KR" altLang="en-US" sz="1600" dirty="0"/>
              <a:t>회의실</a:t>
            </a:r>
            <a:r>
              <a:rPr lang="en-US" altLang="ko-KR" sz="1600" dirty="0" smtClean="0"/>
              <a:t>: 201</a:t>
            </a:r>
            <a:endParaRPr lang="en-US" altLang="ko-KR" sz="1600" dirty="0"/>
          </a:p>
          <a:p>
            <a:r>
              <a:rPr lang="ko-KR" altLang="en-US" sz="1600" dirty="0"/>
              <a:t>신청자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이명진</a:t>
            </a:r>
            <a:endParaRPr lang="en-US" altLang="ko-KR" sz="1600" dirty="0"/>
          </a:p>
          <a:p>
            <a:r>
              <a:rPr lang="ko-KR" altLang="en-US" sz="1600" dirty="0"/>
              <a:t>회의 제목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인턴면담</a:t>
            </a:r>
            <a:endParaRPr lang="en-US" altLang="ko-KR" sz="1600" dirty="0"/>
          </a:p>
          <a:p>
            <a:r>
              <a:rPr lang="ko-KR" altLang="en-US" sz="1600" dirty="0"/>
              <a:t>회의 일자</a:t>
            </a:r>
            <a:r>
              <a:rPr lang="en-US" altLang="ko-KR" sz="1600" dirty="0" smtClean="0"/>
              <a:t>: 2018-06-16</a:t>
            </a:r>
            <a:endParaRPr lang="en-US" altLang="ko-KR" sz="1600" dirty="0"/>
          </a:p>
          <a:p>
            <a:r>
              <a:rPr lang="ko-KR" altLang="en-US" sz="1600" dirty="0"/>
              <a:t>회의 시작 시간</a:t>
            </a:r>
            <a:r>
              <a:rPr lang="en-US" altLang="ko-KR" sz="1600" dirty="0" smtClean="0"/>
              <a:t>: 15:00:00</a:t>
            </a:r>
            <a:endParaRPr lang="en-US" altLang="ko-KR" sz="1600" dirty="0"/>
          </a:p>
          <a:p>
            <a:r>
              <a:rPr lang="ko-KR" altLang="en-US" sz="1600" dirty="0"/>
              <a:t>회의 종료 시간</a:t>
            </a:r>
            <a:r>
              <a:rPr lang="en-US" altLang="ko-KR" sz="1600" dirty="0" smtClean="0"/>
              <a:t>: 17:30:00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13147" y="3995656"/>
            <a:ext cx="367677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'</a:t>
            </a:r>
            <a:r>
              <a:rPr lang="ko-KR" altLang="en-US" sz="1600" dirty="0"/>
              <a:t>이명진</a:t>
            </a:r>
            <a:r>
              <a:rPr lang="en-US" altLang="ko-KR" sz="1600" dirty="0"/>
              <a:t>'</a:t>
            </a:r>
            <a:r>
              <a:rPr lang="ko-KR" altLang="en-US" sz="1600" dirty="0"/>
              <a:t>님의 예약이 완료되었습니다</a:t>
            </a:r>
            <a:r>
              <a:rPr lang="en-US" altLang="ko-KR" sz="1600" dirty="0"/>
              <a:t>.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59592" y="722455"/>
            <a:ext cx="599540" cy="2687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직사각형 2"/>
          <p:cNvSpPr/>
          <p:nvPr/>
        </p:nvSpPr>
        <p:spPr>
          <a:xfrm>
            <a:off x="6118182" y="436601"/>
            <a:ext cx="64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date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592477" y="649035"/>
            <a:ext cx="599540" cy="2687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직사각형 26"/>
          <p:cNvSpPr/>
          <p:nvPr/>
        </p:nvSpPr>
        <p:spPr>
          <a:xfrm>
            <a:off x="6822057" y="327654"/>
            <a:ext cx="116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startTime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913148" y="2088084"/>
            <a:ext cx="4237485" cy="6292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아래 </a:t>
            </a:r>
            <a:r>
              <a:rPr lang="en-US" altLang="ko-KR" sz="1600" dirty="0" smtClean="0"/>
              <a:t>link</a:t>
            </a:r>
            <a:r>
              <a:rPr lang="ko-KR" altLang="en-US" sz="1600" dirty="0" smtClean="0"/>
              <a:t>를 누르시면 예약 전체 목록을 확인하실 수 있어요</a:t>
            </a:r>
            <a:r>
              <a:rPr lang="en-US" altLang="ko-KR" sz="1600" dirty="0" smtClean="0"/>
              <a:t>!^-^</a:t>
            </a:r>
            <a:endParaRPr lang="ko-KR" altLang="en-US" sz="105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281359" y="1728084"/>
            <a:ext cx="174283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전체 목록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13147" y="2765751"/>
            <a:ext cx="4237485" cy="4260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전체 목록 </a:t>
            </a:r>
            <a:r>
              <a:rPr lang="en-US" altLang="ko-KR" sz="1600" dirty="0" smtClean="0"/>
              <a:t>link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957123" y="589001"/>
            <a:ext cx="3274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추가기능</a:t>
            </a:r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외부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연결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/>
          <p:cNvSpPr/>
          <p:nvPr/>
        </p:nvSpPr>
        <p:spPr>
          <a:xfrm>
            <a:off x="3443470" y="2774826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출력</a:t>
            </a:r>
            <a:endParaRPr lang="ko-KR" altLang="en-US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372467" y="2782015"/>
            <a:ext cx="2189586" cy="1078302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인사하기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8" idx="3"/>
            <a:endCxn id="5" idx="1"/>
          </p:cNvCxnSpPr>
          <p:nvPr/>
        </p:nvCxnSpPr>
        <p:spPr>
          <a:xfrm flipV="1">
            <a:off x="2562053" y="3313977"/>
            <a:ext cx="881417" cy="7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직사각형 17"/>
          <p:cNvSpPr/>
          <p:nvPr/>
        </p:nvSpPr>
        <p:spPr>
          <a:xfrm>
            <a:off x="6514474" y="319178"/>
            <a:ext cx="2189586" cy="10783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>
                <a:solidFill>
                  <a:srgbClr val="C00000"/>
                </a:solidFill>
              </a:rPr>
              <a:t>회의실 예약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14474" y="1569999"/>
            <a:ext cx="2189586" cy="10783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2.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날짜별</a:t>
            </a:r>
            <a:r>
              <a:rPr lang="ko-KR" altLang="en-US" sz="1600" dirty="0" smtClean="0">
                <a:solidFill>
                  <a:srgbClr val="C00000"/>
                </a:solidFill>
              </a:rPr>
              <a:t> 예약 현황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14474" y="3965273"/>
            <a:ext cx="2189586" cy="10783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</a:rPr>
              <a:t>. </a:t>
            </a:r>
            <a:r>
              <a:rPr lang="ko-KR" altLang="en-US" dirty="0" smtClean="0">
                <a:solidFill>
                  <a:srgbClr val="C00000"/>
                </a:solidFill>
              </a:rPr>
              <a:t>날짜 수정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14474" y="5162910"/>
            <a:ext cx="2189586" cy="10783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r>
              <a:rPr lang="en-US" altLang="ko-KR" dirty="0" smtClean="0">
                <a:solidFill>
                  <a:srgbClr val="C00000"/>
                </a:solidFill>
              </a:rPr>
              <a:t>. </a:t>
            </a:r>
            <a:r>
              <a:rPr lang="ko-KR" altLang="en-US" dirty="0" smtClean="0">
                <a:solidFill>
                  <a:srgbClr val="C00000"/>
                </a:solidFill>
              </a:rPr>
              <a:t>예약 취소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9798853" y="2767636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출력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5" idx="3"/>
            <a:endCxn id="18" idx="1"/>
          </p:cNvCxnSpPr>
          <p:nvPr/>
        </p:nvCxnSpPr>
        <p:spPr>
          <a:xfrm flipV="1">
            <a:off x="5633056" y="858329"/>
            <a:ext cx="881418" cy="2455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21" idx="1"/>
          </p:cNvCxnSpPr>
          <p:nvPr/>
        </p:nvCxnSpPr>
        <p:spPr>
          <a:xfrm flipV="1">
            <a:off x="5633056" y="2109150"/>
            <a:ext cx="881418" cy="1204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22" idx="1"/>
          </p:cNvCxnSpPr>
          <p:nvPr/>
        </p:nvCxnSpPr>
        <p:spPr>
          <a:xfrm>
            <a:off x="5633056" y="3313977"/>
            <a:ext cx="881418" cy="1190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3"/>
            <a:endCxn id="23" idx="1"/>
          </p:cNvCxnSpPr>
          <p:nvPr/>
        </p:nvCxnSpPr>
        <p:spPr>
          <a:xfrm>
            <a:off x="5633056" y="3313977"/>
            <a:ext cx="881418" cy="2388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8" idx="3"/>
          </p:cNvCxnSpPr>
          <p:nvPr/>
        </p:nvCxnSpPr>
        <p:spPr>
          <a:xfrm>
            <a:off x="8704060" y="858329"/>
            <a:ext cx="1094793" cy="2448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1" idx="3"/>
          </p:cNvCxnSpPr>
          <p:nvPr/>
        </p:nvCxnSpPr>
        <p:spPr>
          <a:xfrm>
            <a:off x="8704060" y="2109150"/>
            <a:ext cx="1094793" cy="1197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2" idx="3"/>
          </p:cNvCxnSpPr>
          <p:nvPr/>
        </p:nvCxnSpPr>
        <p:spPr>
          <a:xfrm flipV="1">
            <a:off x="8704060" y="3306787"/>
            <a:ext cx="1094793" cy="1197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3"/>
          </p:cNvCxnSpPr>
          <p:nvPr/>
        </p:nvCxnSpPr>
        <p:spPr>
          <a:xfrm flipV="1">
            <a:off x="8704060" y="3306787"/>
            <a:ext cx="1094793" cy="2395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171200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설계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안내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14474" y="2767636"/>
            <a:ext cx="2189586" cy="10783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3. </a:t>
            </a:r>
            <a:r>
              <a:rPr lang="ko-KR" altLang="en-US" dirty="0" smtClean="0">
                <a:solidFill>
                  <a:srgbClr val="C00000"/>
                </a:solidFill>
              </a:rPr>
              <a:t>나의 예약 확인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7" name="꺾인 연결선 26"/>
          <p:cNvCxnSpPr>
            <a:stCxn id="5" idx="3"/>
            <a:endCxn id="25" idx="1"/>
          </p:cNvCxnSpPr>
          <p:nvPr/>
        </p:nvCxnSpPr>
        <p:spPr>
          <a:xfrm flipV="1">
            <a:off x="5633056" y="3306787"/>
            <a:ext cx="881418" cy="7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</p:cNvCxnSpPr>
          <p:nvPr/>
        </p:nvCxnSpPr>
        <p:spPr>
          <a:xfrm>
            <a:off x="8704060" y="3306787"/>
            <a:ext cx="109479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3443471" y="2143667"/>
            <a:ext cx="2344854" cy="1078302"/>
          </a:xfrm>
          <a:prstGeom prst="parallelogram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 정보 입력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회의실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회의 제목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날짜</a:t>
            </a:r>
            <a:r>
              <a:rPr lang="en-US" altLang="ko-KR" sz="1100" dirty="0" smtClean="0"/>
              <a:t>)</a:t>
            </a:r>
            <a:endParaRPr lang="ko-KR" altLang="en-US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163902" y="2143667"/>
            <a:ext cx="2398152" cy="1078302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회의실 예약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8" idx="3"/>
            <a:endCxn id="5" idx="5"/>
          </p:cNvCxnSpPr>
          <p:nvPr/>
        </p:nvCxnSpPr>
        <p:spPr>
          <a:xfrm>
            <a:off x="2562054" y="2682818"/>
            <a:ext cx="10162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다이아몬드 14"/>
          <p:cNvSpPr/>
          <p:nvPr/>
        </p:nvSpPr>
        <p:spPr>
          <a:xfrm>
            <a:off x="6514474" y="2147976"/>
            <a:ext cx="2189586" cy="1078302"/>
          </a:xfrm>
          <a:prstGeom prst="diamond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해당 날짜 중복</a:t>
            </a:r>
            <a:endParaRPr lang="ko-KR" altLang="en-US" sz="16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47984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설계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회의실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/>
          <p:cNvCxnSpPr>
            <a:stCxn id="5" idx="2"/>
            <a:endCxn id="15" idx="1"/>
          </p:cNvCxnSpPr>
          <p:nvPr/>
        </p:nvCxnSpPr>
        <p:spPr>
          <a:xfrm>
            <a:off x="5653537" y="2682818"/>
            <a:ext cx="860937" cy="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순서도: 처리 26"/>
          <p:cNvSpPr/>
          <p:nvPr/>
        </p:nvSpPr>
        <p:spPr>
          <a:xfrm>
            <a:off x="9585477" y="2143667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 완료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15" idx="3"/>
          </p:cNvCxnSpPr>
          <p:nvPr/>
        </p:nvCxnSpPr>
        <p:spPr>
          <a:xfrm flipV="1">
            <a:off x="8704060" y="2682818"/>
            <a:ext cx="881417" cy="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직사각형 16"/>
          <p:cNvSpPr/>
          <p:nvPr/>
        </p:nvSpPr>
        <p:spPr>
          <a:xfrm>
            <a:off x="8929805" y="2375041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9585477" y="3840196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오류 메시지 출력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5" idx="2"/>
            <a:endCxn id="30" idx="1"/>
          </p:cNvCxnSpPr>
          <p:nvPr/>
        </p:nvCxnSpPr>
        <p:spPr>
          <a:xfrm rot="16200000" flipH="1">
            <a:off x="8020838" y="2814707"/>
            <a:ext cx="1153069" cy="1976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609267" y="4071570"/>
            <a:ext cx="443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84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8902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설계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600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날짜별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예약 현황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순서도: 데이터 15"/>
          <p:cNvSpPr/>
          <p:nvPr/>
        </p:nvSpPr>
        <p:spPr>
          <a:xfrm>
            <a:off x="3357218" y="2143667"/>
            <a:ext cx="2189586" cy="1078302"/>
          </a:xfrm>
          <a:prstGeom prst="flowChartInputOutpu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 입력</a:t>
            </a:r>
            <a:endParaRPr lang="en-US" altLang="ko-KR" dirty="0"/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286215" y="2143667"/>
            <a:ext cx="2189586" cy="1078302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날짜별</a:t>
            </a:r>
            <a:r>
              <a:rPr lang="ko-KR" altLang="en-US" sz="1600" dirty="0" smtClean="0"/>
              <a:t> 예약 현황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7" idx="3"/>
            <a:endCxn id="16" idx="2"/>
          </p:cNvCxnSpPr>
          <p:nvPr/>
        </p:nvCxnSpPr>
        <p:spPr>
          <a:xfrm>
            <a:off x="2475801" y="2682818"/>
            <a:ext cx="1100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>
            <a:stCxn id="16" idx="5"/>
          </p:cNvCxnSpPr>
          <p:nvPr/>
        </p:nvCxnSpPr>
        <p:spPr>
          <a:xfrm>
            <a:off x="5327845" y="2682818"/>
            <a:ext cx="1100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순서도: 판단 20"/>
          <p:cNvSpPr/>
          <p:nvPr/>
        </p:nvSpPr>
        <p:spPr>
          <a:xfrm>
            <a:off x="6428220" y="2143667"/>
            <a:ext cx="2362107" cy="1078302"/>
          </a:xfrm>
          <a:prstGeom prst="flowChartDecisi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날짜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8966206" y="2375040"/>
            <a:ext cx="443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dirty="0"/>
          </a:p>
        </p:txBody>
      </p:sp>
      <p:sp>
        <p:nvSpPr>
          <p:cNvPr id="23" name="순서도: 처리 22"/>
          <p:cNvSpPr/>
          <p:nvPr/>
        </p:nvSpPr>
        <p:spPr>
          <a:xfrm>
            <a:off x="9671743" y="3795528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오류 메시지 출력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21" idx="2"/>
            <a:endCxn id="23" idx="1"/>
          </p:cNvCxnSpPr>
          <p:nvPr/>
        </p:nvCxnSpPr>
        <p:spPr>
          <a:xfrm rot="16200000" flipH="1">
            <a:off x="8084153" y="2747089"/>
            <a:ext cx="1112710" cy="2062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609273" y="4026902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26" name="순서도: 처리 25"/>
          <p:cNvSpPr/>
          <p:nvPr/>
        </p:nvSpPr>
        <p:spPr>
          <a:xfrm>
            <a:off x="9671743" y="2143667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 목록 출력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1" idx="3"/>
            <a:endCxn id="26" idx="1"/>
          </p:cNvCxnSpPr>
          <p:nvPr/>
        </p:nvCxnSpPr>
        <p:spPr>
          <a:xfrm>
            <a:off x="8790327" y="2682818"/>
            <a:ext cx="881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730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7042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설계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나의 예약 확인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평행 사변형 15"/>
          <p:cNvSpPr/>
          <p:nvPr/>
        </p:nvSpPr>
        <p:spPr>
          <a:xfrm>
            <a:off x="3296832" y="2143665"/>
            <a:ext cx="2189586" cy="1078302"/>
          </a:xfrm>
          <a:prstGeom prst="parallelogram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예약 날짜 입력</a:t>
            </a:r>
            <a:endParaRPr lang="en-US" altLang="ko-KR" sz="1600" dirty="0"/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225829" y="2143665"/>
            <a:ext cx="2189586" cy="1078302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나의</a:t>
            </a:r>
            <a:r>
              <a:rPr lang="en-US" altLang="ko-KR" dirty="0" smtClean="0"/>
              <a:t> </a:t>
            </a:r>
            <a:r>
              <a:rPr lang="ko-KR" altLang="en-US" dirty="0"/>
              <a:t>예약 확인</a:t>
            </a:r>
          </a:p>
        </p:txBody>
      </p:sp>
      <p:cxnSp>
        <p:nvCxnSpPr>
          <p:cNvPr id="18" name="직선 화살표 연결선 17"/>
          <p:cNvCxnSpPr>
            <a:stCxn id="17" idx="3"/>
            <a:endCxn id="16" idx="5"/>
          </p:cNvCxnSpPr>
          <p:nvPr/>
        </p:nvCxnSpPr>
        <p:spPr>
          <a:xfrm>
            <a:off x="2415415" y="2682816"/>
            <a:ext cx="10162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순서도: 판단 18"/>
          <p:cNvSpPr/>
          <p:nvPr/>
        </p:nvSpPr>
        <p:spPr>
          <a:xfrm>
            <a:off x="6367834" y="2143665"/>
            <a:ext cx="2482877" cy="1078302"/>
          </a:xfrm>
          <a:prstGeom prst="flowChartDecisi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 날짜</a:t>
            </a:r>
            <a:r>
              <a:rPr lang="en-US" altLang="ko-KR" dirty="0"/>
              <a:t> </a:t>
            </a:r>
            <a:r>
              <a:rPr lang="ko-KR" altLang="en-US" dirty="0" smtClean="0"/>
              <a:t>일치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6" idx="2"/>
          </p:cNvCxnSpPr>
          <p:nvPr/>
        </p:nvCxnSpPr>
        <p:spPr>
          <a:xfrm>
            <a:off x="5351630" y="2682816"/>
            <a:ext cx="10162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직사각형 28"/>
          <p:cNvSpPr/>
          <p:nvPr/>
        </p:nvSpPr>
        <p:spPr>
          <a:xfrm>
            <a:off x="8966206" y="2375040"/>
            <a:ext cx="443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9671743" y="3795528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오류 메시지 출력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9" idx="2"/>
            <a:endCxn id="30" idx="1"/>
          </p:cNvCxnSpPr>
          <p:nvPr/>
        </p:nvCxnSpPr>
        <p:spPr>
          <a:xfrm rot="16200000" flipH="1">
            <a:off x="8084152" y="2747088"/>
            <a:ext cx="1112712" cy="2062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09273" y="4026902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33" name="순서도: 처리 32"/>
          <p:cNvSpPr/>
          <p:nvPr/>
        </p:nvSpPr>
        <p:spPr>
          <a:xfrm>
            <a:off x="9671743" y="2143667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 목록 출력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19" idx="3"/>
            <a:endCxn id="33" idx="1"/>
          </p:cNvCxnSpPr>
          <p:nvPr/>
        </p:nvCxnSpPr>
        <p:spPr>
          <a:xfrm>
            <a:off x="8850711" y="2682816"/>
            <a:ext cx="82103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3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/>
          <p:nvPr/>
        </p:nvCxnSpPr>
        <p:spPr>
          <a:xfrm>
            <a:off x="828155" y="2346389"/>
            <a:ext cx="881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2938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설계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날짜 수정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899158" y="2352136"/>
            <a:ext cx="881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직사각형 26"/>
          <p:cNvSpPr/>
          <p:nvPr/>
        </p:nvSpPr>
        <p:spPr>
          <a:xfrm>
            <a:off x="6505857" y="3735237"/>
            <a:ext cx="2189586" cy="10783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 수정 완료</a:t>
            </a:r>
            <a:endParaRPr lang="ko-KR" altLang="en-US" dirty="0"/>
          </a:p>
        </p:txBody>
      </p:sp>
      <p:sp>
        <p:nvSpPr>
          <p:cNvPr id="16" name="순서도: 판단 15"/>
          <p:cNvSpPr/>
          <p:nvPr/>
        </p:nvSpPr>
        <p:spPr>
          <a:xfrm>
            <a:off x="3434855" y="3735238"/>
            <a:ext cx="2189586" cy="1078302"/>
          </a:xfrm>
          <a:prstGeom prst="flowChartDecisi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해당 날짜 중복</a:t>
            </a:r>
            <a:endParaRPr lang="ko-KR" altLang="en-US" sz="1600" dirty="0"/>
          </a:p>
        </p:txBody>
      </p:sp>
      <p:sp>
        <p:nvSpPr>
          <p:cNvPr id="17" name="순서도: 데이터 16"/>
          <p:cNvSpPr/>
          <p:nvPr/>
        </p:nvSpPr>
        <p:spPr>
          <a:xfrm>
            <a:off x="3434855" y="1807238"/>
            <a:ext cx="2189586" cy="1078302"/>
          </a:xfrm>
          <a:prstGeom prst="flowChartInputOutpu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예약 번호 입력</a:t>
            </a:r>
            <a:endParaRPr lang="en-US" altLang="ko-KR" sz="1600" dirty="0"/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363852" y="1807238"/>
            <a:ext cx="2189586" cy="1078302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날짜 </a:t>
            </a:r>
            <a:r>
              <a:rPr lang="ko-KR" altLang="en-US" dirty="0"/>
              <a:t>수정</a:t>
            </a:r>
          </a:p>
        </p:txBody>
      </p:sp>
      <p:cxnSp>
        <p:nvCxnSpPr>
          <p:cNvPr id="19" name="직선 화살표 연결선 18"/>
          <p:cNvCxnSpPr>
            <a:stCxn id="18" idx="3"/>
            <a:endCxn id="17" idx="2"/>
          </p:cNvCxnSpPr>
          <p:nvPr/>
        </p:nvCxnSpPr>
        <p:spPr>
          <a:xfrm>
            <a:off x="2553438" y="2346389"/>
            <a:ext cx="1100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순서도: 판단 19"/>
          <p:cNvSpPr/>
          <p:nvPr/>
        </p:nvSpPr>
        <p:spPr>
          <a:xfrm>
            <a:off x="6505857" y="1811547"/>
            <a:ext cx="2517383" cy="1078302"/>
          </a:xfrm>
          <a:prstGeom prst="flowChartDecisi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예약 </a:t>
            </a:r>
            <a:r>
              <a:rPr lang="ko-KR" altLang="en-US" dirty="0" smtClean="0"/>
              <a:t>번호</a:t>
            </a:r>
            <a:r>
              <a:rPr lang="en-US" altLang="ko-KR" dirty="0"/>
              <a:t> </a:t>
            </a:r>
            <a:r>
              <a:rPr lang="ko-KR" altLang="en-US" dirty="0" smtClean="0"/>
              <a:t>일치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7" idx="5"/>
            <a:endCxn id="20" idx="1"/>
          </p:cNvCxnSpPr>
          <p:nvPr/>
        </p:nvCxnSpPr>
        <p:spPr>
          <a:xfrm>
            <a:off x="5405482" y="2346389"/>
            <a:ext cx="1100375" cy="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/>
          <p:cNvCxnSpPr>
            <a:stCxn id="16" idx="3"/>
            <a:endCxn id="27" idx="1"/>
          </p:cNvCxnSpPr>
          <p:nvPr/>
        </p:nvCxnSpPr>
        <p:spPr>
          <a:xfrm flipV="1">
            <a:off x="5624441" y="4274388"/>
            <a:ext cx="8814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순서도: 데이터 25"/>
          <p:cNvSpPr/>
          <p:nvPr/>
        </p:nvSpPr>
        <p:spPr>
          <a:xfrm>
            <a:off x="172528" y="3745294"/>
            <a:ext cx="2380910" cy="1078302"/>
          </a:xfrm>
          <a:prstGeom prst="flowChartInputOutpu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수정할 날짜 입력</a:t>
            </a:r>
          </a:p>
        </p:txBody>
      </p:sp>
      <p:cxnSp>
        <p:nvCxnSpPr>
          <p:cNvPr id="30" name="직선 화살표 연결선 29"/>
          <p:cNvCxnSpPr>
            <a:stCxn id="26" idx="5"/>
          </p:cNvCxnSpPr>
          <p:nvPr/>
        </p:nvCxnSpPr>
        <p:spPr>
          <a:xfrm>
            <a:off x="2315347" y="4284445"/>
            <a:ext cx="1119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꺾인 연결선 10"/>
          <p:cNvCxnSpPr>
            <a:stCxn id="20" idx="2"/>
            <a:endCxn id="26" idx="0"/>
          </p:cNvCxnSpPr>
          <p:nvPr/>
        </p:nvCxnSpPr>
        <p:spPr>
          <a:xfrm rot="5400000">
            <a:off x="4255090" y="235834"/>
            <a:ext cx="855445" cy="6163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9735177" y="1807238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오류 메시지 출력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4" idx="1"/>
          </p:cNvCxnSpPr>
          <p:nvPr/>
        </p:nvCxnSpPr>
        <p:spPr>
          <a:xfrm flipV="1">
            <a:off x="9023240" y="2346389"/>
            <a:ext cx="711937" cy="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직사각형 30"/>
          <p:cNvSpPr/>
          <p:nvPr/>
        </p:nvSpPr>
        <p:spPr>
          <a:xfrm>
            <a:off x="9141300" y="2038612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7321157" y="3005536"/>
            <a:ext cx="443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16" idx="2"/>
            <a:endCxn id="41" idx="1"/>
          </p:cNvCxnSpPr>
          <p:nvPr/>
        </p:nvCxnSpPr>
        <p:spPr>
          <a:xfrm rot="16200000" flipH="1">
            <a:off x="5124351" y="4218836"/>
            <a:ext cx="760168" cy="1949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6479223" y="5034557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오류 메시지 출력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470037" y="5260326"/>
            <a:ext cx="443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847651" y="3966610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7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데이터 4"/>
          <p:cNvSpPr/>
          <p:nvPr/>
        </p:nvSpPr>
        <p:spPr>
          <a:xfrm>
            <a:off x="3314074" y="2143666"/>
            <a:ext cx="2189586" cy="1078302"/>
          </a:xfrm>
          <a:prstGeom prst="flowChartInputOutpu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예약 번호 입력</a:t>
            </a:r>
            <a:endParaRPr lang="en-US" altLang="ko-KR" sz="1600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243071" y="2143666"/>
            <a:ext cx="2189586" cy="1078302"/>
          </a:xfrm>
          <a:prstGeom prst="flowChartTerminator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예약 취소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8" idx="3"/>
            <a:endCxn id="5" idx="2"/>
          </p:cNvCxnSpPr>
          <p:nvPr/>
        </p:nvCxnSpPr>
        <p:spPr>
          <a:xfrm>
            <a:off x="2432657" y="2682817"/>
            <a:ext cx="1100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순서도: 판단 14"/>
          <p:cNvSpPr/>
          <p:nvPr/>
        </p:nvSpPr>
        <p:spPr>
          <a:xfrm>
            <a:off x="6385077" y="2147975"/>
            <a:ext cx="2500130" cy="1078302"/>
          </a:xfrm>
          <a:prstGeom prst="flowChartDecisi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 번호</a:t>
            </a:r>
            <a:r>
              <a:rPr lang="en-US" altLang="ko-KR" dirty="0"/>
              <a:t> </a:t>
            </a:r>
            <a:r>
              <a:rPr lang="ko-KR" altLang="en-US" dirty="0" smtClean="0"/>
              <a:t>일치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7123" y="589001"/>
            <a:ext cx="22938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설계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예약 취소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/>
          <p:cNvCxnSpPr>
            <a:stCxn id="5" idx="5"/>
            <a:endCxn id="15" idx="1"/>
          </p:cNvCxnSpPr>
          <p:nvPr/>
        </p:nvCxnSpPr>
        <p:spPr>
          <a:xfrm>
            <a:off x="5284701" y="2682817"/>
            <a:ext cx="1100376" cy="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직사각형 26"/>
          <p:cNvSpPr/>
          <p:nvPr/>
        </p:nvSpPr>
        <p:spPr>
          <a:xfrm>
            <a:off x="9671743" y="2143666"/>
            <a:ext cx="2189586" cy="10783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 취소 완료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15" idx="3"/>
            <a:endCxn id="27" idx="1"/>
          </p:cNvCxnSpPr>
          <p:nvPr/>
        </p:nvCxnSpPr>
        <p:spPr>
          <a:xfrm flipV="1">
            <a:off x="8885207" y="2682817"/>
            <a:ext cx="786536" cy="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직사각형 16"/>
          <p:cNvSpPr/>
          <p:nvPr/>
        </p:nvSpPr>
        <p:spPr>
          <a:xfrm>
            <a:off x="9056779" y="2377194"/>
            <a:ext cx="443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dirty="0"/>
          </a:p>
        </p:txBody>
      </p:sp>
      <p:sp>
        <p:nvSpPr>
          <p:cNvPr id="18" name="순서도: 처리 17"/>
          <p:cNvSpPr/>
          <p:nvPr/>
        </p:nvSpPr>
        <p:spPr>
          <a:xfrm>
            <a:off x="9671743" y="3795528"/>
            <a:ext cx="2189586" cy="1078302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오류 메시지 출력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5" idx="2"/>
            <a:endCxn id="18" idx="1"/>
          </p:cNvCxnSpPr>
          <p:nvPr/>
        </p:nvCxnSpPr>
        <p:spPr>
          <a:xfrm rot="16200000" flipH="1">
            <a:off x="8099241" y="2762177"/>
            <a:ext cx="1108402" cy="2036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609273" y="4026902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59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72468" y="631580"/>
            <a:ext cx="479647" cy="505505"/>
            <a:chOff x="961460" y="2009566"/>
            <a:chExt cx="479647" cy="505505"/>
          </a:xfrm>
        </p:grpSpPr>
        <p:sp>
          <p:nvSpPr>
            <p:cNvPr id="56" name="직사각형 55"/>
            <p:cNvSpPr/>
            <p:nvPr/>
          </p:nvSpPr>
          <p:spPr>
            <a:xfrm rot="16200000">
              <a:off x="961460" y="2041594"/>
              <a:ext cx="128345" cy="1283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028934" y="1989939"/>
              <a:ext cx="392546" cy="431800"/>
            </a:xfrm>
            <a:prstGeom prst="rect">
              <a:avLst/>
            </a:prstGeom>
            <a:noFill/>
            <a:ln w="381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27274" y="2053406"/>
              <a:ext cx="2928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n-US" altLang="ko-KR" sz="3000" dirty="0" smtClean="0">
                  <a:solidFill>
                    <a:srgbClr val="5C181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altLang="ko-KR" sz="3000" dirty="0">
                <a:solidFill>
                  <a:srgbClr val="5C1818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8522915" y="1457866"/>
            <a:ext cx="1501279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/start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13148" y="1817867"/>
            <a:ext cx="6049033" cy="25816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저는 회의실을 예약하는 </a:t>
            </a:r>
            <a:r>
              <a:rPr lang="ko-KR" altLang="en-US" dirty="0" err="1" smtClean="0"/>
              <a:t>챗봇입니다</a:t>
            </a:r>
            <a:r>
              <a:rPr lang="en-US" altLang="ko-KR" dirty="0" smtClean="0"/>
              <a:t>. ^-^</a:t>
            </a:r>
          </a:p>
          <a:p>
            <a:r>
              <a:rPr lang="ko-KR" altLang="en-US" dirty="0" smtClean="0"/>
              <a:t>무엇을 도와드릴까요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회의실 예약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날짜별</a:t>
            </a:r>
            <a:r>
              <a:rPr lang="ko-KR" altLang="en-US" dirty="0" smtClean="0"/>
              <a:t> 예약 현황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나의 예약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날짜 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예약 취소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123" y="589001"/>
            <a:ext cx="171200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대본 </a:t>
            </a:r>
            <a:r>
              <a:rPr lang="en-US" altLang="ko-KR" sz="3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1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안내</a:t>
            </a:r>
            <a:endParaRPr lang="ko-KR" altLang="en-US" sz="3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3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845</Words>
  <Application>Microsoft Office PowerPoint</Application>
  <PresentationFormat>와이드스크린</PresentationFormat>
  <Paragraphs>235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NDS</dc:creator>
  <cp:lastModifiedBy>NDS</cp:lastModifiedBy>
  <cp:revision>572</cp:revision>
  <dcterms:created xsi:type="dcterms:W3CDTF">2018-05-29T02:31:26Z</dcterms:created>
  <dcterms:modified xsi:type="dcterms:W3CDTF">2018-06-15T08:14:18Z</dcterms:modified>
</cp:coreProperties>
</file>