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1" r:id="rId2"/>
    <p:sldId id="288" r:id="rId3"/>
    <p:sldId id="403" r:id="rId4"/>
    <p:sldId id="404" r:id="rId5"/>
    <p:sldId id="405" r:id="rId6"/>
    <p:sldId id="406" r:id="rId7"/>
    <p:sldId id="407" r:id="rId8"/>
    <p:sldId id="408" r:id="rId9"/>
    <p:sldId id="409" r:id="rId10"/>
    <p:sldId id="410" r:id="rId11"/>
    <p:sldId id="411" r:id="rId12"/>
    <p:sldId id="412" r:id="rId13"/>
    <p:sldId id="40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DBBEB2-0788-43E0-B4B7-D8DC6E1F8638}" v="1" dt="2024-03-18T14:28:13.0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58246" autoAdjust="0"/>
  </p:normalViewPr>
  <p:slideViewPr>
    <p:cSldViewPr snapToGrid="0">
      <p:cViewPr varScale="1">
        <p:scale>
          <a:sx n="48" d="100"/>
          <a:sy n="48" d="100"/>
        </p:scale>
        <p:origin x="20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명묵" userId="86eabdaf-b3d9-410b-94eb-b1f37b7ff2a5" providerId="ADAL" clId="{CDDBBEB2-0788-43E0-B4B7-D8DC6E1F8638}"/>
    <pc:docChg chg="modSld">
      <pc:chgData name="강명묵" userId="86eabdaf-b3d9-410b-94eb-b1f37b7ff2a5" providerId="ADAL" clId="{CDDBBEB2-0788-43E0-B4B7-D8DC6E1F8638}" dt="2024-03-18T14:28:13.090" v="0"/>
      <pc:docMkLst>
        <pc:docMk/>
      </pc:docMkLst>
      <pc:sldChg chg="delSp modTransition modAnim">
        <pc:chgData name="강명묵" userId="86eabdaf-b3d9-410b-94eb-b1f37b7ff2a5" providerId="ADAL" clId="{CDDBBEB2-0788-43E0-B4B7-D8DC6E1F8638}" dt="2024-03-18T14:28:13.090" v="0"/>
        <pc:sldMkLst>
          <pc:docMk/>
          <pc:sldMk cId="398166841" sldId="261"/>
        </pc:sldMkLst>
        <pc:picChg chg="del">
          <ac:chgData name="강명묵" userId="86eabdaf-b3d9-410b-94eb-b1f37b7ff2a5" providerId="ADAL" clId="{CDDBBEB2-0788-43E0-B4B7-D8DC6E1F8638}" dt="2024-03-18T14:28:13.090" v="0"/>
          <ac:picMkLst>
            <pc:docMk/>
            <pc:sldMk cId="398166841" sldId="261"/>
            <ac:picMk id="9" creationId="{0287B9C7-6D02-A5DF-39C0-F3BFD0760439}"/>
          </ac:picMkLst>
        </pc:picChg>
      </pc:sldChg>
      <pc:sldChg chg="delSp modTransition modAnim">
        <pc:chgData name="강명묵" userId="86eabdaf-b3d9-410b-94eb-b1f37b7ff2a5" providerId="ADAL" clId="{CDDBBEB2-0788-43E0-B4B7-D8DC6E1F8638}" dt="2024-03-18T14:28:13.090" v="0"/>
        <pc:sldMkLst>
          <pc:docMk/>
          <pc:sldMk cId="1040738400" sldId="288"/>
        </pc:sldMkLst>
        <pc:picChg chg="del">
          <ac:chgData name="강명묵" userId="86eabdaf-b3d9-410b-94eb-b1f37b7ff2a5" providerId="ADAL" clId="{CDDBBEB2-0788-43E0-B4B7-D8DC6E1F8638}" dt="2024-03-18T14:28:13.090" v="0"/>
          <ac:picMkLst>
            <pc:docMk/>
            <pc:sldMk cId="1040738400" sldId="288"/>
            <ac:picMk id="13" creationId="{BFBC55BC-6F75-E53D-FAB4-31049E155803}"/>
          </ac:picMkLst>
        </pc:picChg>
      </pc:sldChg>
      <pc:sldChg chg="delSp modTransition modAnim">
        <pc:chgData name="강명묵" userId="86eabdaf-b3d9-410b-94eb-b1f37b7ff2a5" providerId="ADAL" clId="{CDDBBEB2-0788-43E0-B4B7-D8DC6E1F8638}" dt="2024-03-18T14:28:13.090" v="0"/>
        <pc:sldMkLst>
          <pc:docMk/>
          <pc:sldMk cId="3129611109" sldId="402"/>
        </pc:sldMkLst>
        <pc:picChg chg="del">
          <ac:chgData name="강명묵" userId="86eabdaf-b3d9-410b-94eb-b1f37b7ff2a5" providerId="ADAL" clId="{CDDBBEB2-0788-43E0-B4B7-D8DC6E1F8638}" dt="2024-03-18T14:28:13.090" v="0"/>
          <ac:picMkLst>
            <pc:docMk/>
            <pc:sldMk cId="3129611109" sldId="402"/>
            <ac:picMk id="3" creationId="{B32CF2C2-98A7-FB2F-0B65-460BF74BD900}"/>
          </ac:picMkLst>
        </pc:picChg>
      </pc:sldChg>
      <pc:sldChg chg="delSp modTransition modAnim">
        <pc:chgData name="강명묵" userId="86eabdaf-b3d9-410b-94eb-b1f37b7ff2a5" providerId="ADAL" clId="{CDDBBEB2-0788-43E0-B4B7-D8DC6E1F8638}" dt="2024-03-18T14:28:13.090" v="0"/>
        <pc:sldMkLst>
          <pc:docMk/>
          <pc:sldMk cId="420167579" sldId="403"/>
        </pc:sldMkLst>
        <pc:picChg chg="del">
          <ac:chgData name="강명묵" userId="86eabdaf-b3d9-410b-94eb-b1f37b7ff2a5" providerId="ADAL" clId="{CDDBBEB2-0788-43E0-B4B7-D8DC6E1F8638}" dt="2024-03-18T14:28:13.090" v="0"/>
          <ac:picMkLst>
            <pc:docMk/>
            <pc:sldMk cId="420167579" sldId="403"/>
            <ac:picMk id="6" creationId="{5EB25601-C386-18FD-1491-1C66BB510C70}"/>
          </ac:picMkLst>
        </pc:picChg>
      </pc:sldChg>
      <pc:sldChg chg="delSp modTransition modAnim">
        <pc:chgData name="강명묵" userId="86eabdaf-b3d9-410b-94eb-b1f37b7ff2a5" providerId="ADAL" clId="{CDDBBEB2-0788-43E0-B4B7-D8DC6E1F8638}" dt="2024-03-18T14:28:13.090" v="0"/>
        <pc:sldMkLst>
          <pc:docMk/>
          <pc:sldMk cId="3367787468" sldId="404"/>
        </pc:sldMkLst>
        <pc:picChg chg="del">
          <ac:chgData name="강명묵" userId="86eabdaf-b3d9-410b-94eb-b1f37b7ff2a5" providerId="ADAL" clId="{CDDBBEB2-0788-43E0-B4B7-D8DC6E1F8638}" dt="2024-03-18T14:28:13.090" v="0"/>
          <ac:picMkLst>
            <pc:docMk/>
            <pc:sldMk cId="3367787468" sldId="404"/>
            <ac:picMk id="4" creationId="{C1B42283-3BF0-3CB9-AD62-BA2F11ADCB45}"/>
          </ac:picMkLst>
        </pc:picChg>
      </pc:sldChg>
      <pc:sldChg chg="delSp modTransition modAnim">
        <pc:chgData name="강명묵" userId="86eabdaf-b3d9-410b-94eb-b1f37b7ff2a5" providerId="ADAL" clId="{CDDBBEB2-0788-43E0-B4B7-D8DC6E1F8638}" dt="2024-03-18T14:28:13.090" v="0"/>
        <pc:sldMkLst>
          <pc:docMk/>
          <pc:sldMk cId="3294844805" sldId="405"/>
        </pc:sldMkLst>
        <pc:picChg chg="del">
          <ac:chgData name="강명묵" userId="86eabdaf-b3d9-410b-94eb-b1f37b7ff2a5" providerId="ADAL" clId="{CDDBBEB2-0788-43E0-B4B7-D8DC6E1F8638}" dt="2024-03-18T14:28:13.090" v="0"/>
          <ac:picMkLst>
            <pc:docMk/>
            <pc:sldMk cId="3294844805" sldId="405"/>
            <ac:picMk id="10" creationId="{0AED8CAD-EFB6-8EA1-A366-3C2953ED2157}"/>
          </ac:picMkLst>
        </pc:picChg>
      </pc:sldChg>
      <pc:sldChg chg="delSp modTransition modAnim">
        <pc:chgData name="강명묵" userId="86eabdaf-b3d9-410b-94eb-b1f37b7ff2a5" providerId="ADAL" clId="{CDDBBEB2-0788-43E0-B4B7-D8DC6E1F8638}" dt="2024-03-18T14:28:13.090" v="0"/>
        <pc:sldMkLst>
          <pc:docMk/>
          <pc:sldMk cId="331718769" sldId="406"/>
        </pc:sldMkLst>
        <pc:picChg chg="del">
          <ac:chgData name="강명묵" userId="86eabdaf-b3d9-410b-94eb-b1f37b7ff2a5" providerId="ADAL" clId="{CDDBBEB2-0788-43E0-B4B7-D8DC6E1F8638}" dt="2024-03-18T14:28:13.090" v="0"/>
          <ac:picMkLst>
            <pc:docMk/>
            <pc:sldMk cId="331718769" sldId="406"/>
            <ac:picMk id="6" creationId="{8D180E1E-81CA-B26B-E3BA-18E6AE45091D}"/>
          </ac:picMkLst>
        </pc:picChg>
      </pc:sldChg>
      <pc:sldChg chg="delSp modTransition modAnim">
        <pc:chgData name="강명묵" userId="86eabdaf-b3d9-410b-94eb-b1f37b7ff2a5" providerId="ADAL" clId="{CDDBBEB2-0788-43E0-B4B7-D8DC6E1F8638}" dt="2024-03-18T14:28:13.090" v="0"/>
        <pc:sldMkLst>
          <pc:docMk/>
          <pc:sldMk cId="3794840928" sldId="407"/>
        </pc:sldMkLst>
        <pc:picChg chg="del">
          <ac:chgData name="강명묵" userId="86eabdaf-b3d9-410b-94eb-b1f37b7ff2a5" providerId="ADAL" clId="{CDDBBEB2-0788-43E0-B4B7-D8DC6E1F8638}" dt="2024-03-18T14:28:13.090" v="0"/>
          <ac:picMkLst>
            <pc:docMk/>
            <pc:sldMk cId="3794840928" sldId="407"/>
            <ac:picMk id="6" creationId="{F0DBE95C-0D20-998F-E87A-8CE2095F8B9C}"/>
          </ac:picMkLst>
        </pc:picChg>
      </pc:sldChg>
      <pc:sldChg chg="delSp modTransition modAnim">
        <pc:chgData name="강명묵" userId="86eabdaf-b3d9-410b-94eb-b1f37b7ff2a5" providerId="ADAL" clId="{CDDBBEB2-0788-43E0-B4B7-D8DC6E1F8638}" dt="2024-03-18T14:28:13.090" v="0"/>
        <pc:sldMkLst>
          <pc:docMk/>
          <pc:sldMk cId="466190202" sldId="408"/>
        </pc:sldMkLst>
        <pc:picChg chg="del">
          <ac:chgData name="강명묵" userId="86eabdaf-b3d9-410b-94eb-b1f37b7ff2a5" providerId="ADAL" clId="{CDDBBEB2-0788-43E0-B4B7-D8DC6E1F8638}" dt="2024-03-18T14:28:13.090" v="0"/>
          <ac:picMkLst>
            <pc:docMk/>
            <pc:sldMk cId="466190202" sldId="408"/>
            <ac:picMk id="4" creationId="{41C7CE4A-5B27-1061-C960-2C7687A1F82C}"/>
          </ac:picMkLst>
        </pc:picChg>
      </pc:sldChg>
      <pc:sldChg chg="delSp modTransition modAnim">
        <pc:chgData name="강명묵" userId="86eabdaf-b3d9-410b-94eb-b1f37b7ff2a5" providerId="ADAL" clId="{CDDBBEB2-0788-43E0-B4B7-D8DC6E1F8638}" dt="2024-03-18T14:28:13.090" v="0"/>
        <pc:sldMkLst>
          <pc:docMk/>
          <pc:sldMk cId="3345462896" sldId="409"/>
        </pc:sldMkLst>
        <pc:picChg chg="del">
          <ac:chgData name="강명묵" userId="86eabdaf-b3d9-410b-94eb-b1f37b7ff2a5" providerId="ADAL" clId="{CDDBBEB2-0788-43E0-B4B7-D8DC6E1F8638}" dt="2024-03-18T14:28:13.090" v="0"/>
          <ac:picMkLst>
            <pc:docMk/>
            <pc:sldMk cId="3345462896" sldId="409"/>
            <ac:picMk id="4" creationId="{4E7CB4EB-A8B8-0D65-8068-3951EF64018F}"/>
          </ac:picMkLst>
        </pc:picChg>
      </pc:sldChg>
      <pc:sldChg chg="delSp modTransition modAnim">
        <pc:chgData name="강명묵" userId="86eabdaf-b3d9-410b-94eb-b1f37b7ff2a5" providerId="ADAL" clId="{CDDBBEB2-0788-43E0-B4B7-D8DC6E1F8638}" dt="2024-03-18T14:28:13.090" v="0"/>
        <pc:sldMkLst>
          <pc:docMk/>
          <pc:sldMk cId="3330744864" sldId="410"/>
        </pc:sldMkLst>
        <pc:picChg chg="del">
          <ac:chgData name="강명묵" userId="86eabdaf-b3d9-410b-94eb-b1f37b7ff2a5" providerId="ADAL" clId="{CDDBBEB2-0788-43E0-B4B7-D8DC6E1F8638}" dt="2024-03-18T14:28:13.090" v="0"/>
          <ac:picMkLst>
            <pc:docMk/>
            <pc:sldMk cId="3330744864" sldId="410"/>
            <ac:picMk id="10" creationId="{1BC7A519-5E5A-5F32-70E9-B4FF4B901C9A}"/>
          </ac:picMkLst>
        </pc:picChg>
      </pc:sldChg>
      <pc:sldChg chg="delSp modTransition modAnim">
        <pc:chgData name="강명묵" userId="86eabdaf-b3d9-410b-94eb-b1f37b7ff2a5" providerId="ADAL" clId="{CDDBBEB2-0788-43E0-B4B7-D8DC6E1F8638}" dt="2024-03-18T14:28:13.090" v="0"/>
        <pc:sldMkLst>
          <pc:docMk/>
          <pc:sldMk cId="433827062" sldId="411"/>
        </pc:sldMkLst>
        <pc:picChg chg="del">
          <ac:chgData name="강명묵" userId="86eabdaf-b3d9-410b-94eb-b1f37b7ff2a5" providerId="ADAL" clId="{CDDBBEB2-0788-43E0-B4B7-D8DC6E1F8638}" dt="2024-03-18T14:28:13.090" v="0"/>
          <ac:picMkLst>
            <pc:docMk/>
            <pc:sldMk cId="433827062" sldId="411"/>
            <ac:picMk id="11" creationId="{90883747-4CFE-1238-C8A9-9B1248CE1633}"/>
          </ac:picMkLst>
        </pc:picChg>
      </pc:sldChg>
      <pc:sldChg chg="delSp modTransition modAnim">
        <pc:chgData name="강명묵" userId="86eabdaf-b3d9-410b-94eb-b1f37b7ff2a5" providerId="ADAL" clId="{CDDBBEB2-0788-43E0-B4B7-D8DC6E1F8638}" dt="2024-03-18T14:28:13.090" v="0"/>
        <pc:sldMkLst>
          <pc:docMk/>
          <pc:sldMk cId="4099842044" sldId="412"/>
        </pc:sldMkLst>
        <pc:picChg chg="del">
          <ac:chgData name="강명묵" userId="86eabdaf-b3d9-410b-94eb-b1f37b7ff2a5" providerId="ADAL" clId="{CDDBBEB2-0788-43E0-B4B7-D8DC6E1F8638}" dt="2024-03-18T14:28:13.090" v="0"/>
          <ac:picMkLst>
            <pc:docMk/>
            <pc:sldMk cId="4099842044" sldId="412"/>
            <ac:picMk id="9" creationId="{64861DC0-D12E-E9B6-5B7C-7509441D3292}"/>
          </ac:picMkLst>
        </pc:picChg>
      </pc:sldChg>
    </pc:docChg>
  </pc:docChgLst>
  <pc:docChgLst>
    <pc:chgData name="강명묵" userId="86eabdaf-b3d9-410b-94eb-b1f37b7ff2a5" providerId="ADAL" clId="{F45426BB-0988-4D82-B361-B0EBD197F731}"/>
    <pc:docChg chg="undo custSel modSld">
      <pc:chgData name="강명묵" userId="86eabdaf-b3d9-410b-94eb-b1f37b7ff2a5" providerId="ADAL" clId="{F45426BB-0988-4D82-B361-B0EBD197F731}" dt="2024-01-28T05:02:05.270" v="5658"/>
      <pc:docMkLst>
        <pc:docMk/>
      </pc:docMkLst>
      <pc:sldChg chg="addSp modSp modNotesTx">
        <pc:chgData name="강명묵" userId="86eabdaf-b3d9-410b-94eb-b1f37b7ff2a5" providerId="ADAL" clId="{F45426BB-0988-4D82-B361-B0EBD197F731}" dt="2024-01-28T05:02:05.270" v="5658"/>
        <pc:sldMkLst>
          <pc:docMk/>
          <pc:sldMk cId="398166841" sldId="261"/>
        </pc:sldMkLst>
        <pc:picChg chg="add mod">
          <ac:chgData name="강명묵" userId="86eabdaf-b3d9-410b-94eb-b1f37b7ff2a5" providerId="ADAL" clId="{F45426BB-0988-4D82-B361-B0EBD197F731}" dt="2024-01-28T05:02:05.270" v="5658"/>
          <ac:picMkLst>
            <pc:docMk/>
            <pc:sldMk cId="398166841" sldId="261"/>
            <ac:picMk id="9" creationId="{0287B9C7-6D02-A5DF-39C0-F3BFD0760439}"/>
          </ac:picMkLst>
        </pc:picChg>
      </pc:sldChg>
      <pc:sldChg chg="addSp delSp modSp mod modNotesTx">
        <pc:chgData name="강명묵" userId="86eabdaf-b3d9-410b-94eb-b1f37b7ff2a5" providerId="ADAL" clId="{F45426BB-0988-4D82-B361-B0EBD197F731}" dt="2024-01-28T05:02:05.270" v="5658"/>
        <pc:sldMkLst>
          <pc:docMk/>
          <pc:sldMk cId="1040738400" sldId="288"/>
        </pc:sldMkLst>
        <pc:spChg chg="add del">
          <ac:chgData name="강명묵" userId="86eabdaf-b3d9-410b-94eb-b1f37b7ff2a5" providerId="ADAL" clId="{F45426BB-0988-4D82-B361-B0EBD197F731}" dt="2024-01-28T04:00:40.147" v="53" actId="22"/>
          <ac:spMkLst>
            <pc:docMk/>
            <pc:sldMk cId="1040738400" sldId="288"/>
            <ac:spMk id="9" creationId="{7EA1C0A3-CB15-9862-27BA-14A1E61A93CE}"/>
          </ac:spMkLst>
        </pc:spChg>
        <pc:picChg chg="add mod">
          <ac:chgData name="강명묵" userId="86eabdaf-b3d9-410b-94eb-b1f37b7ff2a5" providerId="ADAL" clId="{F45426BB-0988-4D82-B361-B0EBD197F731}" dt="2024-01-28T05:02:05.270" v="5658"/>
          <ac:picMkLst>
            <pc:docMk/>
            <pc:sldMk cId="1040738400" sldId="288"/>
            <ac:picMk id="13" creationId="{BFBC55BC-6F75-E53D-FAB4-31049E155803}"/>
          </ac:picMkLst>
        </pc:picChg>
      </pc:sldChg>
      <pc:sldChg chg="addSp modSp modNotesTx">
        <pc:chgData name="강명묵" userId="86eabdaf-b3d9-410b-94eb-b1f37b7ff2a5" providerId="ADAL" clId="{F45426BB-0988-4D82-B361-B0EBD197F731}" dt="2024-01-28T05:02:05.270" v="5658"/>
        <pc:sldMkLst>
          <pc:docMk/>
          <pc:sldMk cId="3129611109" sldId="402"/>
        </pc:sldMkLst>
        <pc:picChg chg="add mod">
          <ac:chgData name="강명묵" userId="86eabdaf-b3d9-410b-94eb-b1f37b7ff2a5" providerId="ADAL" clId="{F45426BB-0988-4D82-B361-B0EBD197F731}" dt="2024-01-28T05:02:05.270" v="5658"/>
          <ac:picMkLst>
            <pc:docMk/>
            <pc:sldMk cId="3129611109" sldId="402"/>
            <ac:picMk id="3" creationId="{B32CF2C2-98A7-FB2F-0B65-460BF74BD900}"/>
          </ac:picMkLst>
        </pc:picChg>
      </pc:sldChg>
      <pc:sldChg chg="addSp delSp modSp mod modNotesTx">
        <pc:chgData name="강명묵" userId="86eabdaf-b3d9-410b-94eb-b1f37b7ff2a5" providerId="ADAL" clId="{F45426BB-0988-4D82-B361-B0EBD197F731}" dt="2024-01-28T05:02:05.270" v="5658"/>
        <pc:sldMkLst>
          <pc:docMk/>
          <pc:sldMk cId="420167579" sldId="403"/>
        </pc:sldMkLst>
        <pc:spChg chg="add del">
          <ac:chgData name="강명묵" userId="86eabdaf-b3d9-410b-94eb-b1f37b7ff2a5" providerId="ADAL" clId="{F45426BB-0988-4D82-B361-B0EBD197F731}" dt="2024-01-28T04:01:00.929" v="61" actId="22"/>
          <ac:spMkLst>
            <pc:docMk/>
            <pc:sldMk cId="420167579" sldId="403"/>
            <ac:spMk id="3" creationId="{9D374DBD-3CFF-E190-C67F-D217698C2AD6}"/>
          </ac:spMkLst>
        </pc:spChg>
        <pc:picChg chg="add mod">
          <ac:chgData name="강명묵" userId="86eabdaf-b3d9-410b-94eb-b1f37b7ff2a5" providerId="ADAL" clId="{F45426BB-0988-4D82-B361-B0EBD197F731}" dt="2024-01-28T05:02:05.270" v="5658"/>
          <ac:picMkLst>
            <pc:docMk/>
            <pc:sldMk cId="420167579" sldId="403"/>
            <ac:picMk id="6" creationId="{5EB25601-C386-18FD-1491-1C66BB510C70}"/>
          </ac:picMkLst>
        </pc:picChg>
      </pc:sldChg>
      <pc:sldChg chg="addSp modSp modNotesTx">
        <pc:chgData name="강명묵" userId="86eabdaf-b3d9-410b-94eb-b1f37b7ff2a5" providerId="ADAL" clId="{F45426BB-0988-4D82-B361-B0EBD197F731}" dt="2024-01-28T05:02:05.270" v="5658"/>
        <pc:sldMkLst>
          <pc:docMk/>
          <pc:sldMk cId="3367787468" sldId="404"/>
        </pc:sldMkLst>
        <pc:picChg chg="add mod">
          <ac:chgData name="강명묵" userId="86eabdaf-b3d9-410b-94eb-b1f37b7ff2a5" providerId="ADAL" clId="{F45426BB-0988-4D82-B361-B0EBD197F731}" dt="2024-01-28T05:02:05.270" v="5658"/>
          <ac:picMkLst>
            <pc:docMk/>
            <pc:sldMk cId="3367787468" sldId="404"/>
            <ac:picMk id="4" creationId="{C1B42283-3BF0-3CB9-AD62-BA2F11ADCB45}"/>
          </ac:picMkLst>
        </pc:picChg>
      </pc:sldChg>
      <pc:sldChg chg="addSp modSp modNotesTx">
        <pc:chgData name="강명묵" userId="86eabdaf-b3d9-410b-94eb-b1f37b7ff2a5" providerId="ADAL" clId="{F45426BB-0988-4D82-B361-B0EBD197F731}" dt="2024-01-28T05:02:05.270" v="5658"/>
        <pc:sldMkLst>
          <pc:docMk/>
          <pc:sldMk cId="3294844805" sldId="405"/>
        </pc:sldMkLst>
        <pc:picChg chg="add mod">
          <ac:chgData name="강명묵" userId="86eabdaf-b3d9-410b-94eb-b1f37b7ff2a5" providerId="ADAL" clId="{F45426BB-0988-4D82-B361-B0EBD197F731}" dt="2024-01-28T05:02:05.270" v="5658"/>
          <ac:picMkLst>
            <pc:docMk/>
            <pc:sldMk cId="3294844805" sldId="405"/>
            <ac:picMk id="10" creationId="{0AED8CAD-EFB6-8EA1-A366-3C2953ED2157}"/>
          </ac:picMkLst>
        </pc:picChg>
      </pc:sldChg>
      <pc:sldChg chg="addSp modSp mod modNotesTx">
        <pc:chgData name="강명묵" userId="86eabdaf-b3d9-410b-94eb-b1f37b7ff2a5" providerId="ADAL" clId="{F45426BB-0988-4D82-B361-B0EBD197F731}" dt="2024-01-28T05:02:05.270" v="5658"/>
        <pc:sldMkLst>
          <pc:docMk/>
          <pc:sldMk cId="331718769" sldId="406"/>
        </pc:sldMkLst>
        <pc:spChg chg="mod">
          <ac:chgData name="강명묵" userId="86eabdaf-b3d9-410b-94eb-b1f37b7ff2a5" providerId="ADAL" clId="{F45426BB-0988-4D82-B361-B0EBD197F731}" dt="2024-01-28T04:17:25.670" v="358" actId="20577"/>
          <ac:spMkLst>
            <pc:docMk/>
            <pc:sldMk cId="331718769" sldId="406"/>
            <ac:spMk id="9" creationId="{44897FC8-319C-41A9-9F98-1AE0D0B14C98}"/>
          </ac:spMkLst>
        </pc:spChg>
        <pc:picChg chg="add mod">
          <ac:chgData name="강명묵" userId="86eabdaf-b3d9-410b-94eb-b1f37b7ff2a5" providerId="ADAL" clId="{F45426BB-0988-4D82-B361-B0EBD197F731}" dt="2024-01-28T05:02:05.270" v="5658"/>
          <ac:picMkLst>
            <pc:docMk/>
            <pc:sldMk cId="331718769" sldId="406"/>
            <ac:picMk id="6" creationId="{8D180E1E-81CA-B26B-E3BA-18E6AE45091D}"/>
          </ac:picMkLst>
        </pc:picChg>
      </pc:sldChg>
      <pc:sldChg chg="addSp modSp mod modNotesTx">
        <pc:chgData name="강명묵" userId="86eabdaf-b3d9-410b-94eb-b1f37b7ff2a5" providerId="ADAL" clId="{F45426BB-0988-4D82-B361-B0EBD197F731}" dt="2024-01-28T05:02:05.270" v="5658"/>
        <pc:sldMkLst>
          <pc:docMk/>
          <pc:sldMk cId="3794840928" sldId="407"/>
        </pc:sldMkLst>
        <pc:spChg chg="mod">
          <ac:chgData name="강명묵" userId="86eabdaf-b3d9-410b-94eb-b1f37b7ff2a5" providerId="ADAL" clId="{F45426BB-0988-4D82-B361-B0EBD197F731}" dt="2024-01-28T04:19:47.252" v="400"/>
          <ac:spMkLst>
            <pc:docMk/>
            <pc:sldMk cId="3794840928" sldId="407"/>
            <ac:spMk id="12" creationId="{8321AD39-E5A9-A867-60A8-3174946335DD}"/>
          </ac:spMkLst>
        </pc:spChg>
        <pc:picChg chg="add mod">
          <ac:chgData name="강명묵" userId="86eabdaf-b3d9-410b-94eb-b1f37b7ff2a5" providerId="ADAL" clId="{F45426BB-0988-4D82-B361-B0EBD197F731}" dt="2024-01-28T05:02:05.270" v="5658"/>
          <ac:picMkLst>
            <pc:docMk/>
            <pc:sldMk cId="3794840928" sldId="407"/>
            <ac:picMk id="6" creationId="{F0DBE95C-0D20-998F-E87A-8CE2095F8B9C}"/>
          </ac:picMkLst>
        </pc:picChg>
      </pc:sldChg>
      <pc:sldChg chg="addSp modSp modNotesTx">
        <pc:chgData name="강명묵" userId="86eabdaf-b3d9-410b-94eb-b1f37b7ff2a5" providerId="ADAL" clId="{F45426BB-0988-4D82-B361-B0EBD197F731}" dt="2024-01-28T05:02:05.270" v="5658"/>
        <pc:sldMkLst>
          <pc:docMk/>
          <pc:sldMk cId="466190202" sldId="408"/>
        </pc:sldMkLst>
        <pc:picChg chg="add mod">
          <ac:chgData name="강명묵" userId="86eabdaf-b3d9-410b-94eb-b1f37b7ff2a5" providerId="ADAL" clId="{F45426BB-0988-4D82-B361-B0EBD197F731}" dt="2024-01-28T05:02:05.270" v="5658"/>
          <ac:picMkLst>
            <pc:docMk/>
            <pc:sldMk cId="466190202" sldId="408"/>
            <ac:picMk id="4" creationId="{41C7CE4A-5B27-1061-C960-2C7687A1F82C}"/>
          </ac:picMkLst>
        </pc:picChg>
      </pc:sldChg>
      <pc:sldChg chg="addSp modSp modNotesTx">
        <pc:chgData name="강명묵" userId="86eabdaf-b3d9-410b-94eb-b1f37b7ff2a5" providerId="ADAL" clId="{F45426BB-0988-4D82-B361-B0EBD197F731}" dt="2024-01-28T05:02:05.270" v="5658"/>
        <pc:sldMkLst>
          <pc:docMk/>
          <pc:sldMk cId="3345462896" sldId="409"/>
        </pc:sldMkLst>
        <pc:picChg chg="add mod">
          <ac:chgData name="강명묵" userId="86eabdaf-b3d9-410b-94eb-b1f37b7ff2a5" providerId="ADAL" clId="{F45426BB-0988-4D82-B361-B0EBD197F731}" dt="2024-01-28T05:02:05.270" v="5658"/>
          <ac:picMkLst>
            <pc:docMk/>
            <pc:sldMk cId="3345462896" sldId="409"/>
            <ac:picMk id="4" creationId="{4E7CB4EB-A8B8-0D65-8068-3951EF64018F}"/>
          </ac:picMkLst>
        </pc:picChg>
      </pc:sldChg>
      <pc:sldChg chg="addSp modSp modNotesTx">
        <pc:chgData name="강명묵" userId="86eabdaf-b3d9-410b-94eb-b1f37b7ff2a5" providerId="ADAL" clId="{F45426BB-0988-4D82-B361-B0EBD197F731}" dt="2024-01-28T05:02:05.270" v="5658"/>
        <pc:sldMkLst>
          <pc:docMk/>
          <pc:sldMk cId="3330744864" sldId="410"/>
        </pc:sldMkLst>
        <pc:picChg chg="add mod">
          <ac:chgData name="강명묵" userId="86eabdaf-b3d9-410b-94eb-b1f37b7ff2a5" providerId="ADAL" clId="{F45426BB-0988-4D82-B361-B0EBD197F731}" dt="2024-01-28T05:02:05.270" v="5658"/>
          <ac:picMkLst>
            <pc:docMk/>
            <pc:sldMk cId="3330744864" sldId="410"/>
            <ac:picMk id="10" creationId="{1BC7A519-5E5A-5F32-70E9-B4FF4B901C9A}"/>
          </ac:picMkLst>
        </pc:picChg>
      </pc:sldChg>
      <pc:sldChg chg="addSp modSp mod modNotesTx">
        <pc:chgData name="강명묵" userId="86eabdaf-b3d9-410b-94eb-b1f37b7ff2a5" providerId="ADAL" clId="{F45426BB-0988-4D82-B361-B0EBD197F731}" dt="2024-01-28T05:02:05.270" v="5658"/>
        <pc:sldMkLst>
          <pc:docMk/>
          <pc:sldMk cId="433827062" sldId="411"/>
        </pc:sldMkLst>
        <pc:picChg chg="add mod">
          <ac:chgData name="강명묵" userId="86eabdaf-b3d9-410b-94eb-b1f37b7ff2a5" providerId="ADAL" clId="{F45426BB-0988-4D82-B361-B0EBD197F731}" dt="2024-01-28T04:33:18.120" v="2240" actId="1076"/>
          <ac:picMkLst>
            <pc:docMk/>
            <pc:sldMk cId="433827062" sldId="411"/>
            <ac:picMk id="4" creationId="{6BE9C29A-2209-43E4-FF73-A4CEA7F0BE65}"/>
          </ac:picMkLst>
        </pc:picChg>
        <pc:picChg chg="add mod">
          <ac:chgData name="강명묵" userId="86eabdaf-b3d9-410b-94eb-b1f37b7ff2a5" providerId="ADAL" clId="{F45426BB-0988-4D82-B361-B0EBD197F731}" dt="2024-01-28T05:02:05.270" v="5658"/>
          <ac:picMkLst>
            <pc:docMk/>
            <pc:sldMk cId="433827062" sldId="411"/>
            <ac:picMk id="11" creationId="{90883747-4CFE-1238-C8A9-9B1248CE1633}"/>
          </ac:picMkLst>
        </pc:picChg>
      </pc:sldChg>
      <pc:sldChg chg="addSp modSp mod modNotesTx">
        <pc:chgData name="강명묵" userId="86eabdaf-b3d9-410b-94eb-b1f37b7ff2a5" providerId="ADAL" clId="{F45426BB-0988-4D82-B361-B0EBD197F731}" dt="2024-01-28T05:02:05.270" v="5658"/>
        <pc:sldMkLst>
          <pc:docMk/>
          <pc:sldMk cId="4099842044" sldId="412"/>
        </pc:sldMkLst>
        <pc:picChg chg="add mod">
          <ac:chgData name="강명묵" userId="86eabdaf-b3d9-410b-94eb-b1f37b7ff2a5" providerId="ADAL" clId="{F45426BB-0988-4D82-B361-B0EBD197F731}" dt="2024-01-28T04:47:27.181" v="4772" actId="1076"/>
          <ac:picMkLst>
            <pc:docMk/>
            <pc:sldMk cId="4099842044" sldId="412"/>
            <ac:picMk id="4" creationId="{AF7194F1-8DB8-BA30-57A0-8F9EADBB3378}"/>
          </ac:picMkLst>
        </pc:picChg>
        <pc:picChg chg="add mod">
          <ac:chgData name="강명묵" userId="86eabdaf-b3d9-410b-94eb-b1f37b7ff2a5" providerId="ADAL" clId="{F45426BB-0988-4D82-B361-B0EBD197F731}" dt="2024-01-28T05:02:05.270" v="5658"/>
          <ac:picMkLst>
            <pc:docMk/>
            <pc:sldMk cId="4099842044" sldId="412"/>
            <ac:picMk id="9" creationId="{64861DC0-D12E-E9B6-5B7C-7509441D3292}"/>
          </ac:picMkLst>
        </pc:picChg>
      </pc:sldChg>
    </pc:docChg>
  </pc:docChgLst>
  <pc:docChgLst>
    <pc:chgData name="강명묵" userId="86eabdaf-b3d9-410b-94eb-b1f37b7ff2a5" providerId="ADAL" clId="{214B24C2-E405-432C-A6F1-D55F59A68AA5}"/>
    <pc:docChg chg="undo redo custSel addSld delSld modSld sldOrd">
      <pc:chgData name="강명묵" userId="86eabdaf-b3d9-410b-94eb-b1f37b7ff2a5" providerId="ADAL" clId="{214B24C2-E405-432C-A6F1-D55F59A68AA5}" dt="2024-01-27T14:49:41.206" v="5123" actId="20577"/>
      <pc:docMkLst>
        <pc:docMk/>
      </pc:docMkLst>
      <pc:sldChg chg="addSp delSp new del mod">
        <pc:chgData name="강명묵" userId="86eabdaf-b3d9-410b-94eb-b1f37b7ff2a5" providerId="ADAL" clId="{214B24C2-E405-432C-A6F1-D55F59A68AA5}" dt="2024-01-27T10:47:23.878" v="19" actId="47"/>
        <pc:sldMkLst>
          <pc:docMk/>
          <pc:sldMk cId="146639315" sldId="256"/>
        </pc:sldMkLst>
        <pc:picChg chg="add del">
          <ac:chgData name="강명묵" userId="86eabdaf-b3d9-410b-94eb-b1f37b7ff2a5" providerId="ADAL" clId="{214B24C2-E405-432C-A6F1-D55F59A68AA5}" dt="2024-01-27T10:46:48.025" v="12" actId="22"/>
          <ac:picMkLst>
            <pc:docMk/>
            <pc:sldMk cId="146639315" sldId="256"/>
            <ac:picMk id="5" creationId="{CCB35325-4D54-D1A4-4D48-26260BE3A111}"/>
          </ac:picMkLst>
        </pc:picChg>
        <pc:picChg chg="add del">
          <ac:chgData name="강명묵" userId="86eabdaf-b3d9-410b-94eb-b1f37b7ff2a5" providerId="ADAL" clId="{214B24C2-E405-432C-A6F1-D55F59A68AA5}" dt="2024-01-27T10:46:50.745" v="14" actId="22"/>
          <ac:picMkLst>
            <pc:docMk/>
            <pc:sldMk cId="146639315" sldId="256"/>
            <ac:picMk id="7" creationId="{60E0D395-1FD1-0A8E-9496-A093F2278FFC}"/>
          </ac:picMkLst>
        </pc:picChg>
      </pc:sldChg>
      <pc:sldChg chg="del">
        <pc:chgData name="강명묵" userId="86eabdaf-b3d9-410b-94eb-b1f37b7ff2a5" providerId="ADAL" clId="{214B24C2-E405-432C-A6F1-D55F59A68AA5}" dt="2024-01-27T10:46:37.502" v="5" actId="47"/>
        <pc:sldMkLst>
          <pc:docMk/>
          <pc:sldMk cId="3423527125" sldId="256"/>
        </pc:sldMkLst>
      </pc:sldChg>
      <pc:sldChg chg="del">
        <pc:chgData name="강명묵" userId="86eabdaf-b3d9-410b-94eb-b1f37b7ff2a5" providerId="ADAL" clId="{214B24C2-E405-432C-A6F1-D55F59A68AA5}" dt="2024-01-27T10:46:37.662" v="6" actId="47"/>
        <pc:sldMkLst>
          <pc:docMk/>
          <pc:sldMk cId="3595432752" sldId="257"/>
        </pc:sldMkLst>
      </pc:sldChg>
      <pc:sldChg chg="del">
        <pc:chgData name="강명묵" userId="86eabdaf-b3d9-410b-94eb-b1f37b7ff2a5" providerId="ADAL" clId="{214B24C2-E405-432C-A6F1-D55F59A68AA5}" dt="2024-01-27T10:46:37.847" v="7" actId="47"/>
        <pc:sldMkLst>
          <pc:docMk/>
          <pc:sldMk cId="1466818974" sldId="258"/>
        </pc:sldMkLst>
      </pc:sldChg>
      <pc:sldChg chg="del">
        <pc:chgData name="강명묵" userId="86eabdaf-b3d9-410b-94eb-b1f37b7ff2a5" providerId="ADAL" clId="{214B24C2-E405-432C-A6F1-D55F59A68AA5}" dt="2024-01-27T10:46:37.949" v="8" actId="47"/>
        <pc:sldMkLst>
          <pc:docMk/>
          <pc:sldMk cId="1063861807" sldId="259"/>
        </pc:sldMkLst>
      </pc:sldChg>
      <pc:sldChg chg="addSp delSp modSp new del mod">
        <pc:chgData name="강명묵" userId="86eabdaf-b3d9-410b-94eb-b1f37b7ff2a5" providerId="ADAL" clId="{214B24C2-E405-432C-A6F1-D55F59A68AA5}" dt="2024-01-27T10:46:38.124" v="9" actId="47"/>
        <pc:sldMkLst>
          <pc:docMk/>
          <pc:sldMk cId="1395654579" sldId="260"/>
        </pc:sldMkLst>
        <pc:spChg chg="del">
          <ac:chgData name="강명묵" userId="86eabdaf-b3d9-410b-94eb-b1f37b7ff2a5" providerId="ADAL" clId="{214B24C2-E405-432C-A6F1-D55F59A68AA5}" dt="2024-01-15T05:07:58.934" v="1" actId="478"/>
          <ac:spMkLst>
            <pc:docMk/>
            <pc:sldMk cId="1395654579" sldId="260"/>
            <ac:spMk id="2" creationId="{61728D2E-F2C1-CB7E-485F-500471EAB1F1}"/>
          </ac:spMkLst>
        </pc:spChg>
        <pc:spChg chg="del">
          <ac:chgData name="강명묵" userId="86eabdaf-b3d9-410b-94eb-b1f37b7ff2a5" providerId="ADAL" clId="{214B24C2-E405-432C-A6F1-D55F59A68AA5}" dt="2024-01-15T05:07:58.934" v="1" actId="478"/>
          <ac:spMkLst>
            <pc:docMk/>
            <pc:sldMk cId="1395654579" sldId="260"/>
            <ac:spMk id="3" creationId="{883C9BA7-35D0-9DAC-982A-896A5AAFE3E7}"/>
          </ac:spMkLst>
        </pc:spChg>
        <pc:picChg chg="add mod">
          <ac:chgData name="강명묵" userId="86eabdaf-b3d9-410b-94eb-b1f37b7ff2a5" providerId="ADAL" clId="{214B24C2-E405-432C-A6F1-D55F59A68AA5}" dt="2024-01-15T05:08:12.377" v="4" actId="1076"/>
          <ac:picMkLst>
            <pc:docMk/>
            <pc:sldMk cId="1395654579" sldId="260"/>
            <ac:picMk id="5" creationId="{03DC9BF6-64A7-9501-B49F-34661853D1DD}"/>
          </ac:picMkLst>
        </pc:picChg>
      </pc:sldChg>
      <pc:sldChg chg="delSp add modTransition modAnim modNotesTx">
        <pc:chgData name="강명묵" userId="86eabdaf-b3d9-410b-94eb-b1f37b7ff2a5" providerId="ADAL" clId="{214B24C2-E405-432C-A6F1-D55F59A68AA5}" dt="2024-01-27T14:15:47.412" v="4329" actId="20577"/>
        <pc:sldMkLst>
          <pc:docMk/>
          <pc:sldMk cId="398166841" sldId="261"/>
        </pc:sldMkLst>
        <pc:picChg chg="del">
          <ac:chgData name="강명묵" userId="86eabdaf-b3d9-410b-94eb-b1f37b7ff2a5" providerId="ADAL" clId="{214B24C2-E405-432C-A6F1-D55F59A68AA5}" dt="2024-01-27T10:47:54.022" v="22"/>
          <ac:picMkLst>
            <pc:docMk/>
            <pc:sldMk cId="398166841" sldId="261"/>
            <ac:picMk id="22" creationId="{8EEEBCFB-FD1A-6B6D-2081-27BBDF6F4172}"/>
          </ac:picMkLst>
        </pc:picChg>
      </pc:sldChg>
      <pc:sldChg chg="addSp delSp modSp add del mod modTransition modAnim">
        <pc:chgData name="강명묵" userId="86eabdaf-b3d9-410b-94eb-b1f37b7ff2a5" providerId="ADAL" clId="{214B24C2-E405-432C-A6F1-D55F59A68AA5}" dt="2024-01-27T10:59:18.826" v="687" actId="47"/>
        <pc:sldMkLst>
          <pc:docMk/>
          <pc:sldMk cId="174840804" sldId="262"/>
        </pc:sldMkLst>
        <pc:spChg chg="mod">
          <ac:chgData name="강명묵" userId="86eabdaf-b3d9-410b-94eb-b1f37b7ff2a5" providerId="ADAL" clId="{214B24C2-E405-432C-A6F1-D55F59A68AA5}" dt="2024-01-27T10:49:43.513" v="199" actId="20577"/>
          <ac:spMkLst>
            <pc:docMk/>
            <pc:sldMk cId="174840804" sldId="262"/>
            <ac:spMk id="5" creationId="{FAFE00E8-0241-1237-420C-568DBBABD33A}"/>
          </ac:spMkLst>
        </pc:spChg>
        <pc:spChg chg="mod">
          <ac:chgData name="강명묵" userId="86eabdaf-b3d9-410b-94eb-b1f37b7ff2a5" providerId="ADAL" clId="{214B24C2-E405-432C-A6F1-D55F59A68AA5}" dt="2024-01-27T10:56:46.747" v="661" actId="403"/>
          <ac:spMkLst>
            <pc:docMk/>
            <pc:sldMk cId="174840804" sldId="262"/>
            <ac:spMk id="9" creationId="{44897FC8-319C-41A9-9F98-1AE0D0B14C98}"/>
          </ac:spMkLst>
        </pc:spChg>
        <pc:spChg chg="mod">
          <ac:chgData name="강명묵" userId="86eabdaf-b3d9-410b-94eb-b1f37b7ff2a5" providerId="ADAL" clId="{214B24C2-E405-432C-A6F1-D55F59A68AA5}" dt="2024-01-27T10:56:30.265" v="659" actId="1076"/>
          <ac:spMkLst>
            <pc:docMk/>
            <pc:sldMk cId="174840804" sldId="262"/>
            <ac:spMk id="10" creationId="{8FE477FE-DAA4-D6D9-1147-671772297A2B}"/>
          </ac:spMkLst>
        </pc:spChg>
        <pc:picChg chg="add mod">
          <ac:chgData name="강명묵" userId="86eabdaf-b3d9-410b-94eb-b1f37b7ff2a5" providerId="ADAL" clId="{214B24C2-E405-432C-A6F1-D55F59A68AA5}" dt="2024-01-27T10:52:33.499" v="334" actId="14100"/>
          <ac:picMkLst>
            <pc:docMk/>
            <pc:sldMk cId="174840804" sldId="262"/>
            <ac:picMk id="3" creationId="{2BC16951-BB66-1AE0-BAB9-031D15424FA5}"/>
          </ac:picMkLst>
        </pc:picChg>
        <pc:picChg chg="add mod">
          <ac:chgData name="강명묵" userId="86eabdaf-b3d9-410b-94eb-b1f37b7ff2a5" providerId="ADAL" clId="{214B24C2-E405-432C-A6F1-D55F59A68AA5}" dt="2024-01-27T10:56:31.566" v="660" actId="1076"/>
          <ac:picMkLst>
            <pc:docMk/>
            <pc:sldMk cId="174840804" sldId="262"/>
            <ac:picMk id="6" creationId="{CBDCAF02-8EBD-753A-15B4-2D1A912476C8}"/>
          </ac:picMkLst>
        </pc:picChg>
        <pc:picChg chg="add del">
          <ac:chgData name="강명묵" userId="86eabdaf-b3d9-410b-94eb-b1f37b7ff2a5" providerId="ADAL" clId="{214B24C2-E405-432C-A6F1-D55F59A68AA5}" dt="2024-01-27T10:57:05.166" v="663" actId="22"/>
          <ac:picMkLst>
            <pc:docMk/>
            <pc:sldMk cId="174840804" sldId="262"/>
            <ac:picMk id="12" creationId="{02E42C22-0857-CBE2-9ED4-FA4B579425C9}"/>
          </ac:picMkLst>
        </pc:picChg>
        <pc:picChg chg="add mod">
          <ac:chgData name="강명묵" userId="86eabdaf-b3d9-410b-94eb-b1f37b7ff2a5" providerId="ADAL" clId="{214B24C2-E405-432C-A6F1-D55F59A68AA5}" dt="2024-01-27T10:57:15.182" v="666" actId="1076"/>
          <ac:picMkLst>
            <pc:docMk/>
            <pc:sldMk cId="174840804" sldId="262"/>
            <ac:picMk id="13" creationId="{0E9E7244-51B8-7CBA-64E2-39249FA9EA1C}"/>
          </ac:picMkLst>
        </pc:picChg>
        <pc:picChg chg="del">
          <ac:chgData name="강명묵" userId="86eabdaf-b3d9-410b-94eb-b1f37b7ff2a5" providerId="ADAL" clId="{214B24C2-E405-432C-A6F1-D55F59A68AA5}" dt="2024-01-27T10:47:54.022" v="22"/>
          <ac:picMkLst>
            <pc:docMk/>
            <pc:sldMk cId="174840804" sldId="262"/>
            <ac:picMk id="25" creationId="{F8259A5D-CD98-78A3-F9BD-BEDCE2247D91}"/>
          </ac:picMkLst>
        </pc:picChg>
      </pc:sldChg>
      <pc:sldChg chg="delSp modSp add mod modTransition modAnim modNotesTx">
        <pc:chgData name="강명묵" userId="86eabdaf-b3d9-410b-94eb-b1f37b7ff2a5" providerId="ADAL" clId="{214B24C2-E405-432C-A6F1-D55F59A68AA5}" dt="2024-01-27T14:15:45.828" v="4328" actId="20577"/>
        <pc:sldMkLst>
          <pc:docMk/>
          <pc:sldMk cId="1040738400" sldId="288"/>
        </pc:sldMkLst>
        <pc:spChg chg="mod">
          <ac:chgData name="강명묵" userId="86eabdaf-b3d9-410b-94eb-b1f37b7ff2a5" providerId="ADAL" clId="{214B24C2-E405-432C-A6F1-D55F59A68AA5}" dt="2024-01-27T10:48:32.271" v="66" actId="20577"/>
          <ac:spMkLst>
            <pc:docMk/>
            <pc:sldMk cId="1040738400" sldId="288"/>
            <ac:spMk id="2" creationId="{759907E0-C982-F3A0-F2A1-CD8E4A5BA371}"/>
          </ac:spMkLst>
        </pc:spChg>
        <pc:spChg chg="mod">
          <ac:chgData name="강명묵" userId="86eabdaf-b3d9-410b-94eb-b1f37b7ff2a5" providerId="ADAL" clId="{214B24C2-E405-432C-A6F1-D55F59A68AA5}" dt="2024-01-27T10:49:15.479" v="148" actId="20577"/>
          <ac:spMkLst>
            <pc:docMk/>
            <pc:sldMk cId="1040738400" sldId="288"/>
            <ac:spMk id="3" creationId="{BC76A7AE-0284-27E3-376E-4C9534616C59}"/>
          </ac:spMkLst>
        </pc:spChg>
        <pc:spChg chg="mod">
          <ac:chgData name="강명묵" userId="86eabdaf-b3d9-410b-94eb-b1f37b7ff2a5" providerId="ADAL" clId="{214B24C2-E405-432C-A6F1-D55F59A68AA5}" dt="2024-01-27T10:49:23.295" v="171" actId="20577"/>
          <ac:spMkLst>
            <pc:docMk/>
            <pc:sldMk cId="1040738400" sldId="288"/>
            <ac:spMk id="7" creationId="{730E0CE2-566E-02FC-E50E-F8FC84734FE1}"/>
          </ac:spMkLst>
        </pc:spChg>
        <pc:spChg chg="mod">
          <ac:chgData name="강명묵" userId="86eabdaf-b3d9-410b-94eb-b1f37b7ff2a5" providerId="ADAL" clId="{214B24C2-E405-432C-A6F1-D55F59A68AA5}" dt="2024-01-27T10:48:27.679" v="38" actId="20577"/>
          <ac:spMkLst>
            <pc:docMk/>
            <pc:sldMk cId="1040738400" sldId="288"/>
            <ac:spMk id="17" creationId="{CCF123AD-4707-A6DE-4111-B14266DF5915}"/>
          </ac:spMkLst>
        </pc:spChg>
        <pc:picChg chg="del">
          <ac:chgData name="강명묵" userId="86eabdaf-b3d9-410b-94eb-b1f37b7ff2a5" providerId="ADAL" clId="{214B24C2-E405-432C-A6F1-D55F59A68AA5}" dt="2024-01-27T10:47:54.022" v="22"/>
          <ac:picMkLst>
            <pc:docMk/>
            <pc:sldMk cId="1040738400" sldId="288"/>
            <ac:picMk id="30" creationId="{945BECFE-4916-BBEA-9ECF-BF6B524CE6AC}"/>
          </ac:picMkLst>
        </pc:picChg>
      </pc:sldChg>
      <pc:sldChg chg="delSp add del modTransition modAnim">
        <pc:chgData name="강명묵" userId="86eabdaf-b3d9-410b-94eb-b1f37b7ff2a5" providerId="ADAL" clId="{214B24C2-E405-432C-A6F1-D55F59A68AA5}" dt="2024-01-27T11:39:53.257" v="1318" actId="47"/>
        <pc:sldMkLst>
          <pc:docMk/>
          <pc:sldMk cId="3053517881" sldId="290"/>
        </pc:sldMkLst>
        <pc:picChg chg="del">
          <ac:chgData name="강명묵" userId="86eabdaf-b3d9-410b-94eb-b1f37b7ff2a5" providerId="ADAL" clId="{214B24C2-E405-432C-A6F1-D55F59A68AA5}" dt="2024-01-27T10:47:54.022" v="22"/>
          <ac:picMkLst>
            <pc:docMk/>
            <pc:sldMk cId="3053517881" sldId="290"/>
            <ac:picMk id="12" creationId="{BAB94F9A-38DF-815D-658D-41DB45B2C575}"/>
          </ac:picMkLst>
        </pc:picChg>
      </pc:sldChg>
      <pc:sldChg chg="delSp modSp add mod modTransition modAnim modNotesTx">
        <pc:chgData name="강명묵" userId="86eabdaf-b3d9-410b-94eb-b1f37b7ff2a5" providerId="ADAL" clId="{214B24C2-E405-432C-A6F1-D55F59A68AA5}" dt="2024-01-27T14:49:41.206" v="5123" actId="20577"/>
        <pc:sldMkLst>
          <pc:docMk/>
          <pc:sldMk cId="3129611109" sldId="402"/>
        </pc:sldMkLst>
        <pc:spChg chg="mod">
          <ac:chgData name="강명묵" userId="86eabdaf-b3d9-410b-94eb-b1f37b7ff2a5" providerId="ADAL" clId="{214B24C2-E405-432C-A6F1-D55F59A68AA5}" dt="2024-01-27T14:49:41.206" v="5123" actId="20577"/>
          <ac:spMkLst>
            <pc:docMk/>
            <pc:sldMk cId="3129611109" sldId="402"/>
            <ac:spMk id="9" creationId="{EC47A466-2CFA-2C2E-EBF9-3191CDC18C41}"/>
          </ac:spMkLst>
        </pc:spChg>
        <pc:picChg chg="del">
          <ac:chgData name="강명묵" userId="86eabdaf-b3d9-410b-94eb-b1f37b7ff2a5" providerId="ADAL" clId="{214B24C2-E405-432C-A6F1-D55F59A68AA5}" dt="2024-01-27T10:47:54.022" v="22"/>
          <ac:picMkLst>
            <pc:docMk/>
            <pc:sldMk cId="3129611109" sldId="402"/>
            <ac:picMk id="4" creationId="{1BE2D8CE-C66B-4D7D-AE9E-6B11A760DC32}"/>
          </ac:picMkLst>
        </pc:picChg>
      </pc:sldChg>
      <pc:sldChg chg="addSp delSp modSp add mod ord modNotesTx">
        <pc:chgData name="강명묵" userId="86eabdaf-b3d9-410b-94eb-b1f37b7ff2a5" providerId="ADAL" clId="{214B24C2-E405-432C-A6F1-D55F59A68AA5}" dt="2024-01-27T14:15:43.876" v="4327" actId="20577"/>
        <pc:sldMkLst>
          <pc:docMk/>
          <pc:sldMk cId="420167579" sldId="403"/>
        </pc:sldMkLst>
        <pc:spChg chg="add del mod">
          <ac:chgData name="강명묵" userId="86eabdaf-b3d9-410b-94eb-b1f37b7ff2a5" providerId="ADAL" clId="{214B24C2-E405-432C-A6F1-D55F59A68AA5}" dt="2024-01-27T10:58:03.952" v="669" actId="478"/>
          <ac:spMkLst>
            <pc:docMk/>
            <pc:sldMk cId="420167579" sldId="403"/>
            <ac:spMk id="2" creationId="{8383FC28-CC08-05BB-3FCF-606AD5ECFFB5}"/>
          </ac:spMkLst>
        </pc:spChg>
        <pc:spChg chg="add del mod">
          <ac:chgData name="강명묵" userId="86eabdaf-b3d9-410b-94eb-b1f37b7ff2a5" providerId="ADAL" clId="{214B24C2-E405-432C-A6F1-D55F59A68AA5}" dt="2024-01-27T11:09:11.896" v="964" actId="478"/>
          <ac:spMkLst>
            <pc:docMk/>
            <pc:sldMk cId="420167579" sldId="403"/>
            <ac:spMk id="4" creationId="{3792AAE4-91CE-D3BD-5D7D-C4D855DF9523}"/>
          </ac:spMkLst>
        </pc:spChg>
        <pc:spChg chg="add del mod">
          <ac:chgData name="강명묵" userId="86eabdaf-b3d9-410b-94eb-b1f37b7ff2a5" providerId="ADAL" clId="{214B24C2-E405-432C-A6F1-D55F59A68AA5}" dt="2024-01-27T11:09:12.196" v="965" actId="478"/>
          <ac:spMkLst>
            <pc:docMk/>
            <pc:sldMk cId="420167579" sldId="403"/>
            <ac:spMk id="11" creationId="{B56D55B1-7D5A-5251-B427-1DA2A5420761}"/>
          </ac:spMkLst>
        </pc:spChg>
        <pc:picChg chg="del">
          <ac:chgData name="강명묵" userId="86eabdaf-b3d9-410b-94eb-b1f37b7ff2a5" providerId="ADAL" clId="{214B24C2-E405-432C-A6F1-D55F59A68AA5}" dt="2024-01-27T10:58:17.905" v="674" actId="21"/>
          <ac:picMkLst>
            <pc:docMk/>
            <pc:sldMk cId="420167579" sldId="403"/>
            <ac:picMk id="3" creationId="{2BC16951-BB66-1AE0-BAB9-031D15424FA5}"/>
          </ac:picMkLst>
        </pc:picChg>
        <pc:picChg chg="del">
          <ac:chgData name="강명묵" userId="86eabdaf-b3d9-410b-94eb-b1f37b7ff2a5" providerId="ADAL" clId="{214B24C2-E405-432C-A6F1-D55F59A68AA5}" dt="2024-01-27T10:58:34.520" v="681" actId="21"/>
          <ac:picMkLst>
            <pc:docMk/>
            <pc:sldMk cId="420167579" sldId="403"/>
            <ac:picMk id="6" creationId="{CBDCAF02-8EBD-753A-15B4-2D1A912476C8}"/>
          </ac:picMkLst>
        </pc:picChg>
        <pc:picChg chg="add mod">
          <ac:chgData name="강명묵" userId="86eabdaf-b3d9-410b-94eb-b1f37b7ff2a5" providerId="ADAL" clId="{214B24C2-E405-432C-A6F1-D55F59A68AA5}" dt="2024-01-27T11:09:26.166" v="970" actId="1076"/>
          <ac:picMkLst>
            <pc:docMk/>
            <pc:sldMk cId="420167579" sldId="403"/>
            <ac:picMk id="13" creationId="{E5B8463A-1E64-C003-5809-F4A761C1879D}"/>
          </ac:picMkLst>
        </pc:picChg>
        <pc:picChg chg="add mod">
          <ac:chgData name="강명묵" userId="86eabdaf-b3d9-410b-94eb-b1f37b7ff2a5" providerId="ADAL" clId="{214B24C2-E405-432C-A6F1-D55F59A68AA5}" dt="2024-01-27T11:09:37.525" v="974" actId="1076"/>
          <ac:picMkLst>
            <pc:docMk/>
            <pc:sldMk cId="420167579" sldId="403"/>
            <ac:picMk id="15" creationId="{68F6257A-8650-A5AB-45F5-D4C01BA21837}"/>
          </ac:picMkLst>
        </pc:picChg>
      </pc:sldChg>
      <pc:sldChg chg="addSp delSp modSp add mod modNotesTx">
        <pc:chgData name="강명묵" userId="86eabdaf-b3d9-410b-94eb-b1f37b7ff2a5" providerId="ADAL" clId="{214B24C2-E405-432C-A6F1-D55F59A68AA5}" dt="2024-01-27T14:15:42.252" v="4326" actId="20577"/>
        <pc:sldMkLst>
          <pc:docMk/>
          <pc:sldMk cId="3367787468" sldId="404"/>
        </pc:sldMkLst>
        <pc:spChg chg="add mod">
          <ac:chgData name="강명묵" userId="86eabdaf-b3d9-410b-94eb-b1f37b7ff2a5" providerId="ADAL" clId="{214B24C2-E405-432C-A6F1-D55F59A68AA5}" dt="2024-01-27T11:00:03.456" v="717" actId="20577"/>
          <ac:spMkLst>
            <pc:docMk/>
            <pc:sldMk cId="3367787468" sldId="404"/>
            <ac:spMk id="2" creationId="{081B1B3F-F845-10A3-D4F0-81FF1F8B84DB}"/>
          </ac:spMkLst>
        </pc:spChg>
        <pc:spChg chg="del">
          <ac:chgData name="강명묵" userId="86eabdaf-b3d9-410b-94eb-b1f37b7ff2a5" providerId="ADAL" clId="{214B24C2-E405-432C-A6F1-D55F59A68AA5}" dt="2024-01-27T11:00:07.296" v="718" actId="478"/>
          <ac:spMkLst>
            <pc:docMk/>
            <pc:sldMk cId="3367787468" sldId="404"/>
            <ac:spMk id="4" creationId="{3792AAE4-91CE-D3BD-5D7D-C4D855DF9523}"/>
          </ac:spMkLst>
        </pc:spChg>
        <pc:spChg chg="mod">
          <ac:chgData name="강명묵" userId="86eabdaf-b3d9-410b-94eb-b1f37b7ff2a5" providerId="ADAL" clId="{214B24C2-E405-432C-A6F1-D55F59A68AA5}" dt="2024-01-27T11:08:24.437" v="963" actId="20577"/>
          <ac:spMkLst>
            <pc:docMk/>
            <pc:sldMk cId="3367787468" sldId="404"/>
            <ac:spMk id="7" creationId="{8944251B-90CD-62CF-D171-D764189B4792}"/>
          </ac:spMkLst>
        </pc:spChg>
        <pc:spChg chg="mod">
          <ac:chgData name="강명묵" userId="86eabdaf-b3d9-410b-94eb-b1f37b7ff2a5" providerId="ADAL" clId="{214B24C2-E405-432C-A6F1-D55F59A68AA5}" dt="2024-01-27T11:03:54.176" v="940" actId="20577"/>
          <ac:spMkLst>
            <pc:docMk/>
            <pc:sldMk cId="3367787468" sldId="404"/>
            <ac:spMk id="9" creationId="{44897FC8-319C-41A9-9F98-1AE0D0B14C98}"/>
          </ac:spMkLst>
        </pc:spChg>
        <pc:spChg chg="del">
          <ac:chgData name="강명묵" userId="86eabdaf-b3d9-410b-94eb-b1f37b7ff2a5" providerId="ADAL" clId="{214B24C2-E405-432C-A6F1-D55F59A68AA5}" dt="2024-01-27T11:02:26.348" v="883" actId="478"/>
          <ac:spMkLst>
            <pc:docMk/>
            <pc:sldMk cId="3367787468" sldId="404"/>
            <ac:spMk id="10" creationId="{8FE477FE-DAA4-D6D9-1147-671772297A2B}"/>
          </ac:spMkLst>
        </pc:spChg>
        <pc:spChg chg="del mod">
          <ac:chgData name="강명묵" userId="86eabdaf-b3d9-410b-94eb-b1f37b7ff2a5" providerId="ADAL" clId="{214B24C2-E405-432C-A6F1-D55F59A68AA5}" dt="2024-01-27T11:09:45.666" v="975" actId="478"/>
          <ac:spMkLst>
            <pc:docMk/>
            <pc:sldMk cId="3367787468" sldId="404"/>
            <ac:spMk id="11" creationId="{B56D55B1-7D5A-5251-B427-1DA2A5420761}"/>
          </ac:spMkLst>
        </pc:spChg>
        <pc:spChg chg="add mod">
          <ac:chgData name="강명묵" userId="86eabdaf-b3d9-410b-94eb-b1f37b7ff2a5" providerId="ADAL" clId="{214B24C2-E405-432C-A6F1-D55F59A68AA5}" dt="2024-01-27T11:03:59.526" v="943" actId="20577"/>
          <ac:spMkLst>
            <pc:docMk/>
            <pc:sldMk cId="3367787468" sldId="404"/>
            <ac:spMk id="12" creationId="{E59D9F66-28D2-870E-514E-3320EDD63414}"/>
          </ac:spMkLst>
        </pc:spChg>
        <pc:spChg chg="add del mod">
          <ac:chgData name="강명묵" userId="86eabdaf-b3d9-410b-94eb-b1f37b7ff2a5" providerId="ADAL" clId="{214B24C2-E405-432C-A6F1-D55F59A68AA5}" dt="2024-01-27T11:09:54.856" v="979" actId="478"/>
          <ac:spMkLst>
            <pc:docMk/>
            <pc:sldMk cId="3367787468" sldId="404"/>
            <ac:spMk id="13" creationId="{A5F9B1B8-44D6-E923-06FC-2CBB86DCDDF8}"/>
          </ac:spMkLst>
        </pc:spChg>
        <pc:picChg chg="add del mod">
          <ac:chgData name="강명묵" userId="86eabdaf-b3d9-410b-94eb-b1f37b7ff2a5" providerId="ADAL" clId="{214B24C2-E405-432C-A6F1-D55F59A68AA5}" dt="2024-01-27T11:02:19.079" v="881" actId="478"/>
          <ac:picMkLst>
            <pc:docMk/>
            <pc:sldMk cId="3367787468" sldId="404"/>
            <ac:picMk id="6" creationId="{AEE9169B-816C-3DA2-6D7D-60C290AC73DB}"/>
          </ac:picMkLst>
        </pc:picChg>
        <pc:picChg chg="add mod">
          <ac:chgData name="강명묵" userId="86eabdaf-b3d9-410b-94eb-b1f37b7ff2a5" providerId="ADAL" clId="{214B24C2-E405-432C-A6F1-D55F59A68AA5}" dt="2024-01-27T11:04:56.490" v="948" actId="1076"/>
          <ac:picMkLst>
            <pc:docMk/>
            <pc:sldMk cId="3367787468" sldId="404"/>
            <ac:picMk id="15" creationId="{F486DB32-FC98-31BE-8501-981E646F9BF7}"/>
          </ac:picMkLst>
        </pc:picChg>
        <pc:picChg chg="add del mod">
          <ac:chgData name="강명묵" userId="86eabdaf-b3d9-410b-94eb-b1f37b7ff2a5" providerId="ADAL" clId="{214B24C2-E405-432C-A6F1-D55F59A68AA5}" dt="2024-01-27T11:07:26.017" v="953" actId="478"/>
          <ac:picMkLst>
            <pc:docMk/>
            <pc:sldMk cId="3367787468" sldId="404"/>
            <ac:picMk id="17" creationId="{4142AE54-0CBF-1F10-2D3C-F71BEC410265}"/>
          </ac:picMkLst>
        </pc:picChg>
        <pc:picChg chg="add del mod">
          <ac:chgData name="강명묵" userId="86eabdaf-b3d9-410b-94eb-b1f37b7ff2a5" providerId="ADAL" clId="{214B24C2-E405-432C-A6F1-D55F59A68AA5}" dt="2024-01-27T11:07:40.326" v="957" actId="478"/>
          <ac:picMkLst>
            <pc:docMk/>
            <pc:sldMk cId="3367787468" sldId="404"/>
            <ac:picMk id="19" creationId="{F6A31208-F919-6C6B-88C8-4930237C7193}"/>
          </ac:picMkLst>
        </pc:picChg>
        <pc:picChg chg="add mod">
          <ac:chgData name="강명묵" userId="86eabdaf-b3d9-410b-94eb-b1f37b7ff2a5" providerId="ADAL" clId="{214B24C2-E405-432C-A6F1-D55F59A68AA5}" dt="2024-01-27T11:07:56.019" v="962" actId="1076"/>
          <ac:picMkLst>
            <pc:docMk/>
            <pc:sldMk cId="3367787468" sldId="404"/>
            <ac:picMk id="21" creationId="{67C02311-23FF-195F-0896-953D21824405}"/>
          </ac:picMkLst>
        </pc:picChg>
        <pc:picChg chg="add mod">
          <ac:chgData name="강명묵" userId="86eabdaf-b3d9-410b-94eb-b1f37b7ff2a5" providerId="ADAL" clId="{214B24C2-E405-432C-A6F1-D55F59A68AA5}" dt="2024-01-27T11:09:53.342" v="978" actId="1076"/>
          <ac:picMkLst>
            <pc:docMk/>
            <pc:sldMk cId="3367787468" sldId="404"/>
            <ac:picMk id="23" creationId="{552EE1C7-B71E-FA78-2A6C-6231B4973117}"/>
          </ac:picMkLst>
        </pc:picChg>
        <pc:picChg chg="add mod">
          <ac:chgData name="강명묵" userId="86eabdaf-b3d9-410b-94eb-b1f37b7ff2a5" providerId="ADAL" clId="{214B24C2-E405-432C-A6F1-D55F59A68AA5}" dt="2024-01-27T11:10:14.494" v="982" actId="1076"/>
          <ac:picMkLst>
            <pc:docMk/>
            <pc:sldMk cId="3367787468" sldId="404"/>
            <ac:picMk id="25" creationId="{BACBDBE3-C697-C18E-6D3E-3258391F87BE}"/>
          </ac:picMkLst>
        </pc:picChg>
      </pc:sldChg>
      <pc:sldChg chg="addSp delSp modSp add mod modNotesTx">
        <pc:chgData name="강명묵" userId="86eabdaf-b3d9-410b-94eb-b1f37b7ff2a5" providerId="ADAL" clId="{214B24C2-E405-432C-A6F1-D55F59A68AA5}" dt="2024-01-27T14:15:40.420" v="4325" actId="20577"/>
        <pc:sldMkLst>
          <pc:docMk/>
          <pc:sldMk cId="3294844805" sldId="405"/>
        </pc:sldMkLst>
        <pc:spChg chg="mod">
          <ac:chgData name="강명묵" userId="86eabdaf-b3d9-410b-94eb-b1f37b7ff2a5" providerId="ADAL" clId="{214B24C2-E405-432C-A6F1-D55F59A68AA5}" dt="2024-01-27T11:26:56.035" v="1003" actId="20577"/>
          <ac:spMkLst>
            <pc:docMk/>
            <pc:sldMk cId="3294844805" sldId="405"/>
            <ac:spMk id="2" creationId="{081B1B3F-F845-10A3-D4F0-81FF1F8B84DB}"/>
          </ac:spMkLst>
        </pc:spChg>
        <pc:spChg chg="mod">
          <ac:chgData name="강명묵" userId="86eabdaf-b3d9-410b-94eb-b1f37b7ff2a5" providerId="ADAL" clId="{214B24C2-E405-432C-A6F1-D55F59A68AA5}" dt="2024-01-27T13:57:47.492" v="3906" actId="20577"/>
          <ac:spMkLst>
            <pc:docMk/>
            <pc:sldMk cId="3294844805" sldId="405"/>
            <ac:spMk id="7" creationId="{8944251B-90CD-62CF-D171-D764189B4792}"/>
          </ac:spMkLst>
        </pc:spChg>
        <pc:spChg chg="mod">
          <ac:chgData name="강명묵" userId="86eabdaf-b3d9-410b-94eb-b1f37b7ff2a5" providerId="ADAL" clId="{214B24C2-E405-432C-A6F1-D55F59A68AA5}" dt="2024-01-27T11:27:10.527" v="1024" actId="20577"/>
          <ac:spMkLst>
            <pc:docMk/>
            <pc:sldMk cId="3294844805" sldId="405"/>
            <ac:spMk id="9" creationId="{44897FC8-319C-41A9-9F98-1AE0D0B14C98}"/>
          </ac:spMkLst>
        </pc:spChg>
        <pc:spChg chg="del">
          <ac:chgData name="강명묵" userId="86eabdaf-b3d9-410b-94eb-b1f37b7ff2a5" providerId="ADAL" clId="{214B24C2-E405-432C-A6F1-D55F59A68AA5}" dt="2024-01-27T11:27:05.109" v="1006" actId="478"/>
          <ac:spMkLst>
            <pc:docMk/>
            <pc:sldMk cId="3294844805" sldId="405"/>
            <ac:spMk id="12" creationId="{E59D9F66-28D2-870E-514E-3320EDD63414}"/>
          </ac:spMkLst>
        </pc:spChg>
        <pc:spChg chg="add mod">
          <ac:chgData name="강명묵" userId="86eabdaf-b3d9-410b-94eb-b1f37b7ff2a5" providerId="ADAL" clId="{214B24C2-E405-432C-A6F1-D55F59A68AA5}" dt="2024-01-27T11:34:09.750" v="1264" actId="1076"/>
          <ac:spMkLst>
            <pc:docMk/>
            <pc:sldMk cId="3294844805" sldId="405"/>
            <ac:spMk id="28" creationId="{4DAB27CC-72FC-8F70-4CF3-C3FC02D64A06}"/>
          </ac:spMkLst>
        </pc:spChg>
        <pc:graphicFrameChg chg="add mod modGraphic">
          <ac:chgData name="강명묵" userId="86eabdaf-b3d9-410b-94eb-b1f37b7ff2a5" providerId="ADAL" clId="{214B24C2-E405-432C-A6F1-D55F59A68AA5}" dt="2024-01-27T11:30:45.487" v="1223" actId="14734"/>
          <ac:graphicFrameMkLst>
            <pc:docMk/>
            <pc:sldMk cId="3294844805" sldId="405"/>
            <ac:graphicFrameMk id="3" creationId="{74F688E7-9F4E-A6DD-B62F-6BDBD68143F7}"/>
          </ac:graphicFrameMkLst>
        </pc:graphicFrameChg>
        <pc:picChg chg="add mod">
          <ac:chgData name="강명묵" userId="86eabdaf-b3d9-410b-94eb-b1f37b7ff2a5" providerId="ADAL" clId="{214B24C2-E405-432C-A6F1-D55F59A68AA5}" dt="2024-01-27T11:34:09.750" v="1264" actId="1076"/>
          <ac:picMkLst>
            <pc:docMk/>
            <pc:sldMk cId="3294844805" sldId="405"/>
            <ac:picMk id="6" creationId="{A2564643-E649-8A85-D175-F1EACC1ED429}"/>
          </ac:picMkLst>
        </pc:picChg>
        <pc:picChg chg="add mod">
          <ac:chgData name="강명묵" userId="86eabdaf-b3d9-410b-94eb-b1f37b7ff2a5" providerId="ADAL" clId="{214B24C2-E405-432C-A6F1-D55F59A68AA5}" dt="2024-01-27T11:34:09.750" v="1264" actId="1076"/>
          <ac:picMkLst>
            <pc:docMk/>
            <pc:sldMk cId="3294844805" sldId="405"/>
            <ac:picMk id="11" creationId="{E81FC6D9-DC73-EA72-17E1-FA276C339FB7}"/>
          </ac:picMkLst>
        </pc:picChg>
        <pc:picChg chg="add mod">
          <ac:chgData name="강명묵" userId="86eabdaf-b3d9-410b-94eb-b1f37b7ff2a5" providerId="ADAL" clId="{214B24C2-E405-432C-A6F1-D55F59A68AA5}" dt="2024-01-27T11:34:09.750" v="1264" actId="1076"/>
          <ac:picMkLst>
            <pc:docMk/>
            <pc:sldMk cId="3294844805" sldId="405"/>
            <ac:picMk id="14" creationId="{A87EB63F-F177-74A3-41D3-37F5749D67AA}"/>
          </ac:picMkLst>
        </pc:picChg>
        <pc:picChg chg="del">
          <ac:chgData name="강명묵" userId="86eabdaf-b3d9-410b-94eb-b1f37b7ff2a5" providerId="ADAL" clId="{214B24C2-E405-432C-A6F1-D55F59A68AA5}" dt="2024-01-27T11:27:05.882" v="1008" actId="478"/>
          <ac:picMkLst>
            <pc:docMk/>
            <pc:sldMk cId="3294844805" sldId="405"/>
            <ac:picMk id="15" creationId="{F486DB32-FC98-31BE-8501-981E646F9BF7}"/>
          </ac:picMkLst>
        </pc:picChg>
        <pc:picChg chg="add del mod">
          <ac:chgData name="강명묵" userId="86eabdaf-b3d9-410b-94eb-b1f37b7ff2a5" providerId="ADAL" clId="{214B24C2-E405-432C-A6F1-D55F59A68AA5}" dt="2024-01-27T11:32:57.259" v="1243" actId="478"/>
          <ac:picMkLst>
            <pc:docMk/>
            <pc:sldMk cId="3294844805" sldId="405"/>
            <ac:picMk id="19" creationId="{1411C34B-C8F0-4636-7BEF-8BA632692E6B}"/>
          </ac:picMkLst>
        </pc:picChg>
        <pc:picChg chg="del">
          <ac:chgData name="강명묵" userId="86eabdaf-b3d9-410b-94eb-b1f37b7ff2a5" providerId="ADAL" clId="{214B24C2-E405-432C-A6F1-D55F59A68AA5}" dt="2024-01-27T11:27:04.218" v="1005" actId="478"/>
          <ac:picMkLst>
            <pc:docMk/>
            <pc:sldMk cId="3294844805" sldId="405"/>
            <ac:picMk id="21" creationId="{67C02311-23FF-195F-0896-953D21824405}"/>
          </ac:picMkLst>
        </pc:picChg>
        <pc:picChg chg="add del">
          <ac:chgData name="강명묵" userId="86eabdaf-b3d9-410b-94eb-b1f37b7ff2a5" providerId="ADAL" clId="{214B24C2-E405-432C-A6F1-D55F59A68AA5}" dt="2024-01-27T11:32:49.188" v="1241" actId="22"/>
          <ac:picMkLst>
            <pc:docMk/>
            <pc:sldMk cId="3294844805" sldId="405"/>
            <ac:picMk id="22" creationId="{491B7785-B931-1529-96A8-A8A456163339}"/>
          </ac:picMkLst>
        </pc:picChg>
        <pc:picChg chg="del">
          <ac:chgData name="강명묵" userId="86eabdaf-b3d9-410b-94eb-b1f37b7ff2a5" providerId="ADAL" clId="{214B24C2-E405-432C-A6F1-D55F59A68AA5}" dt="2024-01-27T11:27:03.987" v="1004" actId="478"/>
          <ac:picMkLst>
            <pc:docMk/>
            <pc:sldMk cId="3294844805" sldId="405"/>
            <ac:picMk id="23" creationId="{552EE1C7-B71E-FA78-2A6C-6231B4973117}"/>
          </ac:picMkLst>
        </pc:picChg>
        <pc:picChg chg="del">
          <ac:chgData name="강명묵" userId="86eabdaf-b3d9-410b-94eb-b1f37b7ff2a5" providerId="ADAL" clId="{214B24C2-E405-432C-A6F1-D55F59A68AA5}" dt="2024-01-27T11:27:05.610" v="1007" actId="478"/>
          <ac:picMkLst>
            <pc:docMk/>
            <pc:sldMk cId="3294844805" sldId="405"/>
            <ac:picMk id="25" creationId="{BACBDBE3-C697-C18E-6D3E-3258391F87BE}"/>
          </ac:picMkLst>
        </pc:picChg>
        <pc:picChg chg="add mod">
          <ac:chgData name="강명묵" userId="86eabdaf-b3d9-410b-94eb-b1f37b7ff2a5" providerId="ADAL" clId="{214B24C2-E405-432C-A6F1-D55F59A68AA5}" dt="2024-01-27T11:34:09.750" v="1264" actId="1076"/>
          <ac:picMkLst>
            <pc:docMk/>
            <pc:sldMk cId="3294844805" sldId="405"/>
            <ac:picMk id="26" creationId="{8F80F36F-9F31-0C9A-779A-2E4364A89342}"/>
          </ac:picMkLst>
        </pc:picChg>
        <pc:cxnChg chg="add del">
          <ac:chgData name="강명묵" userId="86eabdaf-b3d9-410b-94eb-b1f37b7ff2a5" providerId="ADAL" clId="{214B24C2-E405-432C-A6F1-D55F59A68AA5}" dt="2024-01-27T11:33:24.787" v="1254" actId="478"/>
          <ac:cxnSpMkLst>
            <pc:docMk/>
            <pc:sldMk cId="3294844805" sldId="405"/>
            <ac:cxnSpMk id="17" creationId="{FDDAA799-4165-8A9E-5AE7-95FFDCB4CB02}"/>
          </ac:cxnSpMkLst>
        </pc:cxnChg>
        <pc:cxnChg chg="add del mod">
          <ac:chgData name="강명묵" userId="86eabdaf-b3d9-410b-94eb-b1f37b7ff2a5" providerId="ADAL" clId="{214B24C2-E405-432C-A6F1-D55F59A68AA5}" dt="2024-01-27T11:33:17.706" v="1251" actId="478"/>
          <ac:cxnSpMkLst>
            <pc:docMk/>
            <pc:sldMk cId="3294844805" sldId="405"/>
            <ac:cxnSpMk id="27" creationId="{A3AB70F9-DEE2-157F-3119-B722E6D1AF60}"/>
          </ac:cxnSpMkLst>
        </pc:cxnChg>
      </pc:sldChg>
      <pc:sldChg chg="addSp delSp modSp add mod modNotesTx">
        <pc:chgData name="강명묵" userId="86eabdaf-b3d9-410b-94eb-b1f37b7ff2a5" providerId="ADAL" clId="{214B24C2-E405-432C-A6F1-D55F59A68AA5}" dt="2024-01-27T14:15:38.780" v="4324" actId="20577"/>
        <pc:sldMkLst>
          <pc:docMk/>
          <pc:sldMk cId="331718769" sldId="406"/>
        </pc:sldMkLst>
        <pc:spChg chg="add mod">
          <ac:chgData name="강명묵" userId="86eabdaf-b3d9-410b-94eb-b1f37b7ff2a5" providerId="ADAL" clId="{214B24C2-E405-432C-A6F1-D55F59A68AA5}" dt="2024-01-27T11:40:35.511" v="1326" actId="1076"/>
          <ac:spMkLst>
            <pc:docMk/>
            <pc:sldMk cId="331718769" sldId="406"/>
            <ac:spMk id="4" creationId="{4D0914FB-768C-E749-65AF-16BF9D6251CC}"/>
          </ac:spMkLst>
        </pc:spChg>
        <pc:spChg chg="mod">
          <ac:chgData name="강명묵" userId="86eabdaf-b3d9-410b-94eb-b1f37b7ff2a5" providerId="ADAL" clId="{214B24C2-E405-432C-A6F1-D55F59A68AA5}" dt="2024-01-27T13:57:50.580" v="3907" actId="20577"/>
          <ac:spMkLst>
            <pc:docMk/>
            <pc:sldMk cId="331718769" sldId="406"/>
            <ac:spMk id="7" creationId="{8944251B-90CD-62CF-D171-D764189B4792}"/>
          </ac:spMkLst>
        </pc:spChg>
        <pc:spChg chg="mod">
          <ac:chgData name="강명묵" userId="86eabdaf-b3d9-410b-94eb-b1f37b7ff2a5" providerId="ADAL" clId="{214B24C2-E405-432C-A6F1-D55F59A68AA5}" dt="2024-01-27T11:35:06.187" v="1294" actId="20577"/>
          <ac:spMkLst>
            <pc:docMk/>
            <pc:sldMk cId="331718769" sldId="406"/>
            <ac:spMk id="9" creationId="{44897FC8-319C-41A9-9F98-1AE0D0B14C98}"/>
          </ac:spMkLst>
        </pc:spChg>
        <pc:spChg chg="add mod ord">
          <ac:chgData name="강명묵" userId="86eabdaf-b3d9-410b-94eb-b1f37b7ff2a5" providerId="ADAL" clId="{214B24C2-E405-432C-A6F1-D55F59A68AA5}" dt="2024-01-27T11:40:41.990" v="1327" actId="1076"/>
          <ac:spMkLst>
            <pc:docMk/>
            <pc:sldMk cId="331718769" sldId="406"/>
            <ac:spMk id="10" creationId="{EE749604-71A1-2A4F-5F82-864320FD9CAF}"/>
          </ac:spMkLst>
        </pc:spChg>
        <pc:spChg chg="del">
          <ac:chgData name="강명묵" userId="86eabdaf-b3d9-410b-94eb-b1f37b7ff2a5" providerId="ADAL" clId="{214B24C2-E405-432C-A6F1-D55F59A68AA5}" dt="2024-01-27T11:37:33.333" v="1301" actId="478"/>
          <ac:spMkLst>
            <pc:docMk/>
            <pc:sldMk cId="331718769" sldId="406"/>
            <ac:spMk id="28" creationId="{4DAB27CC-72FC-8F70-4CF3-C3FC02D64A06}"/>
          </ac:spMkLst>
        </pc:spChg>
        <pc:graphicFrameChg chg="del">
          <ac:chgData name="강명묵" userId="86eabdaf-b3d9-410b-94eb-b1f37b7ff2a5" providerId="ADAL" clId="{214B24C2-E405-432C-A6F1-D55F59A68AA5}" dt="2024-01-27T11:37:38.693" v="1305" actId="478"/>
          <ac:graphicFrameMkLst>
            <pc:docMk/>
            <pc:sldMk cId="331718769" sldId="406"/>
            <ac:graphicFrameMk id="3" creationId="{74F688E7-9F4E-A6DD-B62F-6BDBD68143F7}"/>
          </ac:graphicFrameMkLst>
        </pc:graphicFrameChg>
        <pc:picChg chg="del">
          <ac:chgData name="강명묵" userId="86eabdaf-b3d9-410b-94eb-b1f37b7ff2a5" providerId="ADAL" clId="{214B24C2-E405-432C-A6F1-D55F59A68AA5}" dt="2024-01-27T11:37:34.643" v="1304" actId="478"/>
          <ac:picMkLst>
            <pc:docMk/>
            <pc:sldMk cId="331718769" sldId="406"/>
            <ac:picMk id="6" creationId="{A2564643-E649-8A85-D175-F1EACC1ED429}"/>
          </ac:picMkLst>
        </pc:picChg>
        <pc:picChg chg="del">
          <ac:chgData name="강명묵" userId="86eabdaf-b3d9-410b-94eb-b1f37b7ff2a5" providerId="ADAL" clId="{214B24C2-E405-432C-A6F1-D55F59A68AA5}" dt="2024-01-27T11:37:34.411" v="1303" actId="478"/>
          <ac:picMkLst>
            <pc:docMk/>
            <pc:sldMk cId="331718769" sldId="406"/>
            <ac:picMk id="11" creationId="{E81FC6D9-DC73-EA72-17E1-FA276C339FB7}"/>
          </ac:picMkLst>
        </pc:picChg>
        <pc:picChg chg="add mod">
          <ac:chgData name="강명묵" userId="86eabdaf-b3d9-410b-94eb-b1f37b7ff2a5" providerId="ADAL" clId="{214B24C2-E405-432C-A6F1-D55F59A68AA5}" dt="2024-01-27T11:40:41.990" v="1327" actId="1076"/>
          <ac:picMkLst>
            <pc:docMk/>
            <pc:sldMk cId="331718769" sldId="406"/>
            <ac:picMk id="13" creationId="{3AB6D8A9-B0BD-3109-B12D-86DB09853977}"/>
          </ac:picMkLst>
        </pc:picChg>
        <pc:picChg chg="del">
          <ac:chgData name="강명묵" userId="86eabdaf-b3d9-410b-94eb-b1f37b7ff2a5" providerId="ADAL" clId="{214B24C2-E405-432C-A6F1-D55F59A68AA5}" dt="2024-01-27T11:37:32.867" v="1300" actId="478"/>
          <ac:picMkLst>
            <pc:docMk/>
            <pc:sldMk cId="331718769" sldId="406"/>
            <ac:picMk id="14" creationId="{A87EB63F-F177-74A3-41D3-37F5749D67AA}"/>
          </ac:picMkLst>
        </pc:picChg>
        <pc:picChg chg="add mod">
          <ac:chgData name="강명묵" userId="86eabdaf-b3d9-410b-94eb-b1f37b7ff2a5" providerId="ADAL" clId="{214B24C2-E405-432C-A6F1-D55F59A68AA5}" dt="2024-01-27T11:40:41.990" v="1327" actId="1076"/>
          <ac:picMkLst>
            <pc:docMk/>
            <pc:sldMk cId="331718769" sldId="406"/>
            <ac:picMk id="16" creationId="{9AB5BDB3-ACF5-7801-E297-7E1CE04051B5}"/>
          </ac:picMkLst>
        </pc:picChg>
        <pc:picChg chg="add mod">
          <ac:chgData name="강명묵" userId="86eabdaf-b3d9-410b-94eb-b1f37b7ff2a5" providerId="ADAL" clId="{214B24C2-E405-432C-A6F1-D55F59A68AA5}" dt="2024-01-27T11:40:31.551" v="1324" actId="1076"/>
          <ac:picMkLst>
            <pc:docMk/>
            <pc:sldMk cId="331718769" sldId="406"/>
            <ac:picMk id="18" creationId="{B1146841-F8B8-4EA0-8A57-2A22862BF9C6}"/>
          </ac:picMkLst>
        </pc:picChg>
        <pc:picChg chg="del">
          <ac:chgData name="강명묵" userId="86eabdaf-b3d9-410b-94eb-b1f37b7ff2a5" providerId="ADAL" clId="{214B24C2-E405-432C-A6F1-D55F59A68AA5}" dt="2024-01-27T11:37:33.907" v="1302" actId="478"/>
          <ac:picMkLst>
            <pc:docMk/>
            <pc:sldMk cId="331718769" sldId="406"/>
            <ac:picMk id="26" creationId="{8F80F36F-9F31-0C9A-779A-2E4364A89342}"/>
          </ac:picMkLst>
        </pc:picChg>
      </pc:sldChg>
      <pc:sldChg chg="addSp delSp modSp add mod modNotesTx">
        <pc:chgData name="강명묵" userId="86eabdaf-b3d9-410b-94eb-b1f37b7ff2a5" providerId="ADAL" clId="{214B24C2-E405-432C-A6F1-D55F59A68AA5}" dt="2024-01-27T14:15:28.933" v="4320" actId="20577"/>
        <pc:sldMkLst>
          <pc:docMk/>
          <pc:sldMk cId="3794840928" sldId="407"/>
        </pc:sldMkLst>
        <pc:spChg chg="mod">
          <ac:chgData name="강명묵" userId="86eabdaf-b3d9-410b-94eb-b1f37b7ff2a5" providerId="ADAL" clId="{214B24C2-E405-432C-A6F1-D55F59A68AA5}" dt="2024-01-27T11:50:54.463" v="1353" actId="20577"/>
          <ac:spMkLst>
            <pc:docMk/>
            <pc:sldMk cId="3794840928" sldId="407"/>
            <ac:spMk id="2" creationId="{081B1B3F-F845-10A3-D4F0-81FF1F8B84DB}"/>
          </ac:spMkLst>
        </pc:spChg>
        <pc:spChg chg="add del mod">
          <ac:chgData name="강명묵" userId="86eabdaf-b3d9-410b-94eb-b1f37b7ff2a5" providerId="ADAL" clId="{214B24C2-E405-432C-A6F1-D55F59A68AA5}" dt="2024-01-27T13:44:19.129" v="3905" actId="14100"/>
          <ac:spMkLst>
            <pc:docMk/>
            <pc:sldMk cId="3794840928" sldId="407"/>
            <ac:spMk id="4" creationId="{4D0914FB-768C-E749-65AF-16BF9D6251CC}"/>
          </ac:spMkLst>
        </pc:spChg>
        <pc:spChg chg="mod">
          <ac:chgData name="강명묵" userId="86eabdaf-b3d9-410b-94eb-b1f37b7ff2a5" providerId="ADAL" clId="{214B24C2-E405-432C-A6F1-D55F59A68AA5}" dt="2024-01-27T13:57:52.493" v="3908" actId="20577"/>
          <ac:spMkLst>
            <pc:docMk/>
            <pc:sldMk cId="3794840928" sldId="407"/>
            <ac:spMk id="7" creationId="{8944251B-90CD-62CF-D171-D764189B4792}"/>
          </ac:spMkLst>
        </pc:spChg>
        <pc:spChg chg="mod">
          <ac:chgData name="강명묵" userId="86eabdaf-b3d9-410b-94eb-b1f37b7ff2a5" providerId="ADAL" clId="{214B24C2-E405-432C-A6F1-D55F59A68AA5}" dt="2024-01-27T14:13:17.165" v="4081" actId="20577"/>
          <ac:spMkLst>
            <pc:docMk/>
            <pc:sldMk cId="3794840928" sldId="407"/>
            <ac:spMk id="9" creationId="{44897FC8-319C-41A9-9F98-1AE0D0B14C98}"/>
          </ac:spMkLst>
        </pc:spChg>
        <pc:spChg chg="del">
          <ac:chgData name="강명묵" userId="86eabdaf-b3d9-410b-94eb-b1f37b7ff2a5" providerId="ADAL" clId="{214B24C2-E405-432C-A6F1-D55F59A68AA5}" dt="2024-01-27T12:09:31.789" v="1458" actId="478"/>
          <ac:spMkLst>
            <pc:docMk/>
            <pc:sldMk cId="3794840928" sldId="407"/>
            <ac:spMk id="10" creationId="{EE749604-71A1-2A4F-5F82-864320FD9CAF}"/>
          </ac:spMkLst>
        </pc:spChg>
        <pc:spChg chg="add mod">
          <ac:chgData name="강명묵" userId="86eabdaf-b3d9-410b-94eb-b1f37b7ff2a5" providerId="ADAL" clId="{214B24C2-E405-432C-A6F1-D55F59A68AA5}" dt="2024-01-27T12:49:34.756" v="1692" actId="20577"/>
          <ac:spMkLst>
            <pc:docMk/>
            <pc:sldMk cId="3794840928" sldId="407"/>
            <ac:spMk id="11" creationId="{0F6A0FB0-926A-5BC1-2201-48DD327E56E1}"/>
          </ac:spMkLst>
        </pc:spChg>
        <pc:spChg chg="add mod ord">
          <ac:chgData name="강명묵" userId="86eabdaf-b3d9-410b-94eb-b1f37b7ff2a5" providerId="ADAL" clId="{214B24C2-E405-432C-A6F1-D55F59A68AA5}" dt="2024-01-27T14:14:45.750" v="4308" actId="1076"/>
          <ac:spMkLst>
            <pc:docMk/>
            <pc:sldMk cId="3794840928" sldId="407"/>
            <ac:spMk id="12" creationId="{8321AD39-E5A9-A867-60A8-3174946335DD}"/>
          </ac:spMkLst>
        </pc:spChg>
        <pc:spChg chg="add mod">
          <ac:chgData name="강명묵" userId="86eabdaf-b3d9-410b-94eb-b1f37b7ff2a5" providerId="ADAL" clId="{214B24C2-E405-432C-A6F1-D55F59A68AA5}" dt="2024-01-27T13:33:49.499" v="3692" actId="403"/>
          <ac:spMkLst>
            <pc:docMk/>
            <pc:sldMk cId="3794840928" sldId="407"/>
            <ac:spMk id="14" creationId="{C6ABA7DA-85EE-0A71-22E3-AC8B899CBB04}"/>
          </ac:spMkLst>
        </pc:spChg>
        <pc:picChg chg="add del">
          <ac:chgData name="강명묵" userId="86eabdaf-b3d9-410b-94eb-b1f37b7ff2a5" providerId="ADAL" clId="{214B24C2-E405-432C-A6F1-D55F59A68AA5}" dt="2024-01-27T12:44:46.671" v="1462" actId="22"/>
          <ac:picMkLst>
            <pc:docMk/>
            <pc:sldMk cId="3794840928" sldId="407"/>
            <ac:picMk id="6" creationId="{19134609-E304-F590-36B6-59F91D0A62CB}"/>
          </ac:picMkLst>
        </pc:picChg>
        <pc:picChg chg="del">
          <ac:chgData name="강명묵" userId="86eabdaf-b3d9-410b-94eb-b1f37b7ff2a5" providerId="ADAL" clId="{214B24C2-E405-432C-A6F1-D55F59A68AA5}" dt="2024-01-27T12:09:31.022" v="1457" actId="478"/>
          <ac:picMkLst>
            <pc:docMk/>
            <pc:sldMk cId="3794840928" sldId="407"/>
            <ac:picMk id="13" creationId="{3AB6D8A9-B0BD-3109-B12D-86DB09853977}"/>
          </ac:picMkLst>
        </pc:picChg>
        <pc:picChg chg="del">
          <ac:chgData name="강명묵" userId="86eabdaf-b3d9-410b-94eb-b1f37b7ff2a5" providerId="ADAL" clId="{214B24C2-E405-432C-A6F1-D55F59A68AA5}" dt="2024-01-27T12:09:30.452" v="1456" actId="478"/>
          <ac:picMkLst>
            <pc:docMk/>
            <pc:sldMk cId="3794840928" sldId="407"/>
            <ac:picMk id="16" creationId="{9AB5BDB3-ACF5-7801-E297-7E1CE04051B5}"/>
          </ac:picMkLst>
        </pc:picChg>
        <pc:picChg chg="del">
          <ac:chgData name="강명묵" userId="86eabdaf-b3d9-410b-94eb-b1f37b7ff2a5" providerId="ADAL" clId="{214B24C2-E405-432C-A6F1-D55F59A68AA5}" dt="2024-01-27T12:09:30.205" v="1455" actId="478"/>
          <ac:picMkLst>
            <pc:docMk/>
            <pc:sldMk cId="3794840928" sldId="407"/>
            <ac:picMk id="18" creationId="{B1146841-F8B8-4EA0-8A57-2A22862BF9C6}"/>
          </ac:picMkLst>
        </pc:picChg>
      </pc:sldChg>
      <pc:sldChg chg="addSp delSp modSp add mod modNotesTx">
        <pc:chgData name="강명묵" userId="86eabdaf-b3d9-410b-94eb-b1f37b7ff2a5" providerId="ADAL" clId="{214B24C2-E405-432C-A6F1-D55F59A68AA5}" dt="2024-01-27T14:16:52.942" v="4346" actId="20577"/>
        <pc:sldMkLst>
          <pc:docMk/>
          <pc:sldMk cId="466190202" sldId="408"/>
        </pc:sldMkLst>
        <pc:spChg chg="add del mod">
          <ac:chgData name="강명묵" userId="86eabdaf-b3d9-410b-94eb-b1f37b7ff2a5" providerId="ADAL" clId="{214B24C2-E405-432C-A6F1-D55F59A68AA5}" dt="2024-01-27T13:34:07.641" v="3696" actId="478"/>
          <ac:spMkLst>
            <pc:docMk/>
            <pc:sldMk cId="466190202" sldId="408"/>
            <ac:spMk id="3" creationId="{3BD8BCA5-E41D-E5E5-E4C4-20512974A633}"/>
          </ac:spMkLst>
        </pc:spChg>
        <pc:spChg chg="del">
          <ac:chgData name="강명묵" userId="86eabdaf-b3d9-410b-94eb-b1f37b7ff2a5" providerId="ADAL" clId="{214B24C2-E405-432C-A6F1-D55F59A68AA5}" dt="2024-01-27T13:34:09.449" v="3697" actId="478"/>
          <ac:spMkLst>
            <pc:docMk/>
            <pc:sldMk cId="466190202" sldId="408"/>
            <ac:spMk id="4" creationId="{4D0914FB-768C-E749-65AF-16BF9D6251CC}"/>
          </ac:spMkLst>
        </pc:spChg>
        <pc:spChg chg="add mod">
          <ac:chgData name="강명묵" userId="86eabdaf-b3d9-410b-94eb-b1f37b7ff2a5" providerId="ADAL" clId="{214B24C2-E405-432C-A6F1-D55F59A68AA5}" dt="2024-01-27T14:15:16.818" v="4318" actId="1076"/>
          <ac:spMkLst>
            <pc:docMk/>
            <pc:sldMk cId="466190202" sldId="408"/>
            <ac:spMk id="6" creationId="{DE88EBC6-2839-6AF9-2187-5BCF8B0217AC}"/>
          </ac:spMkLst>
        </pc:spChg>
        <pc:spChg chg="mod">
          <ac:chgData name="강명묵" userId="86eabdaf-b3d9-410b-94eb-b1f37b7ff2a5" providerId="ADAL" clId="{214B24C2-E405-432C-A6F1-D55F59A68AA5}" dt="2024-01-27T13:57:55.053" v="3909" actId="20577"/>
          <ac:spMkLst>
            <pc:docMk/>
            <pc:sldMk cId="466190202" sldId="408"/>
            <ac:spMk id="7" creationId="{8944251B-90CD-62CF-D171-D764189B4792}"/>
          </ac:spMkLst>
        </pc:spChg>
        <pc:spChg chg="mod">
          <ac:chgData name="강명묵" userId="86eabdaf-b3d9-410b-94eb-b1f37b7ff2a5" providerId="ADAL" clId="{214B24C2-E405-432C-A6F1-D55F59A68AA5}" dt="2024-01-27T14:16:52.942" v="4346" actId="20577"/>
          <ac:spMkLst>
            <pc:docMk/>
            <pc:sldMk cId="466190202" sldId="408"/>
            <ac:spMk id="9" creationId="{44897FC8-319C-41A9-9F98-1AE0D0B14C98}"/>
          </ac:spMkLst>
        </pc:spChg>
        <pc:spChg chg="del mod">
          <ac:chgData name="강명묵" userId="86eabdaf-b3d9-410b-94eb-b1f37b7ff2a5" providerId="ADAL" clId="{214B24C2-E405-432C-A6F1-D55F59A68AA5}" dt="2024-01-27T13:13:41.312" v="3235" actId="478"/>
          <ac:spMkLst>
            <pc:docMk/>
            <pc:sldMk cId="466190202" sldId="408"/>
            <ac:spMk id="11" creationId="{0F6A0FB0-926A-5BC1-2201-48DD327E56E1}"/>
          </ac:spMkLst>
        </pc:spChg>
        <pc:spChg chg="del">
          <ac:chgData name="강명묵" userId="86eabdaf-b3d9-410b-94eb-b1f37b7ff2a5" providerId="ADAL" clId="{214B24C2-E405-432C-A6F1-D55F59A68AA5}" dt="2024-01-27T13:07:13.592" v="3232" actId="478"/>
          <ac:spMkLst>
            <pc:docMk/>
            <pc:sldMk cId="466190202" sldId="408"/>
            <ac:spMk id="12" creationId="{8321AD39-E5A9-A867-60A8-3174946335DD}"/>
          </ac:spMkLst>
        </pc:spChg>
        <pc:spChg chg="add del mod">
          <ac:chgData name="강명묵" userId="86eabdaf-b3d9-410b-94eb-b1f37b7ff2a5" providerId="ADAL" clId="{214B24C2-E405-432C-A6F1-D55F59A68AA5}" dt="2024-01-27T14:14:16.582" v="4257"/>
          <ac:spMkLst>
            <pc:docMk/>
            <pc:sldMk cId="466190202" sldId="408"/>
            <ac:spMk id="14" creationId="{49845C40-47CD-AFCE-A16C-BD1C9CFB782C}"/>
          </ac:spMkLst>
        </pc:spChg>
        <pc:picChg chg="add mod">
          <ac:chgData name="강명묵" userId="86eabdaf-b3d9-410b-94eb-b1f37b7ff2a5" providerId="ADAL" clId="{214B24C2-E405-432C-A6F1-D55F59A68AA5}" dt="2024-01-27T14:11:58.530" v="4066" actId="1076"/>
          <ac:picMkLst>
            <pc:docMk/>
            <pc:sldMk cId="466190202" sldId="408"/>
            <ac:picMk id="10" creationId="{C409CC0E-FD33-2ECF-43C5-63F042DDD7A6}"/>
          </ac:picMkLst>
        </pc:picChg>
      </pc:sldChg>
      <pc:sldChg chg="addSp delSp modSp add mod modNotesTx">
        <pc:chgData name="강명묵" userId="86eabdaf-b3d9-410b-94eb-b1f37b7ff2a5" providerId="ADAL" clId="{214B24C2-E405-432C-A6F1-D55F59A68AA5}" dt="2024-01-27T14:49:29.887" v="5115" actId="20577"/>
        <pc:sldMkLst>
          <pc:docMk/>
          <pc:sldMk cId="3345462896" sldId="409"/>
        </pc:sldMkLst>
        <pc:spChg chg="mod">
          <ac:chgData name="강명묵" userId="86eabdaf-b3d9-410b-94eb-b1f37b7ff2a5" providerId="ADAL" clId="{214B24C2-E405-432C-A6F1-D55F59A68AA5}" dt="2024-01-27T14:19:49.795" v="4595"/>
          <ac:spMkLst>
            <pc:docMk/>
            <pc:sldMk cId="3345462896" sldId="409"/>
            <ac:spMk id="2" creationId="{081B1B3F-F845-10A3-D4F0-81FF1F8B84DB}"/>
          </ac:spMkLst>
        </pc:spChg>
        <pc:spChg chg="add del mod">
          <ac:chgData name="강명묵" userId="86eabdaf-b3d9-410b-94eb-b1f37b7ff2a5" providerId="ADAL" clId="{214B24C2-E405-432C-A6F1-D55F59A68AA5}" dt="2024-01-27T14:18:50.412" v="4455" actId="478"/>
          <ac:spMkLst>
            <pc:docMk/>
            <pc:sldMk cId="3345462896" sldId="409"/>
            <ac:spMk id="3" creationId="{1699C9B3-87F4-3FA1-3AA6-AAFED9F88F50}"/>
          </ac:spMkLst>
        </pc:spChg>
        <pc:spChg chg="del mod">
          <ac:chgData name="강명묵" userId="86eabdaf-b3d9-410b-94eb-b1f37b7ff2a5" providerId="ADAL" clId="{214B24C2-E405-432C-A6F1-D55F59A68AA5}" dt="2024-01-27T14:18:53.132" v="4459" actId="478"/>
          <ac:spMkLst>
            <pc:docMk/>
            <pc:sldMk cId="3345462896" sldId="409"/>
            <ac:spMk id="6" creationId="{DE88EBC6-2839-6AF9-2187-5BCF8B0217AC}"/>
          </ac:spMkLst>
        </pc:spChg>
        <pc:spChg chg="mod">
          <ac:chgData name="강명묵" userId="86eabdaf-b3d9-410b-94eb-b1f37b7ff2a5" providerId="ADAL" clId="{214B24C2-E405-432C-A6F1-D55F59A68AA5}" dt="2024-01-27T14:49:29.887" v="5115" actId="20577"/>
          <ac:spMkLst>
            <pc:docMk/>
            <pc:sldMk cId="3345462896" sldId="409"/>
            <ac:spMk id="7" creationId="{8944251B-90CD-62CF-D171-D764189B4792}"/>
          </ac:spMkLst>
        </pc:spChg>
        <pc:spChg chg="mod">
          <ac:chgData name="강명묵" userId="86eabdaf-b3d9-410b-94eb-b1f37b7ff2a5" providerId="ADAL" clId="{214B24C2-E405-432C-A6F1-D55F59A68AA5}" dt="2024-01-27T14:33:52.918" v="4929" actId="1076"/>
          <ac:spMkLst>
            <pc:docMk/>
            <pc:sldMk cId="3345462896" sldId="409"/>
            <ac:spMk id="9" creationId="{44897FC8-319C-41A9-9F98-1AE0D0B14C98}"/>
          </ac:spMkLst>
        </pc:spChg>
        <pc:spChg chg="add del mod">
          <ac:chgData name="강명묵" userId="86eabdaf-b3d9-410b-94eb-b1f37b7ff2a5" providerId="ADAL" clId="{214B24C2-E405-432C-A6F1-D55F59A68AA5}" dt="2024-01-27T14:21:56.324" v="4611" actId="478"/>
          <ac:spMkLst>
            <pc:docMk/>
            <pc:sldMk cId="3345462896" sldId="409"/>
            <ac:spMk id="13" creationId="{346CB967-7299-8CBB-7CC4-06E6120D322A}"/>
          </ac:spMkLst>
        </pc:spChg>
        <pc:spChg chg="add mod">
          <ac:chgData name="강명묵" userId="86eabdaf-b3d9-410b-94eb-b1f37b7ff2a5" providerId="ADAL" clId="{214B24C2-E405-432C-A6F1-D55F59A68AA5}" dt="2024-01-27T14:26:41.005" v="4681" actId="1076"/>
          <ac:spMkLst>
            <pc:docMk/>
            <pc:sldMk cId="3345462896" sldId="409"/>
            <ac:spMk id="14" creationId="{E68DFFB8-A302-57BC-29F4-4DD2776CCC84}"/>
          </ac:spMkLst>
        </pc:spChg>
        <pc:spChg chg="add mod">
          <ac:chgData name="강명묵" userId="86eabdaf-b3d9-410b-94eb-b1f37b7ff2a5" providerId="ADAL" clId="{214B24C2-E405-432C-A6F1-D55F59A68AA5}" dt="2024-01-27T14:22:17.498" v="4618" actId="688"/>
          <ac:spMkLst>
            <pc:docMk/>
            <pc:sldMk cId="3345462896" sldId="409"/>
            <ac:spMk id="15" creationId="{5F4F790E-D5AD-4B26-2459-7BF5E1F8E655}"/>
          </ac:spMkLst>
        </pc:spChg>
        <pc:spChg chg="add mod">
          <ac:chgData name="강명묵" userId="86eabdaf-b3d9-410b-94eb-b1f37b7ff2a5" providerId="ADAL" clId="{214B24C2-E405-432C-A6F1-D55F59A68AA5}" dt="2024-01-27T14:25:11.534" v="4664" actId="207"/>
          <ac:spMkLst>
            <pc:docMk/>
            <pc:sldMk cId="3345462896" sldId="409"/>
            <ac:spMk id="16" creationId="{0D9C21DA-4C4A-7B75-2B75-56C12A208685}"/>
          </ac:spMkLst>
        </pc:spChg>
        <pc:spChg chg="add mod">
          <ac:chgData name="강명묵" userId="86eabdaf-b3d9-410b-94eb-b1f37b7ff2a5" providerId="ADAL" clId="{214B24C2-E405-432C-A6F1-D55F59A68AA5}" dt="2024-01-27T14:27:39.284" v="4729" actId="1038"/>
          <ac:spMkLst>
            <pc:docMk/>
            <pc:sldMk cId="3345462896" sldId="409"/>
            <ac:spMk id="17" creationId="{F56B0E32-3C5C-3809-F992-34A5A3D13049}"/>
          </ac:spMkLst>
        </pc:spChg>
        <pc:spChg chg="add mod">
          <ac:chgData name="강명묵" userId="86eabdaf-b3d9-410b-94eb-b1f37b7ff2a5" providerId="ADAL" clId="{214B24C2-E405-432C-A6F1-D55F59A68AA5}" dt="2024-01-27T14:27:46.117" v="4739" actId="1037"/>
          <ac:spMkLst>
            <pc:docMk/>
            <pc:sldMk cId="3345462896" sldId="409"/>
            <ac:spMk id="18" creationId="{BC0F79D3-8DB0-209A-783B-5752F3C46DAA}"/>
          </ac:spMkLst>
        </pc:spChg>
        <pc:spChg chg="add mod">
          <ac:chgData name="강명묵" userId="86eabdaf-b3d9-410b-94eb-b1f37b7ff2a5" providerId="ADAL" clId="{214B24C2-E405-432C-A6F1-D55F59A68AA5}" dt="2024-01-27T14:27:39.284" v="4729" actId="1038"/>
          <ac:spMkLst>
            <pc:docMk/>
            <pc:sldMk cId="3345462896" sldId="409"/>
            <ac:spMk id="19" creationId="{CE9F69F9-9B9E-4742-A817-5ACF2A4F5566}"/>
          </ac:spMkLst>
        </pc:spChg>
        <pc:spChg chg="add mod">
          <ac:chgData name="강명묵" userId="86eabdaf-b3d9-410b-94eb-b1f37b7ff2a5" providerId="ADAL" clId="{214B24C2-E405-432C-A6F1-D55F59A68AA5}" dt="2024-01-27T14:27:46.117" v="4739" actId="1037"/>
          <ac:spMkLst>
            <pc:docMk/>
            <pc:sldMk cId="3345462896" sldId="409"/>
            <ac:spMk id="20" creationId="{E7D7A0ED-0A13-593A-0002-5C59F9774297}"/>
          </ac:spMkLst>
        </pc:spChg>
        <pc:spChg chg="add mod">
          <ac:chgData name="강명묵" userId="86eabdaf-b3d9-410b-94eb-b1f37b7ff2a5" providerId="ADAL" clId="{214B24C2-E405-432C-A6F1-D55F59A68AA5}" dt="2024-01-27T14:24:18.973" v="4649" actId="571"/>
          <ac:spMkLst>
            <pc:docMk/>
            <pc:sldMk cId="3345462896" sldId="409"/>
            <ac:spMk id="21" creationId="{FCCEEF83-3542-F00E-F8B2-DD0D8FFF83B9}"/>
          </ac:spMkLst>
        </pc:spChg>
        <pc:spChg chg="add mod">
          <ac:chgData name="강명묵" userId="86eabdaf-b3d9-410b-94eb-b1f37b7ff2a5" providerId="ADAL" clId="{214B24C2-E405-432C-A6F1-D55F59A68AA5}" dt="2024-01-27T14:24:18.973" v="4649" actId="571"/>
          <ac:spMkLst>
            <pc:docMk/>
            <pc:sldMk cId="3345462896" sldId="409"/>
            <ac:spMk id="22" creationId="{746F051E-B42D-50A8-992E-1FFF394295D6}"/>
          </ac:spMkLst>
        </pc:spChg>
        <pc:spChg chg="add mod">
          <ac:chgData name="강명묵" userId="86eabdaf-b3d9-410b-94eb-b1f37b7ff2a5" providerId="ADAL" clId="{214B24C2-E405-432C-A6F1-D55F59A68AA5}" dt="2024-01-27T14:24:18.973" v="4649" actId="571"/>
          <ac:spMkLst>
            <pc:docMk/>
            <pc:sldMk cId="3345462896" sldId="409"/>
            <ac:spMk id="23" creationId="{F6CDAAF1-597C-1D98-8DC4-75FC6A1307A5}"/>
          </ac:spMkLst>
        </pc:spChg>
        <pc:spChg chg="add mod">
          <ac:chgData name="강명묵" userId="86eabdaf-b3d9-410b-94eb-b1f37b7ff2a5" providerId="ADAL" clId="{214B24C2-E405-432C-A6F1-D55F59A68AA5}" dt="2024-01-27T14:24:18.973" v="4649" actId="571"/>
          <ac:spMkLst>
            <pc:docMk/>
            <pc:sldMk cId="3345462896" sldId="409"/>
            <ac:spMk id="24" creationId="{C37A3AF3-2C71-80DA-927E-EA08DCE27D33}"/>
          </ac:spMkLst>
        </pc:spChg>
        <pc:spChg chg="add mod">
          <ac:chgData name="강명묵" userId="86eabdaf-b3d9-410b-94eb-b1f37b7ff2a5" providerId="ADAL" clId="{214B24C2-E405-432C-A6F1-D55F59A68AA5}" dt="2024-01-27T14:24:25.639" v="4653"/>
          <ac:spMkLst>
            <pc:docMk/>
            <pc:sldMk cId="3345462896" sldId="409"/>
            <ac:spMk id="25" creationId="{CB2FBFE5-76BD-410B-9863-1B6768D0692E}"/>
          </ac:spMkLst>
        </pc:spChg>
        <pc:spChg chg="add mod">
          <ac:chgData name="강명묵" userId="86eabdaf-b3d9-410b-94eb-b1f37b7ff2a5" providerId="ADAL" clId="{214B24C2-E405-432C-A6F1-D55F59A68AA5}" dt="2024-01-27T14:24:25.639" v="4653"/>
          <ac:spMkLst>
            <pc:docMk/>
            <pc:sldMk cId="3345462896" sldId="409"/>
            <ac:spMk id="26" creationId="{1E6BC459-D5BB-DC4C-3B91-C7061B2F4575}"/>
          </ac:spMkLst>
        </pc:spChg>
        <pc:spChg chg="add mod">
          <ac:chgData name="강명묵" userId="86eabdaf-b3d9-410b-94eb-b1f37b7ff2a5" providerId="ADAL" clId="{214B24C2-E405-432C-A6F1-D55F59A68AA5}" dt="2024-01-27T14:24:34.150" v="4655" actId="571"/>
          <ac:spMkLst>
            <pc:docMk/>
            <pc:sldMk cId="3345462896" sldId="409"/>
            <ac:spMk id="27" creationId="{CED9E02F-EC31-7105-6B28-5D329FACBD8D}"/>
          </ac:spMkLst>
        </pc:spChg>
        <pc:spChg chg="add mod">
          <ac:chgData name="강명묵" userId="86eabdaf-b3d9-410b-94eb-b1f37b7ff2a5" providerId="ADAL" clId="{214B24C2-E405-432C-A6F1-D55F59A68AA5}" dt="2024-01-27T14:24:34.150" v="4655" actId="571"/>
          <ac:spMkLst>
            <pc:docMk/>
            <pc:sldMk cId="3345462896" sldId="409"/>
            <ac:spMk id="28" creationId="{81D0DABB-4EB3-6945-5889-77A9755D6D2A}"/>
          </ac:spMkLst>
        </pc:spChg>
        <pc:spChg chg="add mod">
          <ac:chgData name="강명묵" userId="86eabdaf-b3d9-410b-94eb-b1f37b7ff2a5" providerId="ADAL" clId="{214B24C2-E405-432C-A6F1-D55F59A68AA5}" dt="2024-01-27T14:24:34.150" v="4655" actId="571"/>
          <ac:spMkLst>
            <pc:docMk/>
            <pc:sldMk cId="3345462896" sldId="409"/>
            <ac:spMk id="29" creationId="{AA9EF8C0-146A-B1DC-17E4-EB4F01B32ACA}"/>
          </ac:spMkLst>
        </pc:spChg>
        <pc:spChg chg="add mod ord">
          <ac:chgData name="강명묵" userId="86eabdaf-b3d9-410b-94eb-b1f37b7ff2a5" providerId="ADAL" clId="{214B24C2-E405-432C-A6F1-D55F59A68AA5}" dt="2024-01-27T14:30:16.829" v="4825" actId="1038"/>
          <ac:spMkLst>
            <pc:docMk/>
            <pc:sldMk cId="3345462896" sldId="409"/>
            <ac:spMk id="30" creationId="{8F24EDDC-0D73-BE73-6A22-9B1174525211}"/>
          </ac:spMkLst>
        </pc:spChg>
        <pc:spChg chg="add mod">
          <ac:chgData name="강명묵" userId="86eabdaf-b3d9-410b-94eb-b1f37b7ff2a5" providerId="ADAL" clId="{214B24C2-E405-432C-A6F1-D55F59A68AA5}" dt="2024-01-27T14:30:16.829" v="4825" actId="1038"/>
          <ac:spMkLst>
            <pc:docMk/>
            <pc:sldMk cId="3345462896" sldId="409"/>
            <ac:spMk id="31" creationId="{40EBFFF3-7371-0E21-72A0-4C757C64CC06}"/>
          </ac:spMkLst>
        </pc:spChg>
        <pc:spChg chg="add mod ord">
          <ac:chgData name="강명묵" userId="86eabdaf-b3d9-410b-94eb-b1f37b7ff2a5" providerId="ADAL" clId="{214B24C2-E405-432C-A6F1-D55F59A68AA5}" dt="2024-01-27T14:30:09.383" v="4812" actId="1037"/>
          <ac:spMkLst>
            <pc:docMk/>
            <pc:sldMk cId="3345462896" sldId="409"/>
            <ac:spMk id="32" creationId="{901A3FB1-0FE0-D48F-1D0E-4F88523C119D}"/>
          </ac:spMkLst>
        </pc:spChg>
        <pc:spChg chg="add mod ord">
          <ac:chgData name="강명묵" userId="86eabdaf-b3d9-410b-94eb-b1f37b7ff2a5" providerId="ADAL" clId="{214B24C2-E405-432C-A6F1-D55F59A68AA5}" dt="2024-01-27T14:30:09.383" v="4812" actId="1037"/>
          <ac:spMkLst>
            <pc:docMk/>
            <pc:sldMk cId="3345462896" sldId="409"/>
            <ac:spMk id="33" creationId="{7F724EDA-FF16-F820-4D01-9436598372AF}"/>
          </ac:spMkLst>
        </pc:spChg>
        <pc:spChg chg="add mod">
          <ac:chgData name="강명묵" userId="86eabdaf-b3d9-410b-94eb-b1f37b7ff2a5" providerId="ADAL" clId="{214B24C2-E405-432C-A6F1-D55F59A68AA5}" dt="2024-01-27T14:24:49.082" v="4658" actId="571"/>
          <ac:spMkLst>
            <pc:docMk/>
            <pc:sldMk cId="3345462896" sldId="409"/>
            <ac:spMk id="34" creationId="{22AF7190-B29A-2480-E872-14F5A8972631}"/>
          </ac:spMkLst>
        </pc:spChg>
        <pc:spChg chg="add mod">
          <ac:chgData name="강명묵" userId="86eabdaf-b3d9-410b-94eb-b1f37b7ff2a5" providerId="ADAL" clId="{214B24C2-E405-432C-A6F1-D55F59A68AA5}" dt="2024-01-27T14:25:07.604" v="4663" actId="20577"/>
          <ac:spMkLst>
            <pc:docMk/>
            <pc:sldMk cId="3345462896" sldId="409"/>
            <ac:spMk id="35" creationId="{7F1DEF45-C910-BE83-18C3-95A059953D7D}"/>
          </ac:spMkLst>
        </pc:spChg>
        <pc:spChg chg="add mod">
          <ac:chgData name="강명묵" userId="86eabdaf-b3d9-410b-94eb-b1f37b7ff2a5" providerId="ADAL" clId="{214B24C2-E405-432C-A6F1-D55F59A68AA5}" dt="2024-01-27T14:24:50.374" v="4660" actId="571"/>
          <ac:spMkLst>
            <pc:docMk/>
            <pc:sldMk cId="3345462896" sldId="409"/>
            <ac:spMk id="36" creationId="{96CCF014-AF14-E6D8-D901-26C174DE8935}"/>
          </ac:spMkLst>
        </pc:spChg>
        <pc:spChg chg="add mod">
          <ac:chgData name="강명묵" userId="86eabdaf-b3d9-410b-94eb-b1f37b7ff2a5" providerId="ADAL" clId="{214B24C2-E405-432C-A6F1-D55F59A68AA5}" dt="2024-01-27T14:24:50.374" v="4660" actId="571"/>
          <ac:spMkLst>
            <pc:docMk/>
            <pc:sldMk cId="3345462896" sldId="409"/>
            <ac:spMk id="37" creationId="{13028C9B-DB81-7045-5E4B-641DB99C22B0}"/>
          </ac:spMkLst>
        </pc:spChg>
        <pc:spChg chg="add mod">
          <ac:chgData name="강명묵" userId="86eabdaf-b3d9-410b-94eb-b1f37b7ff2a5" providerId="ADAL" clId="{214B24C2-E405-432C-A6F1-D55F59A68AA5}" dt="2024-01-27T14:24:50.374" v="4660" actId="571"/>
          <ac:spMkLst>
            <pc:docMk/>
            <pc:sldMk cId="3345462896" sldId="409"/>
            <ac:spMk id="38" creationId="{7087650B-6A48-68D0-EAEA-70A0601CD938}"/>
          </ac:spMkLst>
        </pc:spChg>
        <pc:spChg chg="add mod">
          <ac:chgData name="강명묵" userId="86eabdaf-b3d9-410b-94eb-b1f37b7ff2a5" providerId="ADAL" clId="{214B24C2-E405-432C-A6F1-D55F59A68AA5}" dt="2024-01-27T14:24:54.130" v="4661" actId="571"/>
          <ac:spMkLst>
            <pc:docMk/>
            <pc:sldMk cId="3345462896" sldId="409"/>
            <ac:spMk id="39" creationId="{1EBA31A4-E708-6165-79E4-448228D08750}"/>
          </ac:spMkLst>
        </pc:spChg>
        <pc:spChg chg="add mod">
          <ac:chgData name="강명묵" userId="86eabdaf-b3d9-410b-94eb-b1f37b7ff2a5" providerId="ADAL" clId="{214B24C2-E405-432C-A6F1-D55F59A68AA5}" dt="2024-01-27T14:25:14.821" v="4666" actId="20577"/>
          <ac:spMkLst>
            <pc:docMk/>
            <pc:sldMk cId="3345462896" sldId="409"/>
            <ac:spMk id="40" creationId="{D73BD192-2073-7589-B8B7-D7D5DA405C0D}"/>
          </ac:spMkLst>
        </pc:spChg>
        <pc:spChg chg="add mod">
          <ac:chgData name="강명묵" userId="86eabdaf-b3d9-410b-94eb-b1f37b7ff2a5" providerId="ADAL" clId="{214B24C2-E405-432C-A6F1-D55F59A68AA5}" dt="2024-01-27T14:26:51.294" v="4683" actId="571"/>
          <ac:spMkLst>
            <pc:docMk/>
            <pc:sldMk cId="3345462896" sldId="409"/>
            <ac:spMk id="49" creationId="{8672FFCA-A7F3-D016-D4FF-80203CBBFB30}"/>
          </ac:spMkLst>
        </pc:spChg>
        <pc:spChg chg="add mod">
          <ac:chgData name="강명묵" userId="86eabdaf-b3d9-410b-94eb-b1f37b7ff2a5" providerId="ADAL" clId="{214B24C2-E405-432C-A6F1-D55F59A68AA5}" dt="2024-01-27T14:26:51.294" v="4683" actId="571"/>
          <ac:spMkLst>
            <pc:docMk/>
            <pc:sldMk cId="3345462896" sldId="409"/>
            <ac:spMk id="50" creationId="{C7389A27-D9B8-2017-7B9C-1FF1FFB9E465}"/>
          </ac:spMkLst>
        </pc:spChg>
        <pc:spChg chg="add">
          <ac:chgData name="강명묵" userId="86eabdaf-b3d9-410b-94eb-b1f37b7ff2a5" providerId="ADAL" clId="{214B24C2-E405-432C-A6F1-D55F59A68AA5}" dt="2024-01-27T14:28:27.300" v="4744" actId="11529"/>
          <ac:spMkLst>
            <pc:docMk/>
            <pc:sldMk cId="3345462896" sldId="409"/>
            <ac:spMk id="65" creationId="{C6887B82-D505-0F2F-DEF1-CE23410CEDEE}"/>
          </ac:spMkLst>
        </pc:spChg>
        <pc:spChg chg="add mod">
          <ac:chgData name="강명묵" userId="86eabdaf-b3d9-410b-94eb-b1f37b7ff2a5" providerId="ADAL" clId="{214B24C2-E405-432C-A6F1-D55F59A68AA5}" dt="2024-01-27T14:31:09.379" v="4831" actId="571"/>
          <ac:spMkLst>
            <pc:docMk/>
            <pc:sldMk cId="3345462896" sldId="409"/>
            <ac:spMk id="79" creationId="{C8B474A8-680A-5CDB-F639-F68853ED171E}"/>
          </ac:spMkLst>
        </pc:spChg>
        <pc:spChg chg="add mod">
          <ac:chgData name="강명묵" userId="86eabdaf-b3d9-410b-94eb-b1f37b7ff2a5" providerId="ADAL" clId="{214B24C2-E405-432C-A6F1-D55F59A68AA5}" dt="2024-01-27T14:31:35.994" v="4876" actId="1076"/>
          <ac:spMkLst>
            <pc:docMk/>
            <pc:sldMk cId="3345462896" sldId="409"/>
            <ac:spMk id="80" creationId="{1BB083CF-50B3-6396-E484-513DAB51ECA8}"/>
          </ac:spMkLst>
        </pc:spChg>
        <pc:spChg chg="add del">
          <ac:chgData name="강명묵" userId="86eabdaf-b3d9-410b-94eb-b1f37b7ff2a5" providerId="ADAL" clId="{214B24C2-E405-432C-A6F1-D55F59A68AA5}" dt="2024-01-27T14:31:30.662" v="4874" actId="22"/>
          <ac:spMkLst>
            <pc:docMk/>
            <pc:sldMk cId="3345462896" sldId="409"/>
            <ac:spMk id="82" creationId="{83F5AC7D-0838-8F70-CB9F-DC12BD7303B0}"/>
          </ac:spMkLst>
        </pc:spChg>
        <pc:spChg chg="add mod">
          <ac:chgData name="강명묵" userId="86eabdaf-b3d9-410b-94eb-b1f37b7ff2a5" providerId="ADAL" clId="{214B24C2-E405-432C-A6F1-D55F59A68AA5}" dt="2024-01-27T14:31:40.470" v="4883" actId="20577"/>
          <ac:spMkLst>
            <pc:docMk/>
            <pc:sldMk cId="3345462896" sldId="409"/>
            <ac:spMk id="83" creationId="{49A52197-9090-106F-6BDC-A1E7AF870A27}"/>
          </ac:spMkLst>
        </pc:spChg>
        <pc:spChg chg="add del mod">
          <ac:chgData name="강명묵" userId="86eabdaf-b3d9-410b-94eb-b1f37b7ff2a5" providerId="ADAL" clId="{214B24C2-E405-432C-A6F1-D55F59A68AA5}" dt="2024-01-27T14:32:09.389" v="4906" actId="478"/>
          <ac:spMkLst>
            <pc:docMk/>
            <pc:sldMk cId="3345462896" sldId="409"/>
            <ac:spMk id="84" creationId="{891C1817-548A-3FFA-FCD0-FAB0ED103ACB}"/>
          </ac:spMkLst>
        </pc:spChg>
        <pc:spChg chg="add mod">
          <ac:chgData name="강명묵" userId="86eabdaf-b3d9-410b-94eb-b1f37b7ff2a5" providerId="ADAL" clId="{214B24C2-E405-432C-A6F1-D55F59A68AA5}" dt="2024-01-27T14:34:00.970" v="4931" actId="1076"/>
          <ac:spMkLst>
            <pc:docMk/>
            <pc:sldMk cId="3345462896" sldId="409"/>
            <ac:spMk id="96" creationId="{BF82994A-6C17-F996-331A-7236BAE9682F}"/>
          </ac:spMkLst>
        </pc:spChg>
        <pc:spChg chg="add mod">
          <ac:chgData name="강명묵" userId="86eabdaf-b3d9-410b-94eb-b1f37b7ff2a5" providerId="ADAL" clId="{214B24C2-E405-432C-A6F1-D55F59A68AA5}" dt="2024-01-27T14:34:05.479" v="4933" actId="20577"/>
          <ac:spMkLst>
            <pc:docMk/>
            <pc:sldMk cId="3345462896" sldId="409"/>
            <ac:spMk id="97" creationId="{67251ED0-8222-0420-BB60-E5987E69517D}"/>
          </ac:spMkLst>
        </pc:spChg>
        <pc:spChg chg="add mod">
          <ac:chgData name="강명묵" userId="86eabdaf-b3d9-410b-94eb-b1f37b7ff2a5" providerId="ADAL" clId="{214B24C2-E405-432C-A6F1-D55F59A68AA5}" dt="2024-01-27T14:35:02.587" v="4946" actId="1076"/>
          <ac:spMkLst>
            <pc:docMk/>
            <pc:sldMk cId="3345462896" sldId="409"/>
            <ac:spMk id="98" creationId="{AC87953B-AF1E-A618-1C78-1E5BF4B169DF}"/>
          </ac:spMkLst>
        </pc:spChg>
        <pc:picChg chg="add del mod">
          <ac:chgData name="강명묵" userId="86eabdaf-b3d9-410b-94eb-b1f37b7ff2a5" providerId="ADAL" clId="{214B24C2-E405-432C-A6F1-D55F59A68AA5}" dt="2024-01-27T14:18:51.218" v="4456" actId="478"/>
          <ac:picMkLst>
            <pc:docMk/>
            <pc:sldMk cId="3345462896" sldId="409"/>
            <ac:picMk id="10" creationId="{B54E88BE-B774-4384-F9CB-2816727E6199}"/>
          </ac:picMkLst>
        </pc:picChg>
        <pc:picChg chg="add mod">
          <ac:chgData name="강명묵" userId="86eabdaf-b3d9-410b-94eb-b1f37b7ff2a5" providerId="ADAL" clId="{214B24C2-E405-432C-A6F1-D55F59A68AA5}" dt="2024-01-27T14:31:54.811" v="4884" actId="1076"/>
          <ac:picMkLst>
            <pc:docMk/>
            <pc:sldMk cId="3345462896" sldId="409"/>
            <ac:picMk id="12" creationId="{E7996008-71A2-29A8-8C12-ECDB831D9976}"/>
          </ac:picMkLst>
        </pc:picChg>
        <pc:picChg chg="add mod">
          <ac:chgData name="강명묵" userId="86eabdaf-b3d9-410b-94eb-b1f37b7ff2a5" providerId="ADAL" clId="{214B24C2-E405-432C-A6F1-D55F59A68AA5}" dt="2024-01-27T14:32:24.995" v="4909" actId="1076"/>
          <ac:picMkLst>
            <pc:docMk/>
            <pc:sldMk cId="3345462896" sldId="409"/>
            <ac:picMk id="86" creationId="{1B443A08-AAE9-A184-119A-3585B952535A}"/>
          </ac:picMkLst>
        </pc:picChg>
        <pc:cxnChg chg="add del mod">
          <ac:chgData name="강명묵" userId="86eabdaf-b3d9-410b-94eb-b1f37b7ff2a5" providerId="ADAL" clId="{214B24C2-E405-432C-A6F1-D55F59A68AA5}" dt="2024-01-27T14:26:22.862" v="4678" actId="21"/>
          <ac:cxnSpMkLst>
            <pc:docMk/>
            <pc:sldMk cId="3345462896" sldId="409"/>
            <ac:cxnSpMk id="42" creationId="{3B84E4EF-132C-525E-2FD6-32521F31CB94}"/>
          </ac:cxnSpMkLst>
        </pc:cxnChg>
        <pc:cxnChg chg="add del mod">
          <ac:chgData name="강명묵" userId="86eabdaf-b3d9-410b-94eb-b1f37b7ff2a5" providerId="ADAL" clId="{214B24C2-E405-432C-A6F1-D55F59A68AA5}" dt="2024-01-27T14:25:59.285" v="4674" actId="11529"/>
          <ac:cxnSpMkLst>
            <pc:docMk/>
            <pc:sldMk cId="3345462896" sldId="409"/>
            <ac:cxnSpMk id="44" creationId="{C85AFAB9-7605-4E8C-CA00-01690581DA87}"/>
          </ac:cxnSpMkLst>
        </pc:cxnChg>
        <pc:cxnChg chg="add del mod">
          <ac:chgData name="강명묵" userId="86eabdaf-b3d9-410b-94eb-b1f37b7ff2a5" providerId="ADAL" clId="{214B24C2-E405-432C-A6F1-D55F59A68AA5}" dt="2024-01-27T14:26:22.375" v="4677" actId="21"/>
          <ac:cxnSpMkLst>
            <pc:docMk/>
            <pc:sldMk cId="3345462896" sldId="409"/>
            <ac:cxnSpMk id="46" creationId="{52486254-1688-BDC0-6D40-5F4BEF5DC143}"/>
          </ac:cxnSpMkLst>
        </pc:cxnChg>
        <pc:cxnChg chg="add del mod">
          <ac:chgData name="강명묵" userId="86eabdaf-b3d9-410b-94eb-b1f37b7ff2a5" providerId="ADAL" clId="{214B24C2-E405-432C-A6F1-D55F59A68AA5}" dt="2024-01-27T14:27:07.500" v="4708" actId="478"/>
          <ac:cxnSpMkLst>
            <pc:docMk/>
            <pc:sldMk cId="3345462896" sldId="409"/>
            <ac:cxnSpMk id="48" creationId="{3631B74A-9FCE-2E4E-A616-E6E1A6421931}"/>
          </ac:cxnSpMkLst>
        </pc:cxnChg>
        <pc:cxnChg chg="add">
          <ac:chgData name="강명묵" userId="86eabdaf-b3d9-410b-94eb-b1f37b7ff2a5" providerId="ADAL" clId="{214B24C2-E405-432C-A6F1-D55F59A68AA5}" dt="2024-01-27T14:27:05.627" v="4707" actId="11529"/>
          <ac:cxnSpMkLst>
            <pc:docMk/>
            <pc:sldMk cId="3345462896" sldId="409"/>
            <ac:cxnSpMk id="52" creationId="{E53D5144-79A7-AB9E-C153-C31C305D43A4}"/>
          </ac:cxnSpMkLst>
        </pc:cxnChg>
        <pc:cxnChg chg="add del mod">
          <ac:chgData name="강명묵" userId="86eabdaf-b3d9-410b-94eb-b1f37b7ff2a5" providerId="ADAL" clId="{214B24C2-E405-432C-A6F1-D55F59A68AA5}" dt="2024-01-27T14:27:15.829" v="4710" actId="11529"/>
          <ac:cxnSpMkLst>
            <pc:docMk/>
            <pc:sldMk cId="3345462896" sldId="409"/>
            <ac:cxnSpMk id="54" creationId="{827484EA-99DA-C1C1-7022-289BCDF8F611}"/>
          </ac:cxnSpMkLst>
        </pc:cxnChg>
        <pc:cxnChg chg="add">
          <ac:chgData name="강명묵" userId="86eabdaf-b3d9-410b-94eb-b1f37b7ff2a5" providerId="ADAL" clId="{214B24C2-E405-432C-A6F1-D55F59A68AA5}" dt="2024-01-27T14:27:28.947" v="4711" actId="11529"/>
          <ac:cxnSpMkLst>
            <pc:docMk/>
            <pc:sldMk cId="3345462896" sldId="409"/>
            <ac:cxnSpMk id="56" creationId="{8917D408-39C1-0C0C-A777-8BABFAD1EE60}"/>
          </ac:cxnSpMkLst>
        </pc:cxnChg>
        <pc:cxnChg chg="add">
          <ac:chgData name="강명묵" userId="86eabdaf-b3d9-410b-94eb-b1f37b7ff2a5" providerId="ADAL" clId="{214B24C2-E405-432C-A6F1-D55F59A68AA5}" dt="2024-01-27T14:27:54.931" v="4740" actId="11529"/>
          <ac:cxnSpMkLst>
            <pc:docMk/>
            <pc:sldMk cId="3345462896" sldId="409"/>
            <ac:cxnSpMk id="58" creationId="{D158D292-7BD1-BAF9-FA18-B3727F2940C8}"/>
          </ac:cxnSpMkLst>
        </pc:cxnChg>
        <pc:cxnChg chg="add">
          <ac:chgData name="강명묵" userId="86eabdaf-b3d9-410b-94eb-b1f37b7ff2a5" providerId="ADAL" clId="{214B24C2-E405-432C-A6F1-D55F59A68AA5}" dt="2024-01-27T14:28:02.819" v="4741" actId="11529"/>
          <ac:cxnSpMkLst>
            <pc:docMk/>
            <pc:sldMk cId="3345462896" sldId="409"/>
            <ac:cxnSpMk id="60" creationId="{62B43751-455C-52AB-404E-6E4EA2E1A037}"/>
          </ac:cxnSpMkLst>
        </pc:cxnChg>
        <pc:cxnChg chg="add">
          <ac:chgData name="강명묵" userId="86eabdaf-b3d9-410b-94eb-b1f37b7ff2a5" providerId="ADAL" clId="{214B24C2-E405-432C-A6F1-D55F59A68AA5}" dt="2024-01-27T14:28:08.707" v="4742" actId="11529"/>
          <ac:cxnSpMkLst>
            <pc:docMk/>
            <pc:sldMk cId="3345462896" sldId="409"/>
            <ac:cxnSpMk id="62" creationId="{CB97100A-E99B-82EE-9CFB-A839B8BD9C1C}"/>
          </ac:cxnSpMkLst>
        </pc:cxnChg>
        <pc:cxnChg chg="add">
          <ac:chgData name="강명묵" userId="86eabdaf-b3d9-410b-94eb-b1f37b7ff2a5" providerId="ADAL" clId="{214B24C2-E405-432C-A6F1-D55F59A68AA5}" dt="2024-01-27T14:28:19.787" v="4743" actId="11529"/>
          <ac:cxnSpMkLst>
            <pc:docMk/>
            <pc:sldMk cId="3345462896" sldId="409"/>
            <ac:cxnSpMk id="64" creationId="{6D62AE42-EA2A-410D-804A-4181A05B61D6}"/>
          </ac:cxnSpMkLst>
        </pc:cxnChg>
        <pc:cxnChg chg="add">
          <ac:chgData name="강명묵" userId="86eabdaf-b3d9-410b-94eb-b1f37b7ff2a5" providerId="ADAL" clId="{214B24C2-E405-432C-A6F1-D55F59A68AA5}" dt="2024-01-27T14:28:47.292" v="4745" actId="11529"/>
          <ac:cxnSpMkLst>
            <pc:docMk/>
            <pc:sldMk cId="3345462896" sldId="409"/>
            <ac:cxnSpMk id="67" creationId="{E08BB4C0-C50A-8D65-FF94-6A689AD8A135}"/>
          </ac:cxnSpMkLst>
        </pc:cxnChg>
        <pc:cxnChg chg="add">
          <ac:chgData name="강명묵" userId="86eabdaf-b3d9-410b-94eb-b1f37b7ff2a5" providerId="ADAL" clId="{214B24C2-E405-432C-A6F1-D55F59A68AA5}" dt="2024-01-27T14:28:53.995" v="4746" actId="11529"/>
          <ac:cxnSpMkLst>
            <pc:docMk/>
            <pc:sldMk cId="3345462896" sldId="409"/>
            <ac:cxnSpMk id="69" creationId="{E2AA52B0-978B-1841-5CB1-EA0A01A3677A}"/>
          </ac:cxnSpMkLst>
        </pc:cxnChg>
        <pc:cxnChg chg="add mod">
          <ac:chgData name="강명묵" userId="86eabdaf-b3d9-410b-94eb-b1f37b7ff2a5" providerId="ADAL" clId="{214B24C2-E405-432C-A6F1-D55F59A68AA5}" dt="2024-01-27T14:30:47.946" v="4828" actId="14100"/>
          <ac:cxnSpMkLst>
            <pc:docMk/>
            <pc:sldMk cId="3345462896" sldId="409"/>
            <ac:cxnSpMk id="71" creationId="{A4ECBDA5-6BF9-13D0-3D8E-D42E9029A6A6}"/>
          </ac:cxnSpMkLst>
        </pc:cxnChg>
        <pc:cxnChg chg="add">
          <ac:chgData name="강명묵" userId="86eabdaf-b3d9-410b-94eb-b1f37b7ff2a5" providerId="ADAL" clId="{214B24C2-E405-432C-A6F1-D55F59A68AA5}" dt="2024-01-27T14:30:40.739" v="4827" actId="11529"/>
          <ac:cxnSpMkLst>
            <pc:docMk/>
            <pc:sldMk cId="3345462896" sldId="409"/>
            <ac:cxnSpMk id="73" creationId="{24D37078-7763-103E-FFEB-2094214941A9}"/>
          </ac:cxnSpMkLst>
        </pc:cxnChg>
        <pc:cxnChg chg="add">
          <ac:chgData name="강명묵" userId="86eabdaf-b3d9-410b-94eb-b1f37b7ff2a5" providerId="ADAL" clId="{214B24C2-E405-432C-A6F1-D55F59A68AA5}" dt="2024-01-27T14:30:56.427" v="4829" actId="11529"/>
          <ac:cxnSpMkLst>
            <pc:docMk/>
            <pc:sldMk cId="3345462896" sldId="409"/>
            <ac:cxnSpMk id="76" creationId="{A26D1C3B-5FDF-C200-11A6-5041928BE0EA}"/>
          </ac:cxnSpMkLst>
        </pc:cxnChg>
        <pc:cxnChg chg="add">
          <ac:chgData name="강명묵" userId="86eabdaf-b3d9-410b-94eb-b1f37b7ff2a5" providerId="ADAL" clId="{214B24C2-E405-432C-A6F1-D55F59A68AA5}" dt="2024-01-27T14:31:01.964" v="4830" actId="11529"/>
          <ac:cxnSpMkLst>
            <pc:docMk/>
            <pc:sldMk cId="3345462896" sldId="409"/>
            <ac:cxnSpMk id="78" creationId="{C240F28B-A8C6-6D03-0455-BE520C74D62A}"/>
          </ac:cxnSpMkLst>
        </pc:cxnChg>
        <pc:cxnChg chg="add mod">
          <ac:chgData name="강명묵" userId="86eabdaf-b3d9-410b-94eb-b1f37b7ff2a5" providerId="ADAL" clId="{214B24C2-E405-432C-A6F1-D55F59A68AA5}" dt="2024-01-27T14:33:22.978" v="4918" actId="14100"/>
          <ac:cxnSpMkLst>
            <pc:docMk/>
            <pc:sldMk cId="3345462896" sldId="409"/>
            <ac:cxnSpMk id="88" creationId="{E6C7CC72-EFEE-29BA-6E02-91D5D1341927}"/>
          </ac:cxnSpMkLst>
        </pc:cxnChg>
        <pc:cxnChg chg="add mod">
          <ac:chgData name="강명묵" userId="86eabdaf-b3d9-410b-94eb-b1f37b7ff2a5" providerId="ADAL" clId="{214B24C2-E405-432C-A6F1-D55F59A68AA5}" dt="2024-01-27T14:33:34.107" v="4921" actId="14100"/>
          <ac:cxnSpMkLst>
            <pc:docMk/>
            <pc:sldMk cId="3345462896" sldId="409"/>
            <ac:cxnSpMk id="92" creationId="{1ED0E8FE-48E5-A6AC-D14B-F360CE789CCD}"/>
          </ac:cxnSpMkLst>
        </pc:cxnChg>
        <pc:cxnChg chg="add mod">
          <ac:chgData name="강명묵" userId="86eabdaf-b3d9-410b-94eb-b1f37b7ff2a5" providerId="ADAL" clId="{214B24C2-E405-432C-A6F1-D55F59A68AA5}" dt="2024-01-27T14:35:00.058" v="4945" actId="14100"/>
          <ac:cxnSpMkLst>
            <pc:docMk/>
            <pc:sldMk cId="3345462896" sldId="409"/>
            <ac:cxnSpMk id="94" creationId="{C255E6B2-2E6D-B243-8342-4CA8B47F5F95}"/>
          </ac:cxnSpMkLst>
        </pc:cxnChg>
      </pc:sldChg>
      <pc:sldChg chg="addSp delSp modSp add mod">
        <pc:chgData name="강명묵" userId="86eabdaf-b3d9-410b-94eb-b1f37b7ff2a5" providerId="ADAL" clId="{214B24C2-E405-432C-A6F1-D55F59A68AA5}" dt="2024-01-27T14:49:32.814" v="5117" actId="20577"/>
        <pc:sldMkLst>
          <pc:docMk/>
          <pc:sldMk cId="3330744864" sldId="410"/>
        </pc:sldMkLst>
        <pc:spChg chg="add mod">
          <ac:chgData name="강명묵" userId="86eabdaf-b3d9-410b-94eb-b1f37b7ff2a5" providerId="ADAL" clId="{214B24C2-E405-432C-A6F1-D55F59A68AA5}" dt="2024-01-27T14:41:45.762" v="5022" actId="1076"/>
          <ac:spMkLst>
            <pc:docMk/>
            <pc:sldMk cId="3330744864" sldId="410"/>
            <ac:spMk id="6" creationId="{E22A28DD-0D24-D782-605C-A70448092F62}"/>
          </ac:spMkLst>
        </pc:spChg>
        <pc:spChg chg="mod">
          <ac:chgData name="강명묵" userId="86eabdaf-b3d9-410b-94eb-b1f37b7ff2a5" providerId="ADAL" clId="{214B24C2-E405-432C-A6F1-D55F59A68AA5}" dt="2024-01-27T14:49:32.814" v="5117" actId="20577"/>
          <ac:spMkLst>
            <pc:docMk/>
            <pc:sldMk cId="3330744864" sldId="410"/>
            <ac:spMk id="7" creationId="{8944251B-90CD-62CF-D171-D764189B4792}"/>
          </ac:spMkLst>
        </pc:spChg>
        <pc:spChg chg="mod">
          <ac:chgData name="강명묵" userId="86eabdaf-b3d9-410b-94eb-b1f37b7ff2a5" providerId="ADAL" clId="{214B24C2-E405-432C-A6F1-D55F59A68AA5}" dt="2024-01-27T14:35:55.384" v="4973" actId="20577"/>
          <ac:spMkLst>
            <pc:docMk/>
            <pc:sldMk cId="3330744864" sldId="410"/>
            <ac:spMk id="9" creationId="{44897FC8-319C-41A9-9F98-1AE0D0B14C98}"/>
          </ac:spMkLst>
        </pc:spChg>
        <pc:spChg chg="del">
          <ac:chgData name="강명묵" userId="86eabdaf-b3d9-410b-94eb-b1f37b7ff2a5" providerId="ADAL" clId="{214B24C2-E405-432C-A6F1-D55F59A68AA5}" dt="2024-01-27T14:35:59.437" v="4977" actId="478"/>
          <ac:spMkLst>
            <pc:docMk/>
            <pc:sldMk cId="3330744864" sldId="410"/>
            <ac:spMk id="14" creationId="{E68DFFB8-A302-57BC-29F4-4DD2776CCC84}"/>
          </ac:spMkLst>
        </pc:spChg>
        <pc:spChg chg="del">
          <ac:chgData name="강명묵" userId="86eabdaf-b3d9-410b-94eb-b1f37b7ff2a5" providerId="ADAL" clId="{214B24C2-E405-432C-A6F1-D55F59A68AA5}" dt="2024-01-27T14:36:01.216" v="4978" actId="478"/>
          <ac:spMkLst>
            <pc:docMk/>
            <pc:sldMk cId="3330744864" sldId="410"/>
            <ac:spMk id="15" creationId="{5F4F790E-D5AD-4B26-2459-7BF5E1F8E655}"/>
          </ac:spMkLst>
        </pc:spChg>
        <pc:spChg chg="del">
          <ac:chgData name="강명묵" userId="86eabdaf-b3d9-410b-94eb-b1f37b7ff2a5" providerId="ADAL" clId="{214B24C2-E405-432C-A6F1-D55F59A68AA5}" dt="2024-01-27T14:36:01.216" v="4978" actId="478"/>
          <ac:spMkLst>
            <pc:docMk/>
            <pc:sldMk cId="3330744864" sldId="410"/>
            <ac:spMk id="16" creationId="{0D9C21DA-4C4A-7B75-2B75-56C12A208685}"/>
          </ac:spMkLst>
        </pc:spChg>
        <pc:spChg chg="del">
          <ac:chgData name="강명묵" userId="86eabdaf-b3d9-410b-94eb-b1f37b7ff2a5" providerId="ADAL" clId="{214B24C2-E405-432C-A6F1-D55F59A68AA5}" dt="2024-01-27T14:36:01.216" v="4978" actId="478"/>
          <ac:spMkLst>
            <pc:docMk/>
            <pc:sldMk cId="3330744864" sldId="410"/>
            <ac:spMk id="17" creationId="{F56B0E32-3C5C-3809-F992-34A5A3D13049}"/>
          </ac:spMkLst>
        </pc:spChg>
        <pc:spChg chg="del">
          <ac:chgData name="강명묵" userId="86eabdaf-b3d9-410b-94eb-b1f37b7ff2a5" providerId="ADAL" clId="{214B24C2-E405-432C-A6F1-D55F59A68AA5}" dt="2024-01-27T14:36:01.216" v="4978" actId="478"/>
          <ac:spMkLst>
            <pc:docMk/>
            <pc:sldMk cId="3330744864" sldId="410"/>
            <ac:spMk id="18" creationId="{BC0F79D3-8DB0-209A-783B-5752F3C46DAA}"/>
          </ac:spMkLst>
        </pc:spChg>
        <pc:spChg chg="del">
          <ac:chgData name="강명묵" userId="86eabdaf-b3d9-410b-94eb-b1f37b7ff2a5" providerId="ADAL" clId="{214B24C2-E405-432C-A6F1-D55F59A68AA5}" dt="2024-01-27T14:36:01.216" v="4978" actId="478"/>
          <ac:spMkLst>
            <pc:docMk/>
            <pc:sldMk cId="3330744864" sldId="410"/>
            <ac:spMk id="19" creationId="{CE9F69F9-9B9E-4742-A817-5ACF2A4F5566}"/>
          </ac:spMkLst>
        </pc:spChg>
        <pc:spChg chg="del">
          <ac:chgData name="강명묵" userId="86eabdaf-b3d9-410b-94eb-b1f37b7ff2a5" providerId="ADAL" clId="{214B24C2-E405-432C-A6F1-D55F59A68AA5}" dt="2024-01-27T14:36:01.216" v="4978" actId="478"/>
          <ac:spMkLst>
            <pc:docMk/>
            <pc:sldMk cId="3330744864" sldId="410"/>
            <ac:spMk id="20" creationId="{E7D7A0ED-0A13-593A-0002-5C59F9774297}"/>
          </ac:spMkLst>
        </pc:spChg>
        <pc:spChg chg="del">
          <ac:chgData name="강명묵" userId="86eabdaf-b3d9-410b-94eb-b1f37b7ff2a5" providerId="ADAL" clId="{214B24C2-E405-432C-A6F1-D55F59A68AA5}" dt="2024-01-27T14:36:01.216" v="4978" actId="478"/>
          <ac:spMkLst>
            <pc:docMk/>
            <pc:sldMk cId="3330744864" sldId="410"/>
            <ac:spMk id="30" creationId="{8F24EDDC-0D73-BE73-6A22-9B1174525211}"/>
          </ac:spMkLst>
        </pc:spChg>
        <pc:spChg chg="del">
          <ac:chgData name="강명묵" userId="86eabdaf-b3d9-410b-94eb-b1f37b7ff2a5" providerId="ADAL" clId="{214B24C2-E405-432C-A6F1-D55F59A68AA5}" dt="2024-01-27T14:36:01.216" v="4978" actId="478"/>
          <ac:spMkLst>
            <pc:docMk/>
            <pc:sldMk cId="3330744864" sldId="410"/>
            <ac:spMk id="31" creationId="{40EBFFF3-7371-0E21-72A0-4C757C64CC06}"/>
          </ac:spMkLst>
        </pc:spChg>
        <pc:spChg chg="del">
          <ac:chgData name="강명묵" userId="86eabdaf-b3d9-410b-94eb-b1f37b7ff2a5" providerId="ADAL" clId="{214B24C2-E405-432C-A6F1-D55F59A68AA5}" dt="2024-01-27T14:36:01.216" v="4978" actId="478"/>
          <ac:spMkLst>
            <pc:docMk/>
            <pc:sldMk cId="3330744864" sldId="410"/>
            <ac:spMk id="32" creationId="{901A3FB1-0FE0-D48F-1D0E-4F88523C119D}"/>
          </ac:spMkLst>
        </pc:spChg>
        <pc:spChg chg="del">
          <ac:chgData name="강명묵" userId="86eabdaf-b3d9-410b-94eb-b1f37b7ff2a5" providerId="ADAL" clId="{214B24C2-E405-432C-A6F1-D55F59A68AA5}" dt="2024-01-27T14:36:01.216" v="4978" actId="478"/>
          <ac:spMkLst>
            <pc:docMk/>
            <pc:sldMk cId="3330744864" sldId="410"/>
            <ac:spMk id="33" creationId="{7F724EDA-FF16-F820-4D01-9436598372AF}"/>
          </ac:spMkLst>
        </pc:spChg>
        <pc:spChg chg="del">
          <ac:chgData name="강명묵" userId="86eabdaf-b3d9-410b-94eb-b1f37b7ff2a5" providerId="ADAL" clId="{214B24C2-E405-432C-A6F1-D55F59A68AA5}" dt="2024-01-27T14:36:01.216" v="4978" actId="478"/>
          <ac:spMkLst>
            <pc:docMk/>
            <pc:sldMk cId="3330744864" sldId="410"/>
            <ac:spMk id="34" creationId="{22AF7190-B29A-2480-E872-14F5A8972631}"/>
          </ac:spMkLst>
        </pc:spChg>
        <pc:spChg chg="del">
          <ac:chgData name="강명묵" userId="86eabdaf-b3d9-410b-94eb-b1f37b7ff2a5" providerId="ADAL" clId="{214B24C2-E405-432C-A6F1-D55F59A68AA5}" dt="2024-01-27T14:36:01.216" v="4978" actId="478"/>
          <ac:spMkLst>
            <pc:docMk/>
            <pc:sldMk cId="3330744864" sldId="410"/>
            <ac:spMk id="35" creationId="{7F1DEF45-C910-BE83-18C3-95A059953D7D}"/>
          </ac:spMkLst>
        </pc:spChg>
        <pc:spChg chg="del">
          <ac:chgData name="강명묵" userId="86eabdaf-b3d9-410b-94eb-b1f37b7ff2a5" providerId="ADAL" clId="{214B24C2-E405-432C-A6F1-D55F59A68AA5}" dt="2024-01-27T14:36:01.216" v="4978" actId="478"/>
          <ac:spMkLst>
            <pc:docMk/>
            <pc:sldMk cId="3330744864" sldId="410"/>
            <ac:spMk id="39" creationId="{1EBA31A4-E708-6165-79E4-448228D08750}"/>
          </ac:spMkLst>
        </pc:spChg>
        <pc:spChg chg="del">
          <ac:chgData name="강명묵" userId="86eabdaf-b3d9-410b-94eb-b1f37b7ff2a5" providerId="ADAL" clId="{214B24C2-E405-432C-A6F1-D55F59A68AA5}" dt="2024-01-27T14:36:01.216" v="4978" actId="478"/>
          <ac:spMkLst>
            <pc:docMk/>
            <pc:sldMk cId="3330744864" sldId="410"/>
            <ac:spMk id="40" creationId="{D73BD192-2073-7589-B8B7-D7D5DA405C0D}"/>
          </ac:spMkLst>
        </pc:spChg>
        <pc:spChg chg="del">
          <ac:chgData name="강명묵" userId="86eabdaf-b3d9-410b-94eb-b1f37b7ff2a5" providerId="ADAL" clId="{214B24C2-E405-432C-A6F1-D55F59A68AA5}" dt="2024-01-27T14:36:01.216" v="4978" actId="478"/>
          <ac:spMkLst>
            <pc:docMk/>
            <pc:sldMk cId="3330744864" sldId="410"/>
            <ac:spMk id="65" creationId="{C6887B82-D505-0F2F-DEF1-CE23410CEDEE}"/>
          </ac:spMkLst>
        </pc:spChg>
        <pc:spChg chg="del">
          <ac:chgData name="강명묵" userId="86eabdaf-b3d9-410b-94eb-b1f37b7ff2a5" providerId="ADAL" clId="{214B24C2-E405-432C-A6F1-D55F59A68AA5}" dt="2024-01-27T14:36:01.216" v="4978" actId="478"/>
          <ac:spMkLst>
            <pc:docMk/>
            <pc:sldMk cId="3330744864" sldId="410"/>
            <ac:spMk id="79" creationId="{C8B474A8-680A-5CDB-F639-F68853ED171E}"/>
          </ac:spMkLst>
        </pc:spChg>
        <pc:spChg chg="del">
          <ac:chgData name="강명묵" userId="86eabdaf-b3d9-410b-94eb-b1f37b7ff2a5" providerId="ADAL" clId="{214B24C2-E405-432C-A6F1-D55F59A68AA5}" dt="2024-01-27T14:36:01.216" v="4978" actId="478"/>
          <ac:spMkLst>
            <pc:docMk/>
            <pc:sldMk cId="3330744864" sldId="410"/>
            <ac:spMk id="80" creationId="{1BB083CF-50B3-6396-E484-513DAB51ECA8}"/>
          </ac:spMkLst>
        </pc:spChg>
        <pc:spChg chg="del">
          <ac:chgData name="강명묵" userId="86eabdaf-b3d9-410b-94eb-b1f37b7ff2a5" providerId="ADAL" clId="{214B24C2-E405-432C-A6F1-D55F59A68AA5}" dt="2024-01-27T14:36:01.216" v="4978" actId="478"/>
          <ac:spMkLst>
            <pc:docMk/>
            <pc:sldMk cId="3330744864" sldId="410"/>
            <ac:spMk id="83" creationId="{49A52197-9090-106F-6BDC-A1E7AF870A27}"/>
          </ac:spMkLst>
        </pc:spChg>
        <pc:spChg chg="del">
          <ac:chgData name="강명묵" userId="86eabdaf-b3d9-410b-94eb-b1f37b7ff2a5" providerId="ADAL" clId="{214B24C2-E405-432C-A6F1-D55F59A68AA5}" dt="2024-01-27T14:36:01.216" v="4978" actId="478"/>
          <ac:spMkLst>
            <pc:docMk/>
            <pc:sldMk cId="3330744864" sldId="410"/>
            <ac:spMk id="96" creationId="{BF82994A-6C17-F996-331A-7236BAE9682F}"/>
          </ac:spMkLst>
        </pc:spChg>
        <pc:spChg chg="del">
          <ac:chgData name="강명묵" userId="86eabdaf-b3d9-410b-94eb-b1f37b7ff2a5" providerId="ADAL" clId="{214B24C2-E405-432C-A6F1-D55F59A68AA5}" dt="2024-01-27T14:36:03.197" v="4979" actId="478"/>
          <ac:spMkLst>
            <pc:docMk/>
            <pc:sldMk cId="3330744864" sldId="410"/>
            <ac:spMk id="97" creationId="{67251ED0-8222-0420-BB60-E5987E69517D}"/>
          </ac:spMkLst>
        </pc:spChg>
        <pc:spChg chg="del">
          <ac:chgData name="강명묵" userId="86eabdaf-b3d9-410b-94eb-b1f37b7ff2a5" providerId="ADAL" clId="{214B24C2-E405-432C-A6F1-D55F59A68AA5}" dt="2024-01-27T14:36:01.216" v="4978" actId="478"/>
          <ac:spMkLst>
            <pc:docMk/>
            <pc:sldMk cId="3330744864" sldId="410"/>
            <ac:spMk id="98" creationId="{AC87953B-AF1E-A618-1C78-1E5BF4B169DF}"/>
          </ac:spMkLst>
        </pc:spChg>
        <pc:picChg chg="add mod">
          <ac:chgData name="강명묵" userId="86eabdaf-b3d9-410b-94eb-b1f37b7ff2a5" providerId="ADAL" clId="{214B24C2-E405-432C-A6F1-D55F59A68AA5}" dt="2024-01-27T14:36:08.811" v="4981" actId="1076"/>
          <ac:picMkLst>
            <pc:docMk/>
            <pc:sldMk cId="3330744864" sldId="410"/>
            <ac:picMk id="4" creationId="{2F8920F5-EE25-044B-7214-DF09F2B6970B}"/>
          </ac:picMkLst>
        </pc:picChg>
        <pc:picChg chg="add mod">
          <ac:chgData name="강명묵" userId="86eabdaf-b3d9-410b-94eb-b1f37b7ff2a5" providerId="ADAL" clId="{214B24C2-E405-432C-A6F1-D55F59A68AA5}" dt="2024-01-27T14:41:53.499" v="5024" actId="1076"/>
          <ac:picMkLst>
            <pc:docMk/>
            <pc:sldMk cId="3330744864" sldId="410"/>
            <ac:picMk id="11" creationId="{C74A9403-4453-178A-9099-5DA0E114D030}"/>
          </ac:picMkLst>
        </pc:picChg>
        <pc:picChg chg="del">
          <ac:chgData name="강명묵" userId="86eabdaf-b3d9-410b-94eb-b1f37b7ff2a5" providerId="ADAL" clId="{214B24C2-E405-432C-A6F1-D55F59A68AA5}" dt="2024-01-27T14:35:56.869" v="4974" actId="478"/>
          <ac:picMkLst>
            <pc:docMk/>
            <pc:sldMk cId="3330744864" sldId="410"/>
            <ac:picMk id="12" creationId="{E7996008-71A2-29A8-8C12-ECDB831D9976}"/>
          </ac:picMkLst>
        </pc:picChg>
        <pc:picChg chg="add mod">
          <ac:chgData name="강명묵" userId="86eabdaf-b3d9-410b-94eb-b1f37b7ff2a5" providerId="ADAL" clId="{214B24C2-E405-432C-A6F1-D55F59A68AA5}" dt="2024-01-27T14:42:20.570" v="5029" actId="1076"/>
          <ac:picMkLst>
            <pc:docMk/>
            <pc:sldMk cId="3330744864" sldId="410"/>
            <ac:picMk id="21" creationId="{B021ADA6-EC39-01E7-F664-76DAEF8C0F20}"/>
          </ac:picMkLst>
        </pc:picChg>
        <pc:picChg chg="del">
          <ac:chgData name="강명묵" userId="86eabdaf-b3d9-410b-94eb-b1f37b7ff2a5" providerId="ADAL" clId="{214B24C2-E405-432C-A6F1-D55F59A68AA5}" dt="2024-01-27T14:35:57.245" v="4975" actId="478"/>
          <ac:picMkLst>
            <pc:docMk/>
            <pc:sldMk cId="3330744864" sldId="410"/>
            <ac:picMk id="86" creationId="{1B443A08-AAE9-A184-119A-3585B952535A}"/>
          </ac:picMkLst>
        </pc:picChg>
        <pc:cxnChg chg="del mod">
          <ac:chgData name="강명묵" userId="86eabdaf-b3d9-410b-94eb-b1f37b7ff2a5" providerId="ADAL" clId="{214B24C2-E405-432C-A6F1-D55F59A68AA5}" dt="2024-01-27T14:36:01.216" v="4978" actId="478"/>
          <ac:cxnSpMkLst>
            <pc:docMk/>
            <pc:sldMk cId="3330744864" sldId="410"/>
            <ac:cxnSpMk id="52" creationId="{E53D5144-79A7-AB9E-C153-C31C305D43A4}"/>
          </ac:cxnSpMkLst>
        </pc:cxnChg>
        <pc:cxnChg chg="del mod">
          <ac:chgData name="강명묵" userId="86eabdaf-b3d9-410b-94eb-b1f37b7ff2a5" providerId="ADAL" clId="{214B24C2-E405-432C-A6F1-D55F59A68AA5}" dt="2024-01-27T14:36:01.216" v="4978" actId="478"/>
          <ac:cxnSpMkLst>
            <pc:docMk/>
            <pc:sldMk cId="3330744864" sldId="410"/>
            <ac:cxnSpMk id="56" creationId="{8917D408-39C1-0C0C-A777-8BABFAD1EE60}"/>
          </ac:cxnSpMkLst>
        </pc:cxnChg>
        <pc:cxnChg chg="del">
          <ac:chgData name="강명묵" userId="86eabdaf-b3d9-410b-94eb-b1f37b7ff2a5" providerId="ADAL" clId="{214B24C2-E405-432C-A6F1-D55F59A68AA5}" dt="2024-01-27T14:36:01.216" v="4978" actId="478"/>
          <ac:cxnSpMkLst>
            <pc:docMk/>
            <pc:sldMk cId="3330744864" sldId="410"/>
            <ac:cxnSpMk id="58" creationId="{D158D292-7BD1-BAF9-FA18-B3727F2940C8}"/>
          </ac:cxnSpMkLst>
        </pc:cxnChg>
        <pc:cxnChg chg="del">
          <ac:chgData name="강명묵" userId="86eabdaf-b3d9-410b-94eb-b1f37b7ff2a5" providerId="ADAL" clId="{214B24C2-E405-432C-A6F1-D55F59A68AA5}" dt="2024-01-27T14:36:01.216" v="4978" actId="478"/>
          <ac:cxnSpMkLst>
            <pc:docMk/>
            <pc:sldMk cId="3330744864" sldId="410"/>
            <ac:cxnSpMk id="60" creationId="{62B43751-455C-52AB-404E-6E4EA2E1A037}"/>
          </ac:cxnSpMkLst>
        </pc:cxnChg>
        <pc:cxnChg chg="del">
          <ac:chgData name="강명묵" userId="86eabdaf-b3d9-410b-94eb-b1f37b7ff2a5" providerId="ADAL" clId="{214B24C2-E405-432C-A6F1-D55F59A68AA5}" dt="2024-01-27T14:36:01.216" v="4978" actId="478"/>
          <ac:cxnSpMkLst>
            <pc:docMk/>
            <pc:sldMk cId="3330744864" sldId="410"/>
            <ac:cxnSpMk id="62" creationId="{CB97100A-E99B-82EE-9CFB-A839B8BD9C1C}"/>
          </ac:cxnSpMkLst>
        </pc:cxnChg>
        <pc:cxnChg chg="del">
          <ac:chgData name="강명묵" userId="86eabdaf-b3d9-410b-94eb-b1f37b7ff2a5" providerId="ADAL" clId="{214B24C2-E405-432C-A6F1-D55F59A68AA5}" dt="2024-01-27T14:35:57.942" v="4976" actId="478"/>
          <ac:cxnSpMkLst>
            <pc:docMk/>
            <pc:sldMk cId="3330744864" sldId="410"/>
            <ac:cxnSpMk id="64" creationId="{6D62AE42-EA2A-410D-804A-4181A05B61D6}"/>
          </ac:cxnSpMkLst>
        </pc:cxnChg>
        <pc:cxnChg chg="del mod">
          <ac:chgData name="강명묵" userId="86eabdaf-b3d9-410b-94eb-b1f37b7ff2a5" providerId="ADAL" clId="{214B24C2-E405-432C-A6F1-D55F59A68AA5}" dt="2024-01-27T14:36:01.216" v="4978" actId="478"/>
          <ac:cxnSpMkLst>
            <pc:docMk/>
            <pc:sldMk cId="3330744864" sldId="410"/>
            <ac:cxnSpMk id="67" creationId="{E08BB4C0-C50A-8D65-FF94-6A689AD8A135}"/>
          </ac:cxnSpMkLst>
        </pc:cxnChg>
        <pc:cxnChg chg="del mod">
          <ac:chgData name="강명묵" userId="86eabdaf-b3d9-410b-94eb-b1f37b7ff2a5" providerId="ADAL" clId="{214B24C2-E405-432C-A6F1-D55F59A68AA5}" dt="2024-01-27T14:36:01.216" v="4978" actId="478"/>
          <ac:cxnSpMkLst>
            <pc:docMk/>
            <pc:sldMk cId="3330744864" sldId="410"/>
            <ac:cxnSpMk id="69" creationId="{E2AA52B0-978B-1841-5CB1-EA0A01A3677A}"/>
          </ac:cxnSpMkLst>
        </pc:cxnChg>
        <pc:cxnChg chg="del">
          <ac:chgData name="강명묵" userId="86eabdaf-b3d9-410b-94eb-b1f37b7ff2a5" providerId="ADAL" clId="{214B24C2-E405-432C-A6F1-D55F59A68AA5}" dt="2024-01-27T14:36:01.216" v="4978" actId="478"/>
          <ac:cxnSpMkLst>
            <pc:docMk/>
            <pc:sldMk cId="3330744864" sldId="410"/>
            <ac:cxnSpMk id="71" creationId="{A4ECBDA5-6BF9-13D0-3D8E-D42E9029A6A6}"/>
          </ac:cxnSpMkLst>
        </pc:cxnChg>
        <pc:cxnChg chg="del">
          <ac:chgData name="강명묵" userId="86eabdaf-b3d9-410b-94eb-b1f37b7ff2a5" providerId="ADAL" clId="{214B24C2-E405-432C-A6F1-D55F59A68AA5}" dt="2024-01-27T14:36:01.216" v="4978" actId="478"/>
          <ac:cxnSpMkLst>
            <pc:docMk/>
            <pc:sldMk cId="3330744864" sldId="410"/>
            <ac:cxnSpMk id="73" creationId="{24D37078-7763-103E-FFEB-2094214941A9}"/>
          </ac:cxnSpMkLst>
        </pc:cxnChg>
        <pc:cxnChg chg="del">
          <ac:chgData name="강명묵" userId="86eabdaf-b3d9-410b-94eb-b1f37b7ff2a5" providerId="ADAL" clId="{214B24C2-E405-432C-A6F1-D55F59A68AA5}" dt="2024-01-27T14:36:01.216" v="4978" actId="478"/>
          <ac:cxnSpMkLst>
            <pc:docMk/>
            <pc:sldMk cId="3330744864" sldId="410"/>
            <ac:cxnSpMk id="76" creationId="{A26D1C3B-5FDF-C200-11A6-5041928BE0EA}"/>
          </ac:cxnSpMkLst>
        </pc:cxnChg>
        <pc:cxnChg chg="del">
          <ac:chgData name="강명묵" userId="86eabdaf-b3d9-410b-94eb-b1f37b7ff2a5" providerId="ADAL" clId="{214B24C2-E405-432C-A6F1-D55F59A68AA5}" dt="2024-01-27T14:36:01.216" v="4978" actId="478"/>
          <ac:cxnSpMkLst>
            <pc:docMk/>
            <pc:sldMk cId="3330744864" sldId="410"/>
            <ac:cxnSpMk id="78" creationId="{C240F28B-A8C6-6D03-0455-BE520C74D62A}"/>
          </ac:cxnSpMkLst>
        </pc:cxnChg>
        <pc:cxnChg chg="del">
          <ac:chgData name="강명묵" userId="86eabdaf-b3d9-410b-94eb-b1f37b7ff2a5" providerId="ADAL" clId="{214B24C2-E405-432C-A6F1-D55F59A68AA5}" dt="2024-01-27T14:36:01.216" v="4978" actId="478"/>
          <ac:cxnSpMkLst>
            <pc:docMk/>
            <pc:sldMk cId="3330744864" sldId="410"/>
            <ac:cxnSpMk id="88" creationId="{E6C7CC72-EFEE-29BA-6E02-91D5D1341927}"/>
          </ac:cxnSpMkLst>
        </pc:cxnChg>
        <pc:cxnChg chg="del">
          <ac:chgData name="강명묵" userId="86eabdaf-b3d9-410b-94eb-b1f37b7ff2a5" providerId="ADAL" clId="{214B24C2-E405-432C-A6F1-D55F59A68AA5}" dt="2024-01-27T14:36:01.216" v="4978" actId="478"/>
          <ac:cxnSpMkLst>
            <pc:docMk/>
            <pc:sldMk cId="3330744864" sldId="410"/>
            <ac:cxnSpMk id="92" creationId="{1ED0E8FE-48E5-A6AC-D14B-F360CE789CCD}"/>
          </ac:cxnSpMkLst>
        </pc:cxnChg>
        <pc:cxnChg chg="del">
          <ac:chgData name="강명묵" userId="86eabdaf-b3d9-410b-94eb-b1f37b7ff2a5" providerId="ADAL" clId="{214B24C2-E405-432C-A6F1-D55F59A68AA5}" dt="2024-01-27T14:36:01.216" v="4978" actId="478"/>
          <ac:cxnSpMkLst>
            <pc:docMk/>
            <pc:sldMk cId="3330744864" sldId="410"/>
            <ac:cxnSpMk id="94" creationId="{C255E6B2-2E6D-B243-8342-4CA8B47F5F95}"/>
          </ac:cxnSpMkLst>
        </pc:cxnChg>
      </pc:sldChg>
      <pc:sldChg chg="addSp delSp modSp add mod">
        <pc:chgData name="강명묵" userId="86eabdaf-b3d9-410b-94eb-b1f37b7ff2a5" providerId="ADAL" clId="{214B24C2-E405-432C-A6F1-D55F59A68AA5}" dt="2024-01-27T14:49:35.174" v="5119" actId="20577"/>
        <pc:sldMkLst>
          <pc:docMk/>
          <pc:sldMk cId="433827062" sldId="411"/>
        </pc:sldMkLst>
        <pc:spChg chg="del">
          <ac:chgData name="강명묵" userId="86eabdaf-b3d9-410b-94eb-b1f37b7ff2a5" providerId="ADAL" clId="{214B24C2-E405-432C-A6F1-D55F59A68AA5}" dt="2024-01-27T14:45:38.022" v="5039" actId="478"/>
          <ac:spMkLst>
            <pc:docMk/>
            <pc:sldMk cId="433827062" sldId="411"/>
            <ac:spMk id="6" creationId="{E22A28DD-0D24-D782-605C-A70448092F62}"/>
          </ac:spMkLst>
        </pc:spChg>
        <pc:spChg chg="mod">
          <ac:chgData name="강명묵" userId="86eabdaf-b3d9-410b-94eb-b1f37b7ff2a5" providerId="ADAL" clId="{214B24C2-E405-432C-A6F1-D55F59A68AA5}" dt="2024-01-27T14:49:35.174" v="5119" actId="20577"/>
          <ac:spMkLst>
            <pc:docMk/>
            <pc:sldMk cId="433827062" sldId="411"/>
            <ac:spMk id="7" creationId="{8944251B-90CD-62CF-D171-D764189B4792}"/>
          </ac:spMkLst>
        </pc:spChg>
        <pc:spChg chg="mod">
          <ac:chgData name="강명묵" userId="86eabdaf-b3d9-410b-94eb-b1f37b7ff2a5" providerId="ADAL" clId="{214B24C2-E405-432C-A6F1-D55F59A68AA5}" dt="2024-01-27T14:46:09.027" v="5049" actId="14100"/>
          <ac:spMkLst>
            <pc:docMk/>
            <pc:sldMk cId="433827062" sldId="411"/>
            <ac:spMk id="9" creationId="{44897FC8-319C-41A9-9F98-1AE0D0B14C98}"/>
          </ac:spMkLst>
        </pc:spChg>
        <pc:spChg chg="add mod">
          <ac:chgData name="강명묵" userId="86eabdaf-b3d9-410b-94eb-b1f37b7ff2a5" providerId="ADAL" clId="{214B24C2-E405-432C-A6F1-D55F59A68AA5}" dt="2024-01-27T14:46:11.215" v="5051" actId="571"/>
          <ac:spMkLst>
            <pc:docMk/>
            <pc:sldMk cId="433827062" sldId="411"/>
            <ac:spMk id="14" creationId="{00640957-1E6B-73FF-D4C3-DE4D7605D80A}"/>
          </ac:spMkLst>
        </pc:spChg>
        <pc:spChg chg="add mod">
          <ac:chgData name="강명묵" userId="86eabdaf-b3d9-410b-94eb-b1f37b7ff2a5" providerId="ADAL" clId="{214B24C2-E405-432C-A6F1-D55F59A68AA5}" dt="2024-01-27T14:46:19.239" v="5055" actId="20577"/>
          <ac:spMkLst>
            <pc:docMk/>
            <pc:sldMk cId="433827062" sldId="411"/>
            <ac:spMk id="16" creationId="{3ADE0A7B-DA40-22D3-1D1B-03071DDA1E16}"/>
          </ac:spMkLst>
        </pc:spChg>
        <pc:picChg chg="del">
          <ac:chgData name="강명묵" userId="86eabdaf-b3d9-410b-94eb-b1f37b7ff2a5" providerId="ADAL" clId="{214B24C2-E405-432C-A6F1-D55F59A68AA5}" dt="2024-01-27T14:45:36.342" v="5037" actId="478"/>
          <ac:picMkLst>
            <pc:docMk/>
            <pc:sldMk cId="433827062" sldId="411"/>
            <ac:picMk id="4" creationId="{2F8920F5-EE25-044B-7214-DF09F2B6970B}"/>
          </ac:picMkLst>
        </pc:picChg>
        <pc:picChg chg="add mod">
          <ac:chgData name="강명묵" userId="86eabdaf-b3d9-410b-94eb-b1f37b7ff2a5" providerId="ADAL" clId="{214B24C2-E405-432C-A6F1-D55F59A68AA5}" dt="2024-01-27T14:47:07.387" v="5068" actId="14100"/>
          <ac:picMkLst>
            <pc:docMk/>
            <pc:sldMk cId="433827062" sldId="411"/>
            <ac:picMk id="10" creationId="{5E8F65BC-BE82-C8CB-6D1B-77FF865949F6}"/>
          </ac:picMkLst>
        </pc:picChg>
        <pc:picChg chg="del">
          <ac:chgData name="강명묵" userId="86eabdaf-b3d9-410b-94eb-b1f37b7ff2a5" providerId="ADAL" clId="{214B24C2-E405-432C-A6F1-D55F59A68AA5}" dt="2024-01-27T14:45:37.133" v="5038" actId="478"/>
          <ac:picMkLst>
            <pc:docMk/>
            <pc:sldMk cId="433827062" sldId="411"/>
            <ac:picMk id="11" creationId="{C74A9403-4453-178A-9099-5DA0E114D030}"/>
          </ac:picMkLst>
        </pc:picChg>
        <pc:picChg chg="add mod">
          <ac:chgData name="강명묵" userId="86eabdaf-b3d9-410b-94eb-b1f37b7ff2a5" providerId="ADAL" clId="{214B24C2-E405-432C-A6F1-D55F59A68AA5}" dt="2024-01-27T14:47:11.667" v="5069" actId="1076"/>
          <ac:picMkLst>
            <pc:docMk/>
            <pc:sldMk cId="433827062" sldId="411"/>
            <ac:picMk id="13" creationId="{F9D97778-79F1-CFAF-E3DD-83ADC5F293B7}"/>
          </ac:picMkLst>
        </pc:picChg>
        <pc:picChg chg="add mod">
          <ac:chgData name="강명묵" userId="86eabdaf-b3d9-410b-94eb-b1f37b7ff2a5" providerId="ADAL" clId="{214B24C2-E405-432C-A6F1-D55F59A68AA5}" dt="2024-01-27T14:46:11.215" v="5051" actId="571"/>
          <ac:picMkLst>
            <pc:docMk/>
            <pc:sldMk cId="433827062" sldId="411"/>
            <ac:picMk id="15" creationId="{8DDE590E-0532-3264-81BE-E9AB16DA6097}"/>
          </ac:picMkLst>
        </pc:picChg>
        <pc:picChg chg="add mod">
          <ac:chgData name="강명묵" userId="86eabdaf-b3d9-410b-94eb-b1f37b7ff2a5" providerId="ADAL" clId="{214B24C2-E405-432C-A6F1-D55F59A68AA5}" dt="2024-01-27T14:47:02.835" v="5067" actId="1076"/>
          <ac:picMkLst>
            <pc:docMk/>
            <pc:sldMk cId="433827062" sldId="411"/>
            <ac:picMk id="18" creationId="{9F654FB4-7541-980D-FFA8-49B12A9FBC09}"/>
          </ac:picMkLst>
        </pc:picChg>
        <pc:picChg chg="del">
          <ac:chgData name="강명묵" userId="86eabdaf-b3d9-410b-94eb-b1f37b7ff2a5" providerId="ADAL" clId="{214B24C2-E405-432C-A6F1-D55F59A68AA5}" dt="2024-01-27T14:45:38.357" v="5040" actId="478"/>
          <ac:picMkLst>
            <pc:docMk/>
            <pc:sldMk cId="433827062" sldId="411"/>
            <ac:picMk id="21" creationId="{B021ADA6-EC39-01E7-F664-76DAEF8C0F20}"/>
          </ac:picMkLst>
        </pc:picChg>
      </pc:sldChg>
      <pc:sldChg chg="addSp delSp modSp add mod">
        <pc:chgData name="강명묵" userId="86eabdaf-b3d9-410b-94eb-b1f37b7ff2a5" providerId="ADAL" clId="{214B24C2-E405-432C-A6F1-D55F59A68AA5}" dt="2024-01-27T14:49:38.526" v="5121" actId="20577"/>
        <pc:sldMkLst>
          <pc:docMk/>
          <pc:sldMk cId="4099842044" sldId="412"/>
        </pc:sldMkLst>
        <pc:spChg chg="mod">
          <ac:chgData name="강명묵" userId="86eabdaf-b3d9-410b-94eb-b1f37b7ff2a5" providerId="ADAL" clId="{214B24C2-E405-432C-A6F1-D55F59A68AA5}" dt="2024-01-27T14:48:52.659" v="5110" actId="14100"/>
          <ac:spMkLst>
            <pc:docMk/>
            <pc:sldMk cId="4099842044" sldId="412"/>
            <ac:spMk id="2" creationId="{081B1B3F-F845-10A3-D4F0-81FF1F8B84DB}"/>
          </ac:spMkLst>
        </pc:spChg>
        <pc:spChg chg="add mod">
          <ac:chgData name="강명묵" userId="86eabdaf-b3d9-410b-94eb-b1f37b7ff2a5" providerId="ADAL" clId="{214B24C2-E405-432C-A6F1-D55F59A68AA5}" dt="2024-01-27T14:49:19.771" v="5114" actId="1076"/>
          <ac:spMkLst>
            <pc:docMk/>
            <pc:sldMk cId="4099842044" sldId="412"/>
            <ac:spMk id="3" creationId="{2DCC9B50-AC90-32FC-E4DD-FFF14A6E32F9}"/>
          </ac:spMkLst>
        </pc:spChg>
        <pc:spChg chg="mod">
          <ac:chgData name="강명묵" userId="86eabdaf-b3d9-410b-94eb-b1f37b7ff2a5" providerId="ADAL" clId="{214B24C2-E405-432C-A6F1-D55F59A68AA5}" dt="2024-01-27T14:49:38.526" v="5121" actId="20577"/>
          <ac:spMkLst>
            <pc:docMk/>
            <pc:sldMk cId="4099842044" sldId="412"/>
            <ac:spMk id="7" creationId="{8944251B-90CD-62CF-D171-D764189B4792}"/>
          </ac:spMkLst>
        </pc:spChg>
        <pc:spChg chg="del">
          <ac:chgData name="강명묵" userId="86eabdaf-b3d9-410b-94eb-b1f37b7ff2a5" providerId="ADAL" clId="{214B24C2-E405-432C-A6F1-D55F59A68AA5}" dt="2024-01-27T14:48:39.646" v="5074" actId="478"/>
          <ac:spMkLst>
            <pc:docMk/>
            <pc:sldMk cId="4099842044" sldId="412"/>
            <ac:spMk id="9" creationId="{44897FC8-319C-41A9-9F98-1AE0D0B14C98}"/>
          </ac:spMkLst>
        </pc:spChg>
        <pc:spChg chg="del">
          <ac:chgData name="강명묵" userId="86eabdaf-b3d9-410b-94eb-b1f37b7ff2a5" providerId="ADAL" clId="{214B24C2-E405-432C-A6F1-D55F59A68AA5}" dt="2024-01-27T14:48:38.133" v="5073" actId="478"/>
          <ac:spMkLst>
            <pc:docMk/>
            <pc:sldMk cId="4099842044" sldId="412"/>
            <ac:spMk id="16" creationId="{3ADE0A7B-DA40-22D3-1D1B-03071DDA1E16}"/>
          </ac:spMkLst>
        </pc:spChg>
        <pc:picChg chg="del">
          <ac:chgData name="강명묵" userId="86eabdaf-b3d9-410b-94eb-b1f37b7ff2a5" providerId="ADAL" clId="{214B24C2-E405-432C-A6F1-D55F59A68AA5}" dt="2024-01-27T14:48:36.630" v="5071" actId="478"/>
          <ac:picMkLst>
            <pc:docMk/>
            <pc:sldMk cId="4099842044" sldId="412"/>
            <ac:picMk id="10" creationId="{5E8F65BC-BE82-C8CB-6D1B-77FF865949F6}"/>
          </ac:picMkLst>
        </pc:picChg>
        <pc:picChg chg="del">
          <ac:chgData name="강명묵" userId="86eabdaf-b3d9-410b-94eb-b1f37b7ff2a5" providerId="ADAL" clId="{214B24C2-E405-432C-A6F1-D55F59A68AA5}" dt="2024-01-27T14:48:40.334" v="5075" actId="478"/>
          <ac:picMkLst>
            <pc:docMk/>
            <pc:sldMk cId="4099842044" sldId="412"/>
            <ac:picMk id="13" creationId="{F9D97778-79F1-CFAF-E3DD-83ADC5F293B7}"/>
          </ac:picMkLst>
        </pc:picChg>
        <pc:picChg chg="del">
          <ac:chgData name="강명묵" userId="86eabdaf-b3d9-410b-94eb-b1f37b7ff2a5" providerId="ADAL" clId="{214B24C2-E405-432C-A6F1-D55F59A68AA5}" dt="2024-01-27T14:48:36.958" v="5072" actId="478"/>
          <ac:picMkLst>
            <pc:docMk/>
            <pc:sldMk cId="4099842044" sldId="412"/>
            <ac:picMk id="18" creationId="{9F654FB4-7541-980D-FFA8-49B12A9FBC0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90E2A-152B-4051-82A3-E8C9D2659953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304BE-44DE-4F06-9060-61A34AA67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830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, </a:t>
            </a:r>
            <a:r>
              <a:rPr lang="ko-KR" altLang="en-US" dirty="0"/>
              <a:t>지금부터 챕터</a:t>
            </a:r>
            <a:r>
              <a:rPr lang="en-US" altLang="ko-KR" dirty="0"/>
              <a:t>5</a:t>
            </a:r>
            <a:r>
              <a:rPr lang="ko-KR" altLang="en-US" dirty="0"/>
              <a:t>장 발표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F0E5D-4390-4EFE-8746-715D57A5115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759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실제로는 앞서 말했듯이 거짓 매칭이나</a:t>
            </a:r>
            <a:r>
              <a:rPr lang="en-US" altLang="ko-KR" dirty="0"/>
              <a:t>, </a:t>
            </a:r>
            <a:r>
              <a:rPr lang="ko-KR" altLang="en-US" dirty="0"/>
              <a:t>옳은 매칭에 위치 오류가 있어서 오류가 최소가 되는 최적의 </a:t>
            </a:r>
            <a:r>
              <a:rPr lang="en-US" altLang="ko-KR" dirty="0"/>
              <a:t>H</a:t>
            </a:r>
            <a:r>
              <a:rPr lang="ko-KR" altLang="en-US" dirty="0"/>
              <a:t>를 계산해야 합니다</a:t>
            </a:r>
            <a:r>
              <a:rPr lang="en-US" altLang="ko-KR" dirty="0"/>
              <a:t>. </a:t>
            </a:r>
            <a:r>
              <a:rPr lang="ko-KR" altLang="en-US" dirty="0"/>
              <a:t>대표적인 방법으로는 중앙값을 이용한 </a:t>
            </a:r>
            <a:r>
              <a:rPr lang="ko-KR" altLang="en-US" dirty="0" err="1"/>
              <a:t>호모그래피</a:t>
            </a:r>
            <a:r>
              <a:rPr lang="ko-KR" altLang="en-US" dirty="0"/>
              <a:t> 추정을 사용하는데</a:t>
            </a:r>
            <a:r>
              <a:rPr lang="en-US" altLang="ko-KR" dirty="0"/>
              <a:t>, </a:t>
            </a:r>
            <a:r>
              <a:rPr lang="ko-KR" altLang="en-US" dirty="0"/>
              <a:t>아래 보이는 식은 </a:t>
            </a:r>
            <a:r>
              <a:rPr lang="en-US" altLang="ko-KR" dirty="0"/>
              <a:t>Least Mean Square Error</a:t>
            </a:r>
            <a:r>
              <a:rPr lang="ko-KR" altLang="en-US" dirty="0"/>
              <a:t>로써</a:t>
            </a:r>
            <a:r>
              <a:rPr lang="en-US" altLang="ko-KR" dirty="0"/>
              <a:t>, </a:t>
            </a:r>
            <a:r>
              <a:rPr lang="ko-KR" altLang="en-US" dirty="0"/>
              <a:t>오차의 제곱의 합을 개수로 나눈 평균값이고</a:t>
            </a:r>
            <a:r>
              <a:rPr lang="en-US" altLang="ko-KR" dirty="0"/>
              <a:t>, </a:t>
            </a:r>
            <a:r>
              <a:rPr lang="ko-KR" altLang="en-US" dirty="0"/>
              <a:t>이런 방식이 아니라 </a:t>
            </a:r>
            <a:r>
              <a:rPr lang="en-US" altLang="ko-KR" dirty="0"/>
              <a:t>n</a:t>
            </a:r>
            <a:r>
              <a:rPr lang="ko-KR" altLang="en-US" dirty="0"/>
              <a:t>번의 오차를 각각 구해 가운데 위치한 오차를 오차함수로 취하면 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F0E5D-4390-4EFE-8746-715D57A5115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099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방금 구한 중앙값 오차 추정보다 더 정확한 방식이 </a:t>
            </a:r>
            <a:r>
              <a:rPr lang="en-US" altLang="ko-KR" dirty="0"/>
              <a:t>RANSAC, </a:t>
            </a:r>
            <a:r>
              <a:rPr lang="ko-KR" altLang="en-US" dirty="0"/>
              <a:t>그것을 더 </a:t>
            </a:r>
            <a:r>
              <a:rPr lang="ko-KR" altLang="en-US" dirty="0" err="1"/>
              <a:t>진화시킨</a:t>
            </a:r>
            <a:r>
              <a:rPr lang="ko-KR" altLang="en-US" dirty="0"/>
              <a:t> 방식이 </a:t>
            </a:r>
            <a:r>
              <a:rPr lang="en-US" altLang="ko-KR" dirty="0"/>
              <a:t>PROSAC</a:t>
            </a:r>
            <a:r>
              <a:rPr lang="ko-KR" altLang="en-US" dirty="0"/>
              <a:t>입니다</a:t>
            </a:r>
            <a:r>
              <a:rPr lang="en-US" altLang="ko-KR" dirty="0"/>
              <a:t>. RANSAC</a:t>
            </a:r>
            <a:r>
              <a:rPr lang="ko-KR" altLang="en-US" dirty="0"/>
              <a:t>과 </a:t>
            </a:r>
            <a:r>
              <a:rPr lang="en-US" altLang="ko-KR" dirty="0"/>
              <a:t>PROSAC</a:t>
            </a:r>
            <a:r>
              <a:rPr lang="ko-KR" altLang="en-US" dirty="0"/>
              <a:t>의 차이는 </a:t>
            </a:r>
            <a:r>
              <a:rPr lang="ko-KR" altLang="en-US" dirty="0" err="1"/>
              <a:t>형광친</a:t>
            </a:r>
            <a:r>
              <a:rPr lang="ko-KR" altLang="en-US" dirty="0"/>
              <a:t> 부분의 차이밖에 없습니다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더 발전된 기법인 </a:t>
            </a:r>
            <a:r>
              <a:rPr lang="en-US" altLang="ko-KR" dirty="0"/>
              <a:t>PROSAC</a:t>
            </a:r>
            <a:r>
              <a:rPr lang="ko-KR" altLang="en-US" dirty="0"/>
              <a:t>을 중점적으로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위에서 </a:t>
            </a:r>
            <a:r>
              <a:rPr lang="ko-KR" altLang="en-US" dirty="0" err="1"/>
              <a:t>설명드린</a:t>
            </a:r>
            <a:r>
              <a:rPr lang="ko-KR" altLang="en-US" dirty="0"/>
              <a:t> </a:t>
            </a:r>
            <a:r>
              <a:rPr lang="ko-KR" altLang="en-US" dirty="0" err="1"/>
              <a:t>호모그래피</a:t>
            </a:r>
            <a:r>
              <a:rPr lang="ko-KR" altLang="en-US" dirty="0"/>
              <a:t> 행렬을 구하는 것이 전체적인 과정의 목적입니다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입력으로 매칭 쌍 집합을 넣고 반복 횟수와 </a:t>
            </a:r>
            <a:r>
              <a:rPr lang="ko-KR" altLang="en-US" dirty="0" err="1"/>
              <a:t>임곗값을</a:t>
            </a:r>
            <a:r>
              <a:rPr lang="ko-KR" altLang="en-US" dirty="0"/>
              <a:t> 파라미터로써 설정해주면</a:t>
            </a:r>
            <a:r>
              <a:rPr lang="en-US" altLang="ko-KR" dirty="0"/>
              <a:t>, </a:t>
            </a:r>
            <a:r>
              <a:rPr lang="ko-KR" altLang="en-US" dirty="0"/>
              <a:t>출력으로 </a:t>
            </a:r>
            <a:r>
              <a:rPr lang="ko-KR" altLang="en-US" dirty="0" err="1"/>
              <a:t>호모그래피를</a:t>
            </a:r>
            <a:r>
              <a:rPr lang="ko-KR" altLang="en-US" dirty="0"/>
              <a:t> 얻어낼 수 있는 것이죠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번에서 차별하여 선택하는 부분이 </a:t>
            </a:r>
            <a:r>
              <a:rPr lang="en-US" altLang="ko-KR" dirty="0"/>
              <a:t>RANSAC</a:t>
            </a:r>
            <a:r>
              <a:rPr lang="ko-KR" altLang="en-US" dirty="0"/>
              <a:t>과 </a:t>
            </a:r>
            <a:r>
              <a:rPr lang="en-US" altLang="ko-KR" dirty="0"/>
              <a:t>PROSAC</a:t>
            </a:r>
            <a:r>
              <a:rPr lang="ko-KR" altLang="en-US" dirty="0"/>
              <a:t>의 차이인데</a:t>
            </a:r>
            <a:r>
              <a:rPr lang="en-US" altLang="ko-KR" dirty="0"/>
              <a:t>, </a:t>
            </a:r>
            <a:r>
              <a:rPr lang="ko-KR" altLang="en-US" dirty="0"/>
              <a:t>보시면 </a:t>
            </a:r>
            <a:r>
              <a:rPr lang="en-US" altLang="ko-KR" dirty="0"/>
              <a:t>RANSAC</a:t>
            </a:r>
            <a:r>
              <a:rPr lang="ko-KR" altLang="en-US" dirty="0"/>
              <a:t>은 </a:t>
            </a:r>
            <a:r>
              <a:rPr lang="en-US" altLang="ko-KR" dirty="0"/>
              <a:t>random</a:t>
            </a:r>
            <a:r>
              <a:rPr lang="ko-KR" altLang="en-US" dirty="0"/>
              <a:t>하게 선택하고 </a:t>
            </a:r>
            <a:r>
              <a:rPr lang="en-US" altLang="ko-KR" dirty="0"/>
              <a:t>PROSAC</a:t>
            </a:r>
            <a:r>
              <a:rPr lang="ko-KR" altLang="en-US" dirty="0"/>
              <a:t>을 사용시에는 앞서 구현한 최근접 이웃 비율 방법을 사용하여</a:t>
            </a:r>
            <a:r>
              <a:rPr lang="en-US" altLang="ko-KR" dirty="0"/>
              <a:t>, T</a:t>
            </a:r>
            <a:r>
              <a:rPr lang="ko-KR" altLang="en-US" dirty="0"/>
              <a:t>보다 더 작은 값일 수록 가중치를 높게 주는 방식을 사용합니다</a:t>
            </a:r>
            <a:r>
              <a:rPr lang="en-US" altLang="ko-KR" dirty="0"/>
              <a:t>. </a:t>
            </a:r>
            <a:r>
              <a:rPr lang="ko-KR" altLang="en-US" dirty="0"/>
              <a:t>이 과정으로 </a:t>
            </a:r>
            <a:r>
              <a:rPr lang="en-US" altLang="ko-KR" dirty="0"/>
              <a:t>inlier </a:t>
            </a:r>
            <a:r>
              <a:rPr lang="ko-KR" altLang="en-US" dirty="0"/>
              <a:t>집합을 초기화 한 뒤에</a:t>
            </a:r>
            <a:r>
              <a:rPr lang="en-US" altLang="ko-KR" dirty="0"/>
              <a:t>, </a:t>
            </a:r>
            <a:r>
              <a:rPr lang="ko-KR" altLang="en-US" dirty="0"/>
              <a:t>여기서 선택한 네 쌍을 제외한 나머지 모든 쌍에 대해서 허용오차 이내로 </a:t>
            </a:r>
            <a:r>
              <a:rPr lang="en-US" altLang="ko-KR" dirty="0"/>
              <a:t>H</a:t>
            </a:r>
            <a:r>
              <a:rPr lang="ko-KR" altLang="en-US" dirty="0"/>
              <a:t>에 적합하면 해당</a:t>
            </a:r>
            <a:r>
              <a:rPr lang="en-US" altLang="ko-KR" dirty="0"/>
              <a:t> </a:t>
            </a:r>
            <a:r>
              <a:rPr lang="ko-KR" altLang="en-US" dirty="0"/>
              <a:t>쌍을 </a:t>
            </a:r>
            <a:r>
              <a:rPr lang="en-US" altLang="ko-KR" dirty="0"/>
              <a:t>inlier</a:t>
            </a:r>
            <a:r>
              <a:rPr lang="ko-KR" altLang="en-US" dirty="0"/>
              <a:t>에 삽입하는 과정을 가집니다</a:t>
            </a:r>
            <a:r>
              <a:rPr lang="en-US" altLang="ko-KR" dirty="0"/>
              <a:t>. </a:t>
            </a:r>
            <a:r>
              <a:rPr lang="ko-KR" altLang="en-US" dirty="0"/>
              <a:t>그 다음</a:t>
            </a:r>
            <a:r>
              <a:rPr lang="en-US" altLang="ko-KR" dirty="0"/>
              <a:t>, inlier</a:t>
            </a:r>
            <a:r>
              <a:rPr lang="ko-KR" altLang="en-US" dirty="0"/>
              <a:t>의 요소가 지정한 </a:t>
            </a:r>
            <a:r>
              <a:rPr lang="ko-KR" altLang="en-US" dirty="0" err="1"/>
              <a:t>임계값</a:t>
            </a:r>
            <a:r>
              <a:rPr lang="ko-KR" altLang="en-US" dirty="0"/>
              <a:t> </a:t>
            </a:r>
            <a:r>
              <a:rPr lang="en-US" altLang="ko-KR" dirty="0"/>
              <a:t>d</a:t>
            </a:r>
            <a:r>
              <a:rPr lang="ko-KR" altLang="en-US" dirty="0"/>
              <a:t>보다 많아지면</a:t>
            </a:r>
            <a:r>
              <a:rPr lang="en-US" altLang="ko-KR" dirty="0"/>
              <a:t>, </a:t>
            </a:r>
            <a:r>
              <a:rPr lang="ko-KR" altLang="en-US" dirty="0"/>
              <a:t>다시 </a:t>
            </a:r>
            <a:r>
              <a:rPr lang="ko-KR" altLang="en-US" dirty="0" err="1"/>
              <a:t>호모그래피</a:t>
            </a:r>
            <a:r>
              <a:rPr lang="ko-KR" altLang="en-US" dirty="0"/>
              <a:t> 행렬 </a:t>
            </a:r>
            <a:r>
              <a:rPr lang="en-US" altLang="ko-KR" dirty="0"/>
              <a:t>H</a:t>
            </a:r>
            <a:r>
              <a:rPr lang="ko-KR" altLang="en-US" dirty="0"/>
              <a:t>를 다시 추정합니다</a:t>
            </a:r>
            <a:r>
              <a:rPr lang="en-US" altLang="ko-KR" dirty="0"/>
              <a:t>. </a:t>
            </a:r>
            <a:r>
              <a:rPr lang="ko-KR" altLang="en-US" dirty="0"/>
              <a:t>여기서</a:t>
            </a:r>
            <a:r>
              <a:rPr lang="en-US" altLang="ko-KR" dirty="0"/>
              <a:t>, </a:t>
            </a:r>
            <a:r>
              <a:rPr lang="ko-KR" altLang="en-US" dirty="0"/>
              <a:t>적합 오차가 설정한 값보다 작으면 </a:t>
            </a:r>
            <a:r>
              <a:rPr lang="ko-KR" altLang="en-US" dirty="0" err="1"/>
              <a:t>호모그래피</a:t>
            </a:r>
            <a:r>
              <a:rPr lang="ko-KR" altLang="en-US" dirty="0"/>
              <a:t> 행렬을 리스트에 삽입합니다</a:t>
            </a:r>
            <a:r>
              <a:rPr lang="en-US" altLang="ko-KR" dirty="0"/>
              <a:t>. </a:t>
            </a:r>
            <a:r>
              <a:rPr lang="ko-KR" altLang="en-US" dirty="0"/>
              <a:t>그 뒤에</a:t>
            </a:r>
            <a:r>
              <a:rPr lang="en-US" altLang="ko-KR" dirty="0"/>
              <a:t>, </a:t>
            </a:r>
            <a:r>
              <a:rPr lang="ko-KR" altLang="en-US" dirty="0"/>
              <a:t>리스트에 있는 </a:t>
            </a:r>
            <a:r>
              <a:rPr lang="ko-KR" altLang="en-US" dirty="0" err="1"/>
              <a:t>것들중에</a:t>
            </a:r>
            <a:r>
              <a:rPr lang="en-US" altLang="ko-KR" dirty="0"/>
              <a:t>, </a:t>
            </a:r>
            <a:r>
              <a:rPr lang="ko-KR" altLang="en-US" dirty="0"/>
              <a:t>두 대응점을 가장 잘 투영시키는 </a:t>
            </a:r>
            <a:r>
              <a:rPr lang="ko-KR" altLang="en-US" dirty="0" err="1"/>
              <a:t>호모그래피</a:t>
            </a:r>
            <a:r>
              <a:rPr lang="ko-KR" altLang="en-US" dirty="0"/>
              <a:t> 행렬을 최적 </a:t>
            </a:r>
            <a:r>
              <a:rPr lang="ko-KR" altLang="en-US" dirty="0" err="1"/>
              <a:t>호모그래피로</a:t>
            </a:r>
            <a:r>
              <a:rPr lang="ko-KR" altLang="en-US" dirty="0"/>
              <a:t> 선택합니다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F0E5D-4390-4EFE-8746-715D57A5115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528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결과값입니다</a:t>
            </a:r>
            <a:r>
              <a:rPr lang="en-US" altLang="ko-KR" dirty="0"/>
              <a:t>. </a:t>
            </a:r>
            <a:r>
              <a:rPr lang="ko-KR" altLang="en-US" dirty="0"/>
              <a:t>앞서 구한 </a:t>
            </a:r>
            <a:r>
              <a:rPr lang="ko-KR" altLang="en-US" dirty="0" err="1"/>
              <a:t>호모그래피</a:t>
            </a:r>
            <a:r>
              <a:rPr lang="ko-KR" altLang="en-US" dirty="0"/>
              <a:t> 행렬을 기반으로 좌측의 </a:t>
            </a:r>
            <a:r>
              <a:rPr lang="ko-KR" altLang="en-US" dirty="0" err="1"/>
              <a:t>크롭된</a:t>
            </a:r>
            <a:r>
              <a:rPr lang="ko-KR" altLang="en-US" dirty="0"/>
              <a:t> 사진과 우측의 사진 간의 대응점이 잘 매칭되는 것을 확인할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간략하게 과정을 </a:t>
            </a:r>
            <a:r>
              <a:rPr lang="ko-KR" altLang="en-US" dirty="0" err="1"/>
              <a:t>설명드리자면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각 이미지에서 </a:t>
            </a:r>
            <a:r>
              <a:rPr lang="en-US" altLang="ko-KR" dirty="0"/>
              <a:t>SIFT </a:t>
            </a:r>
            <a:r>
              <a:rPr lang="ko-KR" altLang="en-US" dirty="0"/>
              <a:t>키포인트 및 </a:t>
            </a:r>
            <a:r>
              <a:rPr lang="ko-KR" altLang="en-US" dirty="0" err="1"/>
              <a:t>디스크립터를</a:t>
            </a:r>
            <a:r>
              <a:rPr lang="ko-KR" altLang="en-US" dirty="0"/>
              <a:t> 추출한 뒤에</a:t>
            </a:r>
            <a:r>
              <a:rPr lang="en-US" altLang="ko-KR" dirty="0"/>
              <a:t>, </a:t>
            </a:r>
            <a:r>
              <a:rPr lang="ko-KR" altLang="en-US" dirty="0"/>
              <a:t>앞서 </a:t>
            </a:r>
            <a:r>
              <a:rPr lang="ko-KR" altLang="en-US" dirty="0" err="1"/>
              <a:t>설명드린</a:t>
            </a:r>
            <a:r>
              <a:rPr lang="ko-KR" altLang="en-US" dirty="0"/>
              <a:t> </a:t>
            </a:r>
            <a:r>
              <a:rPr lang="en-US" altLang="ko-KR" dirty="0" err="1"/>
              <a:t>kd</a:t>
            </a:r>
            <a:r>
              <a:rPr lang="en-US" altLang="ko-KR" dirty="0"/>
              <a:t> </a:t>
            </a:r>
            <a:r>
              <a:rPr lang="ko-KR" altLang="en-US" dirty="0"/>
              <a:t>트리 기반인</a:t>
            </a:r>
            <a:endParaRPr lang="en-US" altLang="ko-KR" dirty="0"/>
          </a:p>
          <a:p>
            <a:r>
              <a:rPr lang="en-US" altLang="ko-KR" dirty="0"/>
              <a:t>FLANN</a:t>
            </a:r>
            <a:r>
              <a:rPr lang="ko-KR" altLang="en-US" dirty="0"/>
              <a:t>을 사용하여 </a:t>
            </a:r>
            <a:r>
              <a:rPr lang="ko-KR" altLang="en-US" dirty="0" err="1"/>
              <a:t>디스크립터</a:t>
            </a:r>
            <a:r>
              <a:rPr lang="ko-KR" altLang="en-US" dirty="0"/>
              <a:t> </a:t>
            </a:r>
            <a:r>
              <a:rPr lang="ko-KR" altLang="en-US" dirty="0" err="1"/>
              <a:t>매처를</a:t>
            </a:r>
            <a:r>
              <a:rPr lang="ko-KR" altLang="en-US" dirty="0"/>
              <a:t> 생성합니다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다음으로</a:t>
            </a:r>
            <a:r>
              <a:rPr lang="en-US" altLang="ko-KR" dirty="0"/>
              <a:t>, </a:t>
            </a:r>
            <a:r>
              <a:rPr lang="ko-KR" altLang="en-US" dirty="0"/>
              <a:t>첫 번째 이미지의 </a:t>
            </a:r>
            <a:r>
              <a:rPr lang="ko-KR" altLang="en-US" dirty="0" err="1"/>
              <a:t>디스크립터와</a:t>
            </a:r>
            <a:r>
              <a:rPr lang="ko-KR" altLang="en-US" dirty="0"/>
              <a:t> 두 번째 이미지의 </a:t>
            </a:r>
            <a:r>
              <a:rPr lang="ko-KR" altLang="en-US" dirty="0" err="1"/>
              <a:t>디스크립터</a:t>
            </a:r>
            <a:r>
              <a:rPr lang="ko-KR" altLang="en-US" dirty="0"/>
              <a:t> 간의 최근접 이웃 </a:t>
            </a:r>
            <a:r>
              <a:rPr lang="ko-KR" altLang="en-US" dirty="0" err="1"/>
              <a:t>매칭을</a:t>
            </a:r>
            <a:r>
              <a:rPr lang="ko-KR" altLang="en-US" dirty="0"/>
              <a:t> 수행한 뒤에</a:t>
            </a:r>
            <a:r>
              <a:rPr lang="en-US" altLang="ko-KR" dirty="0"/>
              <a:t>, </a:t>
            </a:r>
            <a:r>
              <a:rPr lang="ko-KR" altLang="en-US" dirty="0"/>
              <a:t>우측 상단에 보이는 식 만족시키는 것을 매칭 쌍으로 선별합니다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</a:t>
            </a:r>
            <a:r>
              <a:rPr lang="en-US" altLang="ko-KR" dirty="0"/>
              <a:t>, </a:t>
            </a:r>
            <a:r>
              <a:rPr lang="ko-KR" altLang="en-US" dirty="0" err="1"/>
              <a:t>호모그래피</a:t>
            </a:r>
            <a:r>
              <a:rPr lang="ko-KR" altLang="en-US" dirty="0"/>
              <a:t> 행렬을 계산한 뒤에</a:t>
            </a:r>
            <a:r>
              <a:rPr lang="en-US" altLang="ko-KR" dirty="0"/>
              <a:t>, </a:t>
            </a:r>
            <a:r>
              <a:rPr lang="ko-KR" altLang="en-US" dirty="0"/>
              <a:t>해당 행렬로 작은 이미지의 공간좌표를 큰 이미지로 투영시킵니다</a:t>
            </a:r>
            <a:r>
              <a:rPr lang="en-US" altLang="ko-KR" dirty="0"/>
              <a:t>. </a:t>
            </a:r>
            <a:r>
              <a:rPr lang="ko-KR" altLang="en-US" dirty="0"/>
              <a:t>해당 코드에서는 첫 번째 이미지의 경계면을 따라 상자를 정의한 뒤에</a:t>
            </a:r>
            <a:r>
              <a:rPr lang="en-US" altLang="ko-KR" dirty="0"/>
              <a:t>, </a:t>
            </a:r>
            <a:r>
              <a:rPr lang="ko-KR" altLang="en-US" dirty="0"/>
              <a:t> 해당 상자를 </a:t>
            </a:r>
            <a:r>
              <a:rPr lang="ko-KR" altLang="en-US" dirty="0" err="1"/>
              <a:t>호모그래피를</a:t>
            </a:r>
            <a:r>
              <a:rPr lang="ko-KR" altLang="en-US" dirty="0"/>
              <a:t> 적용시켜 두 번째 이미지에 출력하였습니다</a:t>
            </a:r>
            <a:r>
              <a:rPr lang="en-US" altLang="ko-KR" dirty="0"/>
              <a:t>. </a:t>
            </a:r>
            <a:r>
              <a:rPr lang="ko-KR" altLang="en-US" dirty="0"/>
              <a:t>그림에 보이는 초록색 박스가 해당 상자입니다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F0E5D-4390-4EFE-8746-715D57A5115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3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 발표는 </a:t>
            </a:r>
            <a:r>
              <a:rPr lang="ko-KR" altLang="en-US" dirty="0" err="1"/>
              <a:t>여기까지입니다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013AD-87A3-40C5-B4D9-32BE7D102B5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705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목차입니다</a:t>
            </a:r>
            <a:r>
              <a:rPr lang="en-US" altLang="ko-KR" dirty="0"/>
              <a:t>. </a:t>
            </a:r>
            <a:r>
              <a:rPr lang="ko-KR" altLang="en-US" dirty="0"/>
              <a:t>순서대로 매칭부터 </a:t>
            </a:r>
            <a:r>
              <a:rPr lang="ko-KR" altLang="en-US" dirty="0" err="1"/>
              <a:t>호모그래피</a:t>
            </a:r>
            <a:r>
              <a:rPr lang="ko-KR" altLang="en-US" dirty="0"/>
              <a:t> 추정까지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013AD-87A3-40C5-B4D9-32BE7D102B5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066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매칭이란 서로 다른 </a:t>
            </a:r>
            <a:r>
              <a:rPr lang="ko-KR" altLang="en-US" dirty="0" err="1"/>
              <a:t>다른</a:t>
            </a:r>
            <a:r>
              <a:rPr lang="ko-KR" altLang="en-US" dirty="0"/>
              <a:t> 두 </a:t>
            </a:r>
            <a:r>
              <a:rPr lang="ko-KR" altLang="en-US" dirty="0" err="1"/>
              <a:t>이미지에서특징점과</a:t>
            </a:r>
            <a:r>
              <a:rPr lang="ko-KR" altLang="en-US" dirty="0"/>
              <a:t> 특징 </a:t>
            </a:r>
            <a:r>
              <a:rPr lang="ko-KR" altLang="en-US" dirty="0" err="1"/>
              <a:t>디스크립터들을</a:t>
            </a:r>
            <a:r>
              <a:rPr lang="ko-KR" altLang="en-US" dirty="0"/>
              <a:t> 비교해서 비슷한 객체끼리 짝짓는 것을 말합니다</a:t>
            </a:r>
            <a:endParaRPr lang="en-US" altLang="ko-KR" dirty="0"/>
          </a:p>
          <a:p>
            <a:r>
              <a:rPr lang="ko-KR" altLang="en-US" dirty="0"/>
              <a:t>여기서 두 기술자 간 거리 측정 방식으로 </a:t>
            </a:r>
            <a:r>
              <a:rPr lang="ko-KR" altLang="en-US" dirty="0" err="1"/>
              <a:t>유클리디안</a:t>
            </a:r>
            <a:r>
              <a:rPr lang="ko-KR" altLang="en-US" dirty="0"/>
              <a:t> 거리 방식을 사용합니다</a:t>
            </a:r>
            <a:r>
              <a:rPr lang="en-US" altLang="ko-KR" dirty="0"/>
              <a:t>. </a:t>
            </a:r>
            <a:r>
              <a:rPr lang="ko-KR" altLang="en-US" dirty="0"/>
              <a:t>기술자는 </a:t>
            </a:r>
            <a:r>
              <a:rPr lang="en-US" altLang="ko-KR" dirty="0"/>
              <a:t>d</a:t>
            </a:r>
            <a:r>
              <a:rPr lang="ko-KR" altLang="en-US" dirty="0"/>
              <a:t>차원 벡터로써</a:t>
            </a:r>
            <a:r>
              <a:rPr lang="en-US" altLang="ko-KR" dirty="0"/>
              <a:t>, SIFT</a:t>
            </a:r>
            <a:r>
              <a:rPr lang="ko-KR" altLang="en-US" dirty="0"/>
              <a:t>에서는 기술자가 </a:t>
            </a:r>
            <a:r>
              <a:rPr lang="en-US" altLang="ko-KR" dirty="0"/>
              <a:t>128</a:t>
            </a:r>
            <a:r>
              <a:rPr lang="ko-KR" altLang="en-US" dirty="0"/>
              <a:t>개의 차원을 갖게끔 설계한다고 앞선 </a:t>
            </a:r>
            <a:r>
              <a:rPr lang="en-US" altLang="ko-KR" dirty="0"/>
              <a:t>SIFT </a:t>
            </a:r>
            <a:r>
              <a:rPr lang="ko-KR" altLang="en-US" dirty="0"/>
              <a:t>설명에서 얘기했었습니다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F0E5D-4390-4EFE-8746-715D57A5115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3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매칭 전략으로는 크게 두 가지로 나눌 수 있는데요</a:t>
            </a:r>
            <a:r>
              <a:rPr lang="en-US" altLang="ko-KR" dirty="0"/>
              <a:t>, </a:t>
            </a:r>
            <a:r>
              <a:rPr lang="ko-KR" altLang="en-US" dirty="0"/>
              <a:t>첫번째는 고정 </a:t>
            </a:r>
            <a:r>
              <a:rPr lang="ko-KR" altLang="en-US" dirty="0" err="1"/>
              <a:t>임계값입니다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식 </a:t>
            </a:r>
            <a:r>
              <a:rPr lang="en-US" altLang="ko-KR" dirty="0"/>
              <a:t>(3.2)</a:t>
            </a:r>
            <a:r>
              <a:rPr lang="ko-KR" altLang="en-US" dirty="0"/>
              <a:t>에서 직관적으로 확인할 수 있듯이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 </a:t>
            </a:r>
            <a:r>
              <a:rPr lang="ko-KR" altLang="en-US" dirty="0"/>
              <a:t>각각의 거리를 </a:t>
            </a:r>
            <a:r>
              <a:rPr lang="ko-KR" altLang="en-US" dirty="0" err="1"/>
              <a:t>유클리시안</a:t>
            </a:r>
            <a:r>
              <a:rPr lang="ko-KR" altLang="en-US" dirty="0"/>
              <a:t> </a:t>
            </a:r>
            <a:r>
              <a:rPr lang="ko-KR" altLang="en-US" dirty="0" err="1"/>
              <a:t>디스턴스로</a:t>
            </a:r>
            <a:r>
              <a:rPr lang="ko-KR" altLang="en-US" dirty="0"/>
              <a:t> 측정한 뒤에</a:t>
            </a:r>
            <a:r>
              <a:rPr lang="en-US" altLang="ko-KR" dirty="0"/>
              <a:t>, </a:t>
            </a:r>
            <a:r>
              <a:rPr lang="ko-KR" altLang="en-US" dirty="0"/>
              <a:t>정해준 </a:t>
            </a:r>
            <a:r>
              <a:rPr lang="ko-KR" altLang="en-US" dirty="0" err="1"/>
              <a:t>임계값보다</a:t>
            </a:r>
            <a:r>
              <a:rPr lang="ko-KR" altLang="en-US" dirty="0"/>
              <a:t> 작으면 매칭 쌍으로 삼는 것인데요</a:t>
            </a:r>
            <a:r>
              <a:rPr lang="en-US" altLang="ko-KR" dirty="0"/>
              <a:t>, T</a:t>
            </a:r>
            <a:r>
              <a:rPr lang="ko-KR" altLang="en-US" dirty="0"/>
              <a:t>를 어떻게 설정하는지에 따라 오른쪽에 기재된 문제가 발생할 수도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다음으로는 최근접 이웃 거리 비율을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 </a:t>
            </a:r>
            <a:r>
              <a:rPr lang="ko-KR" altLang="en-US" dirty="0"/>
              <a:t>이를 가장 잘 나타내는 것은 식 </a:t>
            </a:r>
            <a:r>
              <a:rPr lang="en-US" altLang="ko-KR" dirty="0"/>
              <a:t>(3.3)</a:t>
            </a:r>
            <a:r>
              <a:rPr lang="ko-KR" altLang="en-US" dirty="0"/>
              <a:t>입니다</a:t>
            </a:r>
            <a:r>
              <a:rPr lang="en-US" altLang="ko-KR" dirty="0"/>
              <a:t>. SIFT </a:t>
            </a:r>
            <a:r>
              <a:rPr lang="ko-KR" altLang="en-US" dirty="0"/>
              <a:t>매칭에서는 해당 방법을 주로 사용합니다</a:t>
            </a:r>
            <a:r>
              <a:rPr lang="en-US" altLang="ko-KR" dirty="0"/>
              <a:t>. </a:t>
            </a:r>
            <a:r>
              <a:rPr lang="ko-KR" altLang="en-US" dirty="0"/>
              <a:t>이름에서 알 수 있듯이</a:t>
            </a:r>
            <a:r>
              <a:rPr lang="en-US" altLang="ko-KR" dirty="0"/>
              <a:t>, a</a:t>
            </a:r>
            <a:r>
              <a:rPr lang="ko-KR" altLang="en-US" dirty="0"/>
              <a:t>로부터 첫번째로 </a:t>
            </a:r>
            <a:r>
              <a:rPr lang="ko-KR" altLang="en-US" dirty="0" err="1"/>
              <a:t>각까운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  <a:r>
              <a:rPr lang="ko-KR" altLang="en-US" dirty="0"/>
              <a:t>의 </a:t>
            </a:r>
            <a:r>
              <a:rPr lang="ko-KR" altLang="en-US" dirty="0" err="1"/>
              <a:t>유클리시안</a:t>
            </a:r>
            <a:r>
              <a:rPr lang="ko-KR" altLang="en-US" dirty="0"/>
              <a:t> </a:t>
            </a:r>
            <a:r>
              <a:rPr lang="ko-KR" altLang="en-US" dirty="0" err="1"/>
              <a:t>디스턴스와</a:t>
            </a:r>
            <a:r>
              <a:rPr lang="ko-KR" altLang="en-US" dirty="0"/>
              <a:t> 두번째로 가까운 </a:t>
            </a:r>
            <a:r>
              <a:rPr lang="en-US" altLang="ko-KR" dirty="0"/>
              <a:t>b</a:t>
            </a:r>
            <a:r>
              <a:rPr lang="ko-KR" altLang="en-US" dirty="0"/>
              <a:t>의 </a:t>
            </a:r>
            <a:r>
              <a:rPr lang="ko-KR" altLang="en-US" dirty="0" err="1"/>
              <a:t>유클리시안</a:t>
            </a:r>
            <a:r>
              <a:rPr lang="ko-KR" altLang="en-US" dirty="0"/>
              <a:t> </a:t>
            </a:r>
            <a:r>
              <a:rPr lang="ko-KR" altLang="en-US" dirty="0" err="1"/>
              <a:t>디스턴스를</a:t>
            </a:r>
            <a:r>
              <a:rPr lang="ko-KR" altLang="en-US" dirty="0"/>
              <a:t> 구합니다</a:t>
            </a:r>
            <a:r>
              <a:rPr lang="en-US" altLang="ko-KR" dirty="0"/>
              <a:t>. </a:t>
            </a:r>
            <a:r>
              <a:rPr lang="ko-KR" altLang="en-US" dirty="0"/>
              <a:t>그 둘의 비율이 설정한 </a:t>
            </a:r>
            <a:r>
              <a:rPr lang="ko-KR" altLang="en-US" dirty="0" err="1"/>
              <a:t>임계값보다</a:t>
            </a:r>
            <a:r>
              <a:rPr lang="ko-KR" altLang="en-US" dirty="0"/>
              <a:t> 작으면 </a:t>
            </a:r>
            <a:r>
              <a:rPr lang="en-US" altLang="ko-KR" dirty="0" err="1"/>
              <a:t>a_i</a:t>
            </a:r>
            <a:r>
              <a:rPr lang="ko-KR" altLang="en-US" dirty="0"/>
              <a:t>와 가장 가까운 </a:t>
            </a:r>
            <a:r>
              <a:rPr lang="en-US" altLang="ko-KR" dirty="0" err="1"/>
              <a:t>b_j</a:t>
            </a:r>
            <a:r>
              <a:rPr lang="ko-KR" altLang="en-US" dirty="0"/>
              <a:t>는 </a:t>
            </a:r>
            <a:r>
              <a:rPr lang="ko-KR" altLang="en-US" dirty="0" err="1"/>
              <a:t>매칭쌍으로</a:t>
            </a:r>
            <a:r>
              <a:rPr lang="ko-KR" altLang="en-US" dirty="0"/>
              <a:t> 생각합니다</a:t>
            </a:r>
            <a:r>
              <a:rPr lang="en-US" altLang="ko-KR" dirty="0"/>
              <a:t>. </a:t>
            </a:r>
            <a:r>
              <a:rPr lang="ko-KR" altLang="en-US" dirty="0"/>
              <a:t>이 식도 우측 상단에 </a:t>
            </a:r>
            <a:r>
              <a:rPr lang="ko-KR" altLang="en-US" dirty="0" err="1"/>
              <a:t>기재되어있듯이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의 값 설정이 중요하게 작용합니다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F0E5D-4390-4EFE-8746-715D57A5115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259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매칭의 성능을 측정하는 방식에 대해 알아보겠습니다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 혼동행렬은 성능의 정량적인 측정에 유용합니다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GT</a:t>
            </a:r>
            <a:r>
              <a:rPr lang="ko-KR" altLang="en-US" dirty="0"/>
              <a:t>는 </a:t>
            </a:r>
            <a:r>
              <a:rPr lang="en-US" altLang="ko-KR" dirty="0"/>
              <a:t>Ground Truth</a:t>
            </a:r>
            <a:r>
              <a:rPr lang="ko-KR" altLang="en-US" dirty="0"/>
              <a:t>의 약어로써 정답 값을 나타냅니다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 정답 값인데 부정으로 예측한 경우는 </a:t>
            </a:r>
            <a:r>
              <a:rPr lang="en-US" altLang="ko-KR" dirty="0"/>
              <a:t>False Negative, </a:t>
            </a:r>
            <a:r>
              <a:rPr lang="ko-KR" altLang="en-US" dirty="0"/>
              <a:t>즉 거짓 부정이고</a:t>
            </a:r>
            <a:r>
              <a:rPr lang="en-US" altLang="ko-KR" dirty="0"/>
              <a:t>, </a:t>
            </a:r>
            <a:r>
              <a:rPr lang="ko-KR" altLang="en-US" dirty="0"/>
              <a:t>실제 거짓 값인데 긍정으로 예측한 경우는 </a:t>
            </a:r>
            <a:r>
              <a:rPr lang="en-US" altLang="ko-KR" dirty="0"/>
              <a:t>False Positive, </a:t>
            </a:r>
            <a:r>
              <a:rPr lang="ko-KR" altLang="en-US" dirty="0"/>
              <a:t>즉 거짓 긍정이라고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이와 같은 혼동행렬을 사용하여 정밀도와 </a:t>
            </a:r>
            <a:r>
              <a:rPr lang="ko-KR" altLang="en-US" dirty="0" err="1"/>
              <a:t>재현율</a:t>
            </a:r>
            <a:r>
              <a:rPr lang="en-US" altLang="ko-KR" dirty="0"/>
              <a:t>, F1 Score, </a:t>
            </a:r>
            <a:r>
              <a:rPr lang="ko-KR" altLang="en-US" dirty="0" err="1"/>
              <a:t>정확률</a:t>
            </a:r>
            <a:r>
              <a:rPr lang="ko-KR" altLang="en-US" dirty="0"/>
              <a:t> 등을 알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이들 각각은 성능 측정에서의 지표로써 상황에 맞게 사용됩니다</a:t>
            </a:r>
            <a:r>
              <a:rPr lang="en-US" altLang="ko-KR" dirty="0"/>
              <a:t>. </a:t>
            </a:r>
            <a:r>
              <a:rPr lang="ko-KR" altLang="en-US" dirty="0"/>
              <a:t>식을 보면 의미를 알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정밀도는 알고리즘이 긍정인 것</a:t>
            </a:r>
            <a:r>
              <a:rPr lang="en-US" altLang="ko-KR" dirty="0"/>
              <a:t>, </a:t>
            </a:r>
            <a:r>
              <a:rPr lang="ko-KR" altLang="en-US" dirty="0"/>
              <a:t>즉 매칭 쌍으로 예측한 개수 중 진짜 쌍인 비율을 의미합니다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재현률은</a:t>
            </a:r>
            <a:r>
              <a:rPr lang="ko-KR" altLang="en-US" dirty="0"/>
              <a:t> 진짜 쌍 중에 알고리즘이 찾아낸 비율을 의미하고</a:t>
            </a:r>
            <a:r>
              <a:rPr lang="en-US" altLang="ko-KR" dirty="0"/>
              <a:t>, F1 score</a:t>
            </a:r>
            <a:r>
              <a:rPr lang="ko-KR" altLang="en-US" dirty="0"/>
              <a:t>는 정밀도와 재현율을 둘 다 고려한 것으로써</a:t>
            </a:r>
            <a:r>
              <a:rPr lang="en-US" altLang="ko-KR" dirty="0"/>
              <a:t>, </a:t>
            </a:r>
            <a:r>
              <a:rPr lang="ko-KR" altLang="en-US" dirty="0"/>
              <a:t>불균형한 데이터에서 잘 동작하는 지표가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정확률은 식에서 알 수 있듯이</a:t>
            </a:r>
            <a:r>
              <a:rPr lang="en-US" altLang="ko-KR" dirty="0"/>
              <a:t>, </a:t>
            </a:r>
            <a:r>
              <a:rPr lang="ko-KR" altLang="en-US" dirty="0"/>
              <a:t>옳게 예측한 비율을 의미합니다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F0E5D-4390-4EFE-8746-715D57A5115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542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</a:t>
            </a:r>
            <a:r>
              <a:rPr lang="en-US" altLang="ko-KR" dirty="0"/>
              <a:t>ROC </a:t>
            </a:r>
            <a:r>
              <a:rPr lang="ko-KR" altLang="en-US" dirty="0"/>
              <a:t>곡선과 </a:t>
            </a:r>
            <a:r>
              <a:rPr lang="en-US" altLang="ko-KR" dirty="0"/>
              <a:t>AUC</a:t>
            </a:r>
            <a:r>
              <a:rPr lang="ko-KR" altLang="en-US" dirty="0"/>
              <a:t>에 대해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ROC Curve</a:t>
            </a:r>
            <a:r>
              <a:rPr lang="ko-KR" altLang="en-US" dirty="0"/>
              <a:t>는 </a:t>
            </a:r>
            <a:r>
              <a:rPr lang="en-US" altLang="ko-KR" dirty="0"/>
              <a:t>Receiver Operating Characteristic Curve</a:t>
            </a:r>
            <a:r>
              <a:rPr lang="ko-KR" altLang="en-US" dirty="0"/>
              <a:t>의 약어로써</a:t>
            </a:r>
            <a:r>
              <a:rPr lang="en-US" altLang="ko-KR" dirty="0"/>
              <a:t>, </a:t>
            </a:r>
            <a:r>
              <a:rPr lang="ko-KR" altLang="en-US" dirty="0"/>
              <a:t>민감도와 특이도로 그려지는 그래프를 의미합니다</a:t>
            </a:r>
            <a:r>
              <a:rPr lang="en-US" altLang="ko-KR" dirty="0"/>
              <a:t>. </a:t>
            </a:r>
            <a:r>
              <a:rPr lang="ko-KR" altLang="en-US" dirty="0"/>
              <a:t>여기서 민감도는 </a:t>
            </a:r>
            <a:r>
              <a:rPr lang="en-US" altLang="ko-KR" dirty="0"/>
              <a:t>TPR</a:t>
            </a:r>
            <a:r>
              <a:rPr lang="ko-KR" altLang="en-US" dirty="0"/>
              <a:t>로</a:t>
            </a:r>
            <a:r>
              <a:rPr lang="en-US" altLang="ko-KR" dirty="0"/>
              <a:t>,</a:t>
            </a:r>
            <a:r>
              <a:rPr lang="ko-KR" altLang="en-US" dirty="0"/>
              <a:t> 실제 긍정 값 중 맞춘 긍정 값의 비율을 의미하고 특이도는 </a:t>
            </a:r>
            <a:r>
              <a:rPr lang="en-US" altLang="ko-KR" dirty="0"/>
              <a:t>FPR</a:t>
            </a:r>
            <a:r>
              <a:rPr lang="ko-KR" altLang="en-US" dirty="0"/>
              <a:t>로 실제 부정 값 중 맞춘 부정 값의 비율을 의미합니다</a:t>
            </a:r>
            <a:r>
              <a:rPr lang="en-US" altLang="ko-KR" dirty="0"/>
              <a:t>. </a:t>
            </a:r>
            <a:r>
              <a:rPr lang="ko-KR" altLang="en-US" dirty="0"/>
              <a:t>오른쪽의 그래프를 보시면 여기서 </a:t>
            </a:r>
            <a:r>
              <a:rPr lang="en-US" altLang="ko-KR" dirty="0"/>
              <a:t>AUC</a:t>
            </a:r>
            <a:r>
              <a:rPr lang="ko-KR" altLang="en-US" dirty="0"/>
              <a:t>는 </a:t>
            </a:r>
            <a:r>
              <a:rPr lang="en-US" altLang="ko-KR" dirty="0"/>
              <a:t>Area Under Curve</a:t>
            </a:r>
            <a:r>
              <a:rPr lang="ko-KR" altLang="en-US" dirty="0"/>
              <a:t>로써</a:t>
            </a:r>
            <a:r>
              <a:rPr lang="en-US" altLang="ko-KR" dirty="0"/>
              <a:t>, ROC curve </a:t>
            </a:r>
            <a:r>
              <a:rPr lang="ko-KR" altLang="en-US" dirty="0"/>
              <a:t>아래의 면적을 의미하고</a:t>
            </a:r>
            <a:r>
              <a:rPr lang="en-US" altLang="ko-KR" dirty="0"/>
              <a:t>, </a:t>
            </a:r>
            <a:r>
              <a:rPr lang="ko-KR" altLang="en-US" dirty="0"/>
              <a:t>면적의 넓이가 클 수록 좋습니다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ROC curve</a:t>
            </a:r>
            <a:r>
              <a:rPr lang="ko-KR" altLang="en-US" dirty="0"/>
              <a:t>는 왼쪽 상단에 가까워질수록 좋다는 것을 의미합니다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F0E5D-4390-4EFE-8746-715D57A5115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772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</a:t>
            </a:r>
            <a:r>
              <a:rPr lang="en-US" altLang="ko-KR" dirty="0" err="1"/>
              <a:t>kd</a:t>
            </a:r>
            <a:r>
              <a:rPr lang="en-US" altLang="ko-KR" dirty="0"/>
              <a:t> </a:t>
            </a:r>
            <a:r>
              <a:rPr lang="ko-KR" altLang="en-US" dirty="0"/>
              <a:t>트리는 자료구조의 트리 기법을 적용한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저희는 </a:t>
            </a:r>
            <a:r>
              <a:rPr lang="en-US" altLang="ko-KR" dirty="0"/>
              <a:t>SIFT</a:t>
            </a:r>
            <a:r>
              <a:rPr lang="ko-KR" altLang="en-US" dirty="0"/>
              <a:t>에서의 기법을 </a:t>
            </a:r>
            <a:r>
              <a:rPr lang="ko-KR" altLang="en-US" dirty="0" err="1"/>
              <a:t>보고있으므로</a:t>
            </a:r>
            <a:r>
              <a:rPr lang="ko-KR" altLang="en-US" dirty="0"/>
              <a:t> 기술자 집합 </a:t>
            </a:r>
            <a:r>
              <a:rPr lang="en-US" altLang="ko-KR" dirty="0"/>
              <a:t>X</a:t>
            </a:r>
            <a:r>
              <a:rPr lang="ko-KR" altLang="en-US" dirty="0"/>
              <a:t>에 대해 분할하는 방법에 대해 알려드리겠습니다</a:t>
            </a:r>
            <a:r>
              <a:rPr lang="en-US" altLang="ko-KR" dirty="0"/>
              <a:t>. </a:t>
            </a:r>
            <a:r>
              <a:rPr lang="ko-KR" altLang="en-US" dirty="0"/>
              <a:t>우선 </a:t>
            </a:r>
            <a:r>
              <a:rPr lang="en-US" altLang="ko-KR" dirty="0"/>
              <a:t>Loot node</a:t>
            </a:r>
            <a:r>
              <a:rPr lang="ko-KR" altLang="en-US" dirty="0"/>
              <a:t>를 만들어야 하는데</a:t>
            </a:r>
            <a:r>
              <a:rPr lang="en-US" altLang="ko-KR" dirty="0"/>
              <a:t>, d</a:t>
            </a:r>
            <a:r>
              <a:rPr lang="ko-KR" altLang="en-US" dirty="0"/>
              <a:t>개의 축 중에 어느 축을 쓸 지를 결정해야 합니다</a:t>
            </a:r>
            <a:r>
              <a:rPr lang="en-US" altLang="ko-KR" dirty="0"/>
              <a:t>. </a:t>
            </a:r>
            <a:r>
              <a:rPr lang="ko-KR" altLang="en-US" dirty="0"/>
              <a:t>분산이 클 수록 트리의 균형을 이루는데 유리하므로 축 각각의 분산을 계산하고 분산이 가장 큰 축 </a:t>
            </a:r>
            <a:r>
              <a:rPr lang="en-US" altLang="ko-KR" dirty="0"/>
              <a:t>k</a:t>
            </a:r>
            <a:r>
              <a:rPr lang="ko-KR" altLang="en-US" dirty="0"/>
              <a:t>를 선택합니다</a:t>
            </a:r>
            <a:r>
              <a:rPr lang="en-US" altLang="ko-KR" dirty="0"/>
              <a:t>. </a:t>
            </a:r>
            <a:r>
              <a:rPr lang="ko-KR" altLang="en-US" dirty="0"/>
              <a:t>그 뒤에</a:t>
            </a:r>
            <a:r>
              <a:rPr lang="en-US" altLang="ko-KR" dirty="0"/>
              <a:t>, k</a:t>
            </a:r>
            <a:r>
              <a:rPr lang="ko-KR" altLang="en-US" dirty="0"/>
              <a:t>번째 요소를 정렬하고 중앙값을 결정한 뒤에 </a:t>
            </a:r>
            <a:r>
              <a:rPr lang="en-US" altLang="ko-KR" dirty="0" err="1"/>
              <a:t>x_j</a:t>
            </a:r>
            <a:r>
              <a:rPr lang="ko-KR" altLang="en-US" dirty="0"/>
              <a:t>를 루트 노드에 배치합니다</a:t>
            </a:r>
            <a:r>
              <a:rPr lang="en-US" altLang="ko-KR" dirty="0"/>
              <a:t>. </a:t>
            </a:r>
            <a:r>
              <a:rPr lang="ko-KR" altLang="en-US" dirty="0"/>
              <a:t>그 뒤에</a:t>
            </a:r>
            <a:r>
              <a:rPr lang="en-US" altLang="ko-KR" dirty="0"/>
              <a:t>, k</a:t>
            </a:r>
            <a:r>
              <a:rPr lang="ko-KR" altLang="en-US" dirty="0"/>
              <a:t>번째 축의 값이 </a:t>
            </a:r>
            <a:r>
              <a:rPr lang="en-US" altLang="ko-KR" dirty="0" err="1"/>
              <a:t>x_jk</a:t>
            </a:r>
            <a:r>
              <a:rPr lang="ko-KR" altLang="en-US" dirty="0"/>
              <a:t>보다 작으면 </a:t>
            </a:r>
            <a:r>
              <a:rPr lang="en-US" altLang="ko-KR" dirty="0" err="1"/>
              <a:t>X_left</a:t>
            </a:r>
            <a:r>
              <a:rPr lang="en-US" altLang="ko-KR" dirty="0"/>
              <a:t>, </a:t>
            </a:r>
            <a:r>
              <a:rPr lang="en-US" altLang="ko-KR" dirty="0" err="1"/>
              <a:t>x_jk</a:t>
            </a:r>
            <a:r>
              <a:rPr lang="ko-KR" altLang="en-US" dirty="0"/>
              <a:t>보다 크면 </a:t>
            </a:r>
            <a:r>
              <a:rPr lang="en-US" altLang="ko-KR" dirty="0" err="1"/>
              <a:t>X_right</a:t>
            </a:r>
            <a:r>
              <a:rPr lang="ko-KR" altLang="en-US" dirty="0"/>
              <a:t>로 분할하는 과정을 재귀적으로 실행합니다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이와 관련된 라이브러리는 </a:t>
            </a:r>
            <a:r>
              <a:rPr lang="en-US" altLang="ko-KR" dirty="0"/>
              <a:t>Fast Library for Approximate Nearest Neighbors</a:t>
            </a:r>
            <a:r>
              <a:rPr lang="ko-KR" altLang="en-US" dirty="0"/>
              <a:t>의 약어인 </a:t>
            </a:r>
            <a:r>
              <a:rPr lang="en-US" altLang="ko-KR" dirty="0"/>
              <a:t>FLANN</a:t>
            </a:r>
            <a:r>
              <a:rPr lang="ko-KR" altLang="en-US" dirty="0"/>
              <a:t>이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F0E5D-4390-4EFE-8746-715D57A5115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57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트리구조가 아닌 </a:t>
            </a:r>
            <a:r>
              <a:rPr lang="ko-KR" altLang="en-US" dirty="0" err="1"/>
              <a:t>해싱</a:t>
            </a:r>
            <a:r>
              <a:rPr lang="ko-KR" altLang="en-US" dirty="0"/>
              <a:t> 구조를 사용한 </a:t>
            </a:r>
            <a:r>
              <a:rPr lang="en-US" altLang="ko-KR" dirty="0"/>
              <a:t>locally sensitive Hashing</a:t>
            </a:r>
            <a:r>
              <a:rPr lang="ko-KR" altLang="en-US" dirty="0"/>
              <a:t>에 대해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데이터의 위치나 공간적인 특성을 고려하여 수행하는 기법으로써</a:t>
            </a:r>
            <a:r>
              <a:rPr lang="en-US" altLang="ko-KR" dirty="0"/>
              <a:t>, </a:t>
            </a:r>
            <a:r>
              <a:rPr lang="ko-KR" altLang="en-US" dirty="0" err="1"/>
              <a:t>쟈카드</a:t>
            </a:r>
            <a:r>
              <a:rPr lang="ko-KR" altLang="en-US" dirty="0"/>
              <a:t> 유사도가 가장 높은 원소들을 같은 버킷에 넣고 유사성을 검색하는 방식입니다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알고리즘으로는 다음과 같이 다섯가지가 있습니다</a:t>
            </a:r>
            <a:r>
              <a:rPr lang="en-US" altLang="ko-KR" dirty="0"/>
              <a:t>.</a:t>
            </a:r>
            <a:endParaRPr lang="en-US" altLang="ko-KR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en-US" altLang="ko-KR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ko-KR" altLang="en-US" b="1" i="0" dirty="0" err="1">
                <a:solidFill>
                  <a:srgbClr val="374151"/>
                </a:solidFill>
                <a:effectLst/>
                <a:latin typeface="Söhne"/>
              </a:rPr>
              <a:t>첫뻔째로</a:t>
            </a: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1" i="0" dirty="0" err="1">
                <a:solidFill>
                  <a:srgbClr val="374151"/>
                </a:solidFill>
                <a:effectLst/>
                <a:latin typeface="Söhne"/>
              </a:rPr>
              <a:t>해싱</a:t>
            </a: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 함수 정의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LSH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는 여러 개의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해싱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함수를 사용하는데 여기서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해싱함수는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데이터를 특정 버킷으로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매핑시키는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역할을 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벡터 양자화 </a:t>
            </a:r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(Quantization)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데이터를 작은 단위로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양자화하함으로써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각 해시 함수에 의해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매핑될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때 유사한 벡터들이 동일한 버킷에 더 자주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매핑되도록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 err="1">
                <a:solidFill>
                  <a:srgbClr val="374151"/>
                </a:solidFill>
                <a:effectLst/>
                <a:latin typeface="Söhne"/>
              </a:rPr>
              <a:t>클러스터링입니다</a:t>
            </a:r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양자화된 벡터들을 작은 클러스터로 그룹화합니다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 단계에서 비슷한 벡터들이 동일한 클러스터에 속하게 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해시 테이블 구축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클러스터를 이용하여 여러 개의 해시 테이블을 구축합니다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각 테이블은 해시 함수를 이용하여 벡터를 특정 버킷으로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매핑시킵니다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유사성 검색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새로운 쿼리 벡터에 대해 동일한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해싱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프로세스를 거쳐 해당 버킷을 찾습니다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 버킷에 속한 다른 벡터들은 쿼리 벡터와 유사한 것으로 간주됩니다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None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위치 기반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해싱은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다음과 같은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5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가지 과정으로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이루어져있습니다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None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마지막으로 관련 라이브러리로는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페이스북에서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개발한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파시스가있습니다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이는 최근접 이웃 검색에 특화된 라이브러리입니다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F0E5D-4390-4EFE-8746-715D57A5115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323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</a:t>
            </a:r>
            <a:r>
              <a:rPr lang="ko-KR" altLang="en-US" dirty="0" err="1"/>
              <a:t>호모그래피</a:t>
            </a:r>
            <a:r>
              <a:rPr lang="ko-KR" altLang="en-US" dirty="0"/>
              <a:t> 추정에 대해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우선 </a:t>
            </a:r>
            <a:r>
              <a:rPr lang="ko-KR" altLang="en-US" dirty="0" err="1"/>
              <a:t>호모그래피는</a:t>
            </a:r>
            <a:r>
              <a:rPr lang="ko-KR" altLang="en-US" dirty="0"/>
              <a:t> 두 </a:t>
            </a:r>
            <a:r>
              <a:rPr lang="ko-KR" altLang="en-US" dirty="0" err="1"/>
              <a:t>이미지간의</a:t>
            </a:r>
            <a:r>
              <a:rPr lang="ko-KR" altLang="en-US" dirty="0"/>
              <a:t> 대응점을 기반으로 두 </a:t>
            </a:r>
            <a:r>
              <a:rPr lang="ko-KR" altLang="en-US" dirty="0" err="1"/>
              <a:t>이미지간의</a:t>
            </a:r>
            <a:r>
              <a:rPr lang="ko-KR" altLang="en-US" dirty="0"/>
              <a:t> 변환 행렬을 추정하는 작업입니다</a:t>
            </a:r>
            <a:r>
              <a:rPr lang="en-US" altLang="ko-KR" dirty="0"/>
              <a:t>. </a:t>
            </a:r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잘못된 대응점이나 잡음이 있는 경우 추정된 </a:t>
            </a:r>
            <a:r>
              <a:rPr lang="ko-KR" altLang="en-US" dirty="0" err="1"/>
              <a:t>호모그래피가</a:t>
            </a:r>
            <a:r>
              <a:rPr lang="ko-KR" altLang="en-US" dirty="0"/>
              <a:t> 왜곡될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이로 인해</a:t>
            </a:r>
            <a:r>
              <a:rPr lang="en-US" altLang="ko-KR" dirty="0"/>
              <a:t> </a:t>
            </a:r>
            <a:r>
              <a:rPr lang="ko-KR" altLang="en-US" dirty="0"/>
              <a:t>거짓 긍정으로 인해 원하는 목표물을 다른 물체로 착각하는 경우가 발생하므로 </a:t>
            </a:r>
            <a:r>
              <a:rPr lang="ko-KR" altLang="en-US" dirty="0" err="1"/>
              <a:t>아웃라이어를</a:t>
            </a:r>
            <a:r>
              <a:rPr lang="ko-KR" altLang="en-US" dirty="0"/>
              <a:t> 걸러내는 과정이 필요합니다</a:t>
            </a:r>
            <a:r>
              <a:rPr lang="en-US" altLang="ko-KR" dirty="0"/>
              <a:t>. </a:t>
            </a:r>
            <a:r>
              <a:rPr lang="ko-KR" altLang="en-US" dirty="0"/>
              <a:t>또한 매칭 쌍을 이용하여 물체 위치를 찾는 과정이 추가되어야 하는데요</a:t>
            </a:r>
            <a:r>
              <a:rPr lang="en-US" altLang="ko-KR" dirty="0"/>
              <a:t>, </a:t>
            </a:r>
            <a:r>
              <a:rPr lang="ko-KR" altLang="en-US" dirty="0"/>
              <a:t>투영 변환을 이용해 우측에 보이는 그림처럼 좌표계를 투영시킬 필요가 있습니다</a:t>
            </a:r>
            <a:r>
              <a:rPr lang="en-US" altLang="ko-KR" dirty="0"/>
              <a:t>. </a:t>
            </a:r>
            <a:r>
              <a:rPr lang="ko-KR" altLang="en-US" dirty="0"/>
              <a:t>그림에서 카메라 </a:t>
            </a:r>
            <a:r>
              <a:rPr lang="en-US" altLang="ko-KR" dirty="0"/>
              <a:t>A</a:t>
            </a:r>
            <a:r>
              <a:rPr lang="ko-KR" altLang="en-US" dirty="0"/>
              <a:t>와 카메라 </a:t>
            </a:r>
            <a:r>
              <a:rPr lang="en-US" altLang="ko-KR" dirty="0"/>
              <a:t>B</a:t>
            </a:r>
            <a:r>
              <a:rPr lang="ko-KR" altLang="en-US" dirty="0"/>
              <a:t>에 나타난 점을 </a:t>
            </a:r>
            <a:r>
              <a:rPr lang="en-US" altLang="ko-KR" dirty="0"/>
              <a:t>p</a:t>
            </a:r>
            <a:r>
              <a:rPr lang="ko-KR" altLang="en-US" dirty="0"/>
              <a:t>로 투영시키는 것을 확인할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굳이 이렇게 투영시키지 않아도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 </a:t>
            </a:r>
            <a:r>
              <a:rPr lang="ko-KR" altLang="en-US" dirty="0"/>
              <a:t>두 좌표계만 맞으면 되므로 </a:t>
            </a:r>
            <a:r>
              <a:rPr lang="en-US" altLang="ko-KR" dirty="0"/>
              <a:t>A</a:t>
            </a:r>
            <a:r>
              <a:rPr lang="ko-KR" altLang="en-US" dirty="0"/>
              <a:t>를 </a:t>
            </a:r>
            <a:r>
              <a:rPr lang="en-US" altLang="ko-KR" dirty="0"/>
              <a:t>B</a:t>
            </a:r>
            <a:r>
              <a:rPr lang="ko-KR" altLang="en-US" dirty="0"/>
              <a:t>로 투영시키는 것이 계산을 더 간소화하는 방법임을 알 수 있습니다</a:t>
            </a:r>
            <a:r>
              <a:rPr lang="en-US" altLang="ko-KR" dirty="0"/>
              <a:t>. </a:t>
            </a:r>
            <a:r>
              <a:rPr lang="ko-KR" altLang="en-US" dirty="0"/>
              <a:t>따라서 좌측 식에서의 </a:t>
            </a:r>
            <a:r>
              <a:rPr lang="en-US" altLang="ko-KR" dirty="0"/>
              <a:t>H</a:t>
            </a:r>
            <a:r>
              <a:rPr lang="ko-KR" altLang="en-US" dirty="0"/>
              <a:t>는 </a:t>
            </a:r>
            <a:r>
              <a:rPr lang="ko-KR" altLang="en-US" dirty="0" err="1"/>
              <a:t>호모그래피</a:t>
            </a:r>
            <a:r>
              <a:rPr lang="ko-KR" altLang="en-US" dirty="0"/>
              <a:t> 행렬로</a:t>
            </a:r>
            <a:r>
              <a:rPr lang="en-US" altLang="ko-KR" dirty="0"/>
              <a:t>, </a:t>
            </a:r>
            <a:r>
              <a:rPr lang="ko-KR" altLang="en-US" dirty="0"/>
              <a:t>점 </a:t>
            </a:r>
            <a:r>
              <a:rPr lang="en-US" altLang="ko-KR" dirty="0"/>
              <a:t>a</a:t>
            </a:r>
            <a:r>
              <a:rPr lang="ko-KR" altLang="en-US" dirty="0"/>
              <a:t>를 점 </a:t>
            </a:r>
            <a:r>
              <a:rPr lang="en-US" altLang="ko-KR" dirty="0"/>
              <a:t>b</a:t>
            </a:r>
            <a:r>
              <a:rPr lang="ko-KR" altLang="en-US" dirty="0"/>
              <a:t>로 투영하는 </a:t>
            </a:r>
            <a:r>
              <a:rPr lang="ko-KR" altLang="en-US" dirty="0" err="1"/>
              <a:t>변환행렬입니다</a:t>
            </a:r>
            <a:r>
              <a:rPr lang="en-US" altLang="ko-KR" dirty="0"/>
              <a:t>. </a:t>
            </a:r>
            <a:r>
              <a:rPr lang="ko-KR" altLang="en-US" dirty="0" err="1"/>
              <a:t>호모그래피</a:t>
            </a:r>
            <a:r>
              <a:rPr lang="ko-KR" altLang="en-US" dirty="0"/>
              <a:t> 행렬에서 알아내야 할 값은 총 </a:t>
            </a:r>
            <a:r>
              <a:rPr lang="en-US" altLang="ko-KR" dirty="0"/>
              <a:t>8</a:t>
            </a:r>
            <a:r>
              <a:rPr lang="ko-KR" altLang="en-US" dirty="0"/>
              <a:t>개이므로</a:t>
            </a:r>
            <a:r>
              <a:rPr lang="en-US" altLang="ko-KR" dirty="0"/>
              <a:t>, </a:t>
            </a:r>
            <a:r>
              <a:rPr lang="ko-KR" altLang="en-US" dirty="0"/>
              <a:t>최소 </a:t>
            </a:r>
            <a:r>
              <a:rPr lang="en-US" altLang="ko-KR" dirty="0"/>
              <a:t>4</a:t>
            </a:r>
            <a:r>
              <a:rPr lang="ko-KR" altLang="en-US" dirty="0"/>
              <a:t>개의 매칭 쌍이 있으면 </a:t>
            </a:r>
            <a:r>
              <a:rPr lang="ko-KR" altLang="en-US" dirty="0" err="1"/>
              <a:t>호모그래피</a:t>
            </a:r>
            <a:r>
              <a:rPr lang="ko-KR" altLang="en-US" dirty="0"/>
              <a:t> 행렬 계산이 가능합니다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F0E5D-4390-4EFE-8746-715D57A5115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35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7B6F3-D8A5-EFF9-9D5F-B3650C5F7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82DA3F-AB80-8F43-C2EA-AD49DB0D2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34AB2B-825A-F968-AEC0-FC72D4C3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D32B-1F3F-4D46-8CF0-E58DC9BEDC9C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005FF-E5F1-EE63-E2C2-3074887D0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705441-0430-0D54-FEBA-813D070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1FA6-4060-4F82-8BB1-60F46ED13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817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3E976-940E-CDB9-BEC5-5D62B0B6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DDCDF9-9472-32D5-6071-C07B032FE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BECE2-3887-A0E8-DE81-14EA6269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D32B-1F3F-4D46-8CF0-E58DC9BEDC9C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91F21B-B1B1-0874-8F1F-E06F4AB6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8145BF-7566-F88F-832A-7844952AA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1FA6-4060-4F82-8BB1-60F46ED13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16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6B9EDA-B4D1-B470-B725-CB309FFAB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79B5CB-B53B-EC81-DFD9-D8F63F81C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B414-F2D1-E44C-9E33-04D46FBB8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D32B-1F3F-4D46-8CF0-E58DC9BEDC9C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149B5B-B8BC-B578-DA33-C84B0C2A9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4A8ACF-0950-9674-E6D7-CCEF5B6B1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1FA6-4060-4F82-8BB1-60F46ED13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32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06509-B972-D6BB-9386-EE7EC042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971D07-23AC-8FF1-9EA5-B36EB1F54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B44F20-BD87-9FF5-07B5-2DF13CF0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D32B-1F3F-4D46-8CF0-E58DC9BEDC9C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3AE100-41E2-E1E3-4972-3AC6FED2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B7DCDC-2416-363F-2C41-7FC23079F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1FA6-4060-4F82-8BB1-60F46ED13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79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CBBA3-7139-B65C-899E-EB62EDAD0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2243ED-6E63-32A6-203C-B5D160F6D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D5A8B9-38CE-3848-619F-591662994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D32B-1F3F-4D46-8CF0-E58DC9BEDC9C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00E468-D6F0-3BD5-EB3B-1454B5AAF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034050-4665-AB5F-1D30-795022B23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1FA6-4060-4F82-8BB1-60F46ED13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15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10C12-F0CA-063C-EA28-FBCBA8DA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18A7F7-AB01-65D4-6365-0D14EB820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107AFB-E716-C40C-620B-E8B0417EE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DD773E-A9DB-B513-3731-750858DB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D32B-1F3F-4D46-8CF0-E58DC9BEDC9C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3C0013-9C8D-D3BC-5D91-B93C208E6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28F1DC-7397-755D-C509-29FA9B2EF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1FA6-4060-4F82-8BB1-60F46ED13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43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A92F7-35AB-8343-1681-F893E83EA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3753EC-7828-5A1D-65B6-DD6E4BA5A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C7F34-5747-04B5-01EC-79085739C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7F4A1E-90EB-46C8-92D9-3E32AE5A5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594DC4-DEFB-E0C2-166E-4A41760ADD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0F253A-2E07-0DC3-B1A1-C782D3D05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D32B-1F3F-4D46-8CF0-E58DC9BEDC9C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5F1866-6CF7-E2F9-1E62-83C47AC7F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7C1D5B-4D51-74BE-75B5-00999EA0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1FA6-4060-4F82-8BB1-60F46ED13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79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11247-B7EB-7A82-1061-510C819C4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B57956-5131-CD9D-33C7-140B7B18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D32B-1F3F-4D46-8CF0-E58DC9BEDC9C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476F9B-6BBE-3A22-99E2-C1E432F91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B1F34A-11D4-EF46-7411-65D8341F2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1FA6-4060-4F82-8BB1-60F46ED13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88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B1337D-4761-6000-EB5B-06C81FFFB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D32B-1F3F-4D46-8CF0-E58DC9BEDC9C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64FEA6-2D55-292D-E32B-E6DB5FF8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A10124-A6EE-9F9B-5104-D4D0CF30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1FA6-4060-4F82-8BB1-60F46ED13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00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2031C-B6B5-D0F2-9A15-41C082FD9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326596-014F-89EA-39EC-AA9C8F46A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8FE686-642F-6535-FDB0-9F8CC3CDC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3F3888-419B-37AE-E23F-C7786E108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D32B-1F3F-4D46-8CF0-E58DC9BEDC9C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D8E8CC-05F5-112D-4492-89B0164B6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3E96F1-D64D-8653-0E08-DAA76C17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1FA6-4060-4F82-8BB1-60F46ED13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36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FCC27-1194-1525-B9DF-D9D0423BD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4095EC-104F-624F-AEF2-A46455129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8C9AFC-9A98-0F27-F4CC-3E4C29D37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342ACF-8F63-DEAB-CC02-5C55267CC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D32B-1F3F-4D46-8CF0-E58DC9BEDC9C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FDB97E-62D2-712E-076E-09495DDFF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1FFA4A-081A-3AEE-68BC-3A623A71D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1FA6-4060-4F82-8BB1-60F46ED13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49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11678E-C4A9-7CEC-9A6C-F8E27F637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60CE33-A13F-BDDB-E9C7-2F70382DB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DF0D55-A8B6-EF02-EB49-9F899BB16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DD32B-1F3F-4D46-8CF0-E58DC9BEDC9C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28FB2D-9493-5C4F-B1A0-6A63893DD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ADAD1-2FC7-60AD-5D24-267835F23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21FA6-4060-4F82-8BB1-60F46ED13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44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9F64B8-8110-4AB2-79F2-E2B32E6694F0}"/>
              </a:ext>
            </a:extLst>
          </p:cNvPr>
          <p:cNvSpPr txBox="1"/>
          <p:nvPr/>
        </p:nvSpPr>
        <p:spPr>
          <a:xfrm>
            <a:off x="3504579" y="2337560"/>
            <a:ext cx="3291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/>
              <a:t>Computer Vision and Deep Learning</a:t>
            </a:r>
            <a:endParaRPr lang="ko-KR" altLang="en-US" sz="3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380F2-4060-9843-C3B8-7613A6C040EE}"/>
              </a:ext>
            </a:extLst>
          </p:cNvPr>
          <p:cNvSpPr txBox="1"/>
          <p:nvPr/>
        </p:nvSpPr>
        <p:spPr>
          <a:xfrm>
            <a:off x="6917873" y="3722554"/>
            <a:ext cx="109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Ch 05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370239-13D4-786D-3831-DD19708A636F}"/>
              </a:ext>
            </a:extLst>
          </p:cNvPr>
          <p:cNvSpPr/>
          <p:nvPr/>
        </p:nvSpPr>
        <p:spPr>
          <a:xfrm rot="5400000" flipV="1">
            <a:off x="5662447" y="3192314"/>
            <a:ext cx="2272303" cy="4481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FD84E-1158-91AF-35EE-FC778CA9ADE5}"/>
              </a:ext>
            </a:extLst>
          </p:cNvPr>
          <p:cNvSpPr txBox="1"/>
          <p:nvPr/>
        </p:nvSpPr>
        <p:spPr>
          <a:xfrm>
            <a:off x="8621486" y="5787628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err="1"/>
              <a:t>강명묵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44251B-90CD-62CF-D171-D764189B4792}"/>
              </a:ext>
            </a:extLst>
          </p:cNvPr>
          <p:cNvSpPr/>
          <p:nvPr/>
        </p:nvSpPr>
        <p:spPr>
          <a:xfrm>
            <a:off x="11682812" y="6391680"/>
            <a:ext cx="398351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ko-KR" altLang="en-US" sz="140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66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944251B-90CD-62CF-D171-D764189B4792}"/>
              </a:ext>
            </a:extLst>
          </p:cNvPr>
          <p:cNvSpPr/>
          <p:nvPr/>
        </p:nvSpPr>
        <p:spPr>
          <a:xfrm>
            <a:off x="11682812" y="6391680"/>
            <a:ext cx="398351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10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FE00E8-0241-1237-420C-568DBBABD33A}"/>
              </a:ext>
            </a:extLst>
          </p:cNvPr>
          <p:cNvSpPr txBox="1"/>
          <p:nvPr/>
        </p:nvSpPr>
        <p:spPr>
          <a:xfrm>
            <a:off x="-1" y="0"/>
            <a:ext cx="689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E59A671-A1F0-EF79-9764-07C220B1C75E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897FC8-319C-41A9-9F98-1AE0D0B14C98}"/>
              </a:ext>
            </a:extLst>
          </p:cNvPr>
          <p:cNvSpPr txBox="1"/>
          <p:nvPr/>
        </p:nvSpPr>
        <p:spPr>
          <a:xfrm>
            <a:off x="191588" y="1440957"/>
            <a:ext cx="11347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강인한 </a:t>
            </a:r>
            <a:r>
              <a:rPr lang="ko-KR" altLang="en-US" sz="2000" b="1" dirty="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호모그래피</a:t>
            </a:r>
            <a:r>
              <a:rPr lang="ko-KR" altLang="en-US" sz="20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추정</a:t>
            </a:r>
            <a:endParaRPr lang="en-US" altLang="ko-KR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1B1B3F-F845-10A3-D4F0-81FF1F8B84DB}"/>
              </a:ext>
            </a:extLst>
          </p:cNvPr>
          <p:cNvSpPr txBox="1"/>
          <p:nvPr/>
        </p:nvSpPr>
        <p:spPr>
          <a:xfrm>
            <a:off x="-1" y="646331"/>
            <a:ext cx="23354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호모그래피</a:t>
            </a:r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8920F5-EE25-044B-7214-DF09F2B69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01" y="1956701"/>
            <a:ext cx="5896798" cy="19243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2A28DD-0D24-D782-605C-A70448092F62}"/>
              </a:ext>
            </a:extLst>
          </p:cNvPr>
          <p:cNvSpPr txBox="1"/>
          <p:nvPr/>
        </p:nvSpPr>
        <p:spPr>
          <a:xfrm>
            <a:off x="404401" y="3996654"/>
            <a:ext cx="361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LMSE(Least Mean Square Error)</a:t>
            </a:r>
            <a:endParaRPr lang="en-US" altLang="ko-KR" sz="1600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74A9403-4453-178A-9099-5DA0E114D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536" y="4481620"/>
            <a:ext cx="3562847" cy="122889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021ADA6-EC39-01E7-F664-76DAEF8C0F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9019" y="4042351"/>
            <a:ext cx="6063781" cy="166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44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944251B-90CD-62CF-D171-D764189B4792}"/>
              </a:ext>
            </a:extLst>
          </p:cNvPr>
          <p:cNvSpPr/>
          <p:nvPr/>
        </p:nvSpPr>
        <p:spPr>
          <a:xfrm>
            <a:off x="11682812" y="6391680"/>
            <a:ext cx="398351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11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FE00E8-0241-1237-420C-568DBBABD33A}"/>
              </a:ext>
            </a:extLst>
          </p:cNvPr>
          <p:cNvSpPr txBox="1"/>
          <p:nvPr/>
        </p:nvSpPr>
        <p:spPr>
          <a:xfrm>
            <a:off x="-1" y="0"/>
            <a:ext cx="689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E59A671-A1F0-EF79-9764-07C220B1C75E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897FC8-319C-41A9-9F98-1AE0D0B14C98}"/>
              </a:ext>
            </a:extLst>
          </p:cNvPr>
          <p:cNvSpPr txBox="1"/>
          <p:nvPr/>
        </p:nvSpPr>
        <p:spPr>
          <a:xfrm>
            <a:off x="191589" y="1440956"/>
            <a:ext cx="1494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RANSAC</a:t>
            </a:r>
            <a:endParaRPr lang="en-US" altLang="ko-KR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1B1B3F-F845-10A3-D4F0-81FF1F8B84DB}"/>
              </a:ext>
            </a:extLst>
          </p:cNvPr>
          <p:cNvSpPr txBox="1"/>
          <p:nvPr/>
        </p:nvSpPr>
        <p:spPr>
          <a:xfrm>
            <a:off x="-1" y="646331"/>
            <a:ext cx="23354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호모그래피</a:t>
            </a:r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E8F65BC-BE82-C8CB-6D1B-77FF86594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88" y="1949153"/>
            <a:ext cx="5061131" cy="329688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9D97778-79F1-CFAF-E3DD-83ADC5F29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531" y="5684537"/>
            <a:ext cx="8821381" cy="10764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ADE0A7B-DA40-22D3-1D1B-03071DDA1E16}"/>
              </a:ext>
            </a:extLst>
          </p:cNvPr>
          <p:cNvSpPr txBox="1"/>
          <p:nvPr/>
        </p:nvSpPr>
        <p:spPr>
          <a:xfrm>
            <a:off x="6033161" y="1440956"/>
            <a:ext cx="1494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PROSAC</a:t>
            </a:r>
            <a:endParaRPr lang="en-US" altLang="ko-KR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F654FB4-7541-980D-FFA8-49B12A9FB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1118" y="1949154"/>
            <a:ext cx="5961694" cy="323070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BE9C29A-2209-43E4-FF73-A4CEA7F0BE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7378" y="846386"/>
            <a:ext cx="2133785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27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944251B-90CD-62CF-D171-D764189B4792}"/>
              </a:ext>
            </a:extLst>
          </p:cNvPr>
          <p:cNvSpPr/>
          <p:nvPr/>
        </p:nvSpPr>
        <p:spPr>
          <a:xfrm>
            <a:off x="11682812" y="6391680"/>
            <a:ext cx="398351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12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FE00E8-0241-1237-420C-568DBBABD33A}"/>
              </a:ext>
            </a:extLst>
          </p:cNvPr>
          <p:cNvSpPr txBox="1"/>
          <p:nvPr/>
        </p:nvSpPr>
        <p:spPr>
          <a:xfrm>
            <a:off x="-1" y="0"/>
            <a:ext cx="689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E59A671-A1F0-EF79-9764-07C220B1C75E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81B1B3F-F845-10A3-D4F0-81FF1F8B84DB}"/>
              </a:ext>
            </a:extLst>
          </p:cNvPr>
          <p:cNvSpPr txBox="1"/>
          <p:nvPr/>
        </p:nvSpPr>
        <p:spPr>
          <a:xfrm>
            <a:off x="-2" y="646331"/>
            <a:ext cx="28041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호모그래피</a:t>
            </a:r>
            <a:r>
              <a:rPr lang="ko-K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추정 실험</a:t>
            </a:r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CC9B50-AC90-32FC-E4DD-FFF14A6E32F9}"/>
              </a:ext>
            </a:extLst>
          </p:cNvPr>
          <p:cNvSpPr/>
          <p:nvPr/>
        </p:nvSpPr>
        <p:spPr>
          <a:xfrm>
            <a:off x="108215" y="1292661"/>
            <a:ext cx="4616185" cy="50989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7194F1-8DB8-BA30-57A0-8F9EADBB3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034" y="1046441"/>
            <a:ext cx="3591426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42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C47A466-2CFA-2C2E-EBF9-3191CDC18C41}"/>
              </a:ext>
            </a:extLst>
          </p:cNvPr>
          <p:cNvSpPr/>
          <p:nvPr/>
        </p:nvSpPr>
        <p:spPr>
          <a:xfrm>
            <a:off x="11682812" y="6391680"/>
            <a:ext cx="398351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13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77F12C-BBDE-6113-96C9-26456095E7F5}"/>
              </a:ext>
            </a:extLst>
          </p:cNvPr>
          <p:cNvSpPr txBox="1"/>
          <p:nvPr/>
        </p:nvSpPr>
        <p:spPr>
          <a:xfrm>
            <a:off x="4450080" y="3105834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/>
              <a:t>감사합니다</a:t>
            </a:r>
            <a:r>
              <a:rPr lang="en-US" altLang="ko-KR" sz="3600"/>
              <a:t>.</a:t>
            </a:r>
            <a:endParaRPr lang="ko-KR" altLang="en-US" sz="36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CE8690-614D-D792-BB35-9A3E70EBEB11}"/>
              </a:ext>
            </a:extLst>
          </p:cNvPr>
          <p:cNvSpPr/>
          <p:nvPr/>
        </p:nvSpPr>
        <p:spPr>
          <a:xfrm rot="10800000" flipV="1">
            <a:off x="5149264" y="3752165"/>
            <a:ext cx="2272303" cy="44818"/>
          </a:xfrm>
          <a:prstGeom prst="rect">
            <a:avLst/>
          </a:prstGeom>
          <a:solidFill>
            <a:schemeClr val="dk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611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5EAC0C0-1700-841B-3E71-8A9661F085A1}"/>
              </a:ext>
            </a:extLst>
          </p:cNvPr>
          <p:cNvSpPr/>
          <p:nvPr/>
        </p:nvSpPr>
        <p:spPr>
          <a:xfrm>
            <a:off x="0" y="0"/>
            <a:ext cx="6317666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BDD3ED1-783E-2CB3-B499-9A4A7AA03327}"/>
              </a:ext>
            </a:extLst>
          </p:cNvPr>
          <p:cNvSpPr/>
          <p:nvPr/>
        </p:nvSpPr>
        <p:spPr>
          <a:xfrm>
            <a:off x="5848536" y="0"/>
            <a:ext cx="634346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0CBC40-4E1C-58E7-8F0E-A0D28A48B528}"/>
              </a:ext>
            </a:extLst>
          </p:cNvPr>
          <p:cNvSpPr txBox="1"/>
          <p:nvPr/>
        </p:nvSpPr>
        <p:spPr>
          <a:xfrm>
            <a:off x="1833714" y="3055098"/>
            <a:ext cx="2520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solidFill>
                  <a:schemeClr val="bg1"/>
                </a:solidFill>
              </a:rPr>
              <a:t>Contents</a:t>
            </a:r>
            <a:endParaRPr lang="ko-KR" altLang="en-US" sz="400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D3B68F8-891E-D2EB-2724-EB001DEF5FC9}"/>
              </a:ext>
            </a:extLst>
          </p:cNvPr>
          <p:cNvCxnSpPr>
            <a:cxnSpLocks/>
          </p:cNvCxnSpPr>
          <p:nvPr/>
        </p:nvCxnSpPr>
        <p:spPr>
          <a:xfrm>
            <a:off x="1700914" y="3886200"/>
            <a:ext cx="279843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F016A96-A092-A2B9-4442-2B8B513B33B7}"/>
              </a:ext>
            </a:extLst>
          </p:cNvPr>
          <p:cNvCxnSpPr>
            <a:cxnSpLocks/>
          </p:cNvCxnSpPr>
          <p:nvPr/>
        </p:nvCxnSpPr>
        <p:spPr>
          <a:xfrm>
            <a:off x="1700914" y="3000375"/>
            <a:ext cx="279843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F123AD-4707-A6DE-4111-B14266DF5915}"/>
              </a:ext>
            </a:extLst>
          </p:cNvPr>
          <p:cNvSpPr txBox="1"/>
          <p:nvPr/>
        </p:nvSpPr>
        <p:spPr>
          <a:xfrm>
            <a:off x="6509850" y="834709"/>
            <a:ext cx="411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/>
              <a:t>매칭 방법</a:t>
            </a:r>
            <a:endParaRPr lang="en-US" altLang="ko-KR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9907E0-C982-F3A0-F2A1-CD8E4A5BA371}"/>
              </a:ext>
            </a:extLst>
          </p:cNvPr>
          <p:cNvSpPr txBox="1"/>
          <p:nvPr/>
        </p:nvSpPr>
        <p:spPr>
          <a:xfrm>
            <a:off x="6509849" y="2450568"/>
            <a:ext cx="5172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성능 측정 방법</a:t>
            </a:r>
            <a:endParaRPr lang="en-US" altLang="ko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76A7AE-0284-27E3-376E-4C9534616C59}"/>
              </a:ext>
            </a:extLst>
          </p:cNvPr>
          <p:cNvSpPr txBox="1"/>
          <p:nvPr/>
        </p:nvSpPr>
        <p:spPr>
          <a:xfrm>
            <a:off x="6509850" y="4066427"/>
            <a:ext cx="5281556" cy="47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빠른 </a:t>
            </a:r>
            <a:r>
              <a:rPr lang="ko-KR" altLang="en-US" sz="2400" b="1" dirty="0" err="1"/>
              <a:t>매칭을</a:t>
            </a:r>
            <a:r>
              <a:rPr lang="ko-KR" altLang="en-US" sz="2400" b="1" dirty="0"/>
              <a:t> 위한 알고리즘</a:t>
            </a:r>
            <a:endParaRPr lang="en-US" altLang="ko-KR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0E0CE2-566E-02FC-E50E-F8FC84734FE1}"/>
              </a:ext>
            </a:extLst>
          </p:cNvPr>
          <p:cNvSpPr txBox="1"/>
          <p:nvPr/>
        </p:nvSpPr>
        <p:spPr>
          <a:xfrm>
            <a:off x="6509850" y="5690622"/>
            <a:ext cx="411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4. </a:t>
            </a:r>
            <a:r>
              <a:rPr lang="ko-KR" altLang="en-US" sz="2400" b="1" dirty="0" err="1"/>
              <a:t>호모그래피</a:t>
            </a:r>
            <a:r>
              <a:rPr lang="ko-KR" altLang="en-US" sz="2400" b="1" dirty="0"/>
              <a:t> 추정</a:t>
            </a:r>
            <a:endParaRPr lang="en-US" altLang="ko-KR" sz="2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2F2E16B-681F-864B-9693-F5F13D8D6532}"/>
              </a:ext>
            </a:extLst>
          </p:cNvPr>
          <p:cNvSpPr/>
          <p:nvPr/>
        </p:nvSpPr>
        <p:spPr>
          <a:xfrm>
            <a:off x="11682812" y="6391680"/>
            <a:ext cx="398351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ko-KR" altLang="en-US" sz="140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738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944251B-90CD-62CF-D171-D764189B4792}"/>
              </a:ext>
            </a:extLst>
          </p:cNvPr>
          <p:cNvSpPr/>
          <p:nvPr/>
        </p:nvSpPr>
        <p:spPr>
          <a:xfrm>
            <a:off x="11682812" y="6391680"/>
            <a:ext cx="398351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ko-KR" alt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FE00E8-0241-1237-420C-568DBBABD33A}"/>
              </a:ext>
            </a:extLst>
          </p:cNvPr>
          <p:cNvSpPr txBox="1"/>
          <p:nvPr/>
        </p:nvSpPr>
        <p:spPr>
          <a:xfrm>
            <a:off x="-1" y="0"/>
            <a:ext cx="689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E59A671-A1F0-EF79-9764-07C220B1C75E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897FC8-319C-41A9-9F98-1AE0D0B14C98}"/>
                  </a:ext>
                </a:extLst>
              </p:cNvPr>
              <p:cNvSpPr txBox="1"/>
              <p:nvPr/>
            </p:nvSpPr>
            <p:spPr>
              <a:xfrm>
                <a:off x="191588" y="1064190"/>
                <a:ext cx="11347269" cy="2157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Matching</a:t>
                </a:r>
                <a:r>
                  <a:rPr lang="en-US" altLang="ko-KR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>
                    <a:solidFill>
                      <a:srgbClr val="1F1F1F"/>
                    </a:solidFill>
                    <a:latin typeface="ElsevierGulliver"/>
                  </a:rPr>
                  <a:t>: </a:t>
                </a:r>
                <a:r>
                  <a:rPr lang="ko-KR" altLang="en-US" dirty="0">
                    <a:solidFill>
                      <a:srgbClr val="1F1F1F"/>
                    </a:solidFill>
                    <a:latin typeface="ElsevierGulliver"/>
                  </a:rPr>
                  <a:t>물체 인식</a:t>
                </a:r>
                <a:r>
                  <a:rPr lang="en-US" altLang="ko-KR" dirty="0">
                    <a:solidFill>
                      <a:srgbClr val="1F1F1F"/>
                    </a:solidFill>
                    <a:latin typeface="ElsevierGulliver"/>
                  </a:rPr>
                  <a:t>, </a:t>
                </a:r>
                <a:r>
                  <a:rPr lang="ko-KR" altLang="en-US" dirty="0">
                    <a:solidFill>
                      <a:srgbClr val="1F1F1F"/>
                    </a:solidFill>
                    <a:latin typeface="ElsevierGulliver"/>
                  </a:rPr>
                  <a:t>물체 추적</a:t>
                </a:r>
                <a:r>
                  <a:rPr lang="en-US" altLang="ko-KR" dirty="0">
                    <a:solidFill>
                      <a:srgbClr val="1F1F1F"/>
                    </a:solidFill>
                    <a:latin typeface="ElsevierGulliver"/>
                  </a:rPr>
                  <a:t>, </a:t>
                </a:r>
                <a:r>
                  <a:rPr lang="ko-KR" altLang="en-US" dirty="0">
                    <a:solidFill>
                      <a:srgbClr val="1F1F1F"/>
                    </a:solidFill>
                    <a:latin typeface="ElsevierGulliver"/>
                  </a:rPr>
                  <a:t>스테레오</a:t>
                </a:r>
                <a:r>
                  <a:rPr lang="en-US" altLang="ko-KR" dirty="0">
                    <a:solidFill>
                      <a:srgbClr val="1F1F1F"/>
                    </a:solidFill>
                    <a:latin typeface="ElsevierGulliver"/>
                  </a:rPr>
                  <a:t>, </a:t>
                </a:r>
                <a:r>
                  <a:rPr lang="ko-KR" altLang="en-US" dirty="0">
                    <a:solidFill>
                      <a:srgbClr val="1F1F1F"/>
                    </a:solidFill>
                    <a:latin typeface="ElsevierGulliver"/>
                  </a:rPr>
                  <a:t>카메라 캘리브레이션 등에 사용</a:t>
                </a:r>
                <a:endParaRPr lang="en-US" altLang="ko-KR" dirty="0">
                  <a:solidFill>
                    <a:srgbClr val="1F1F1F"/>
                  </a:solidFill>
                  <a:latin typeface="ElsevierGulliver"/>
                </a:endParaRPr>
              </a:p>
              <a:p>
                <a:endParaRPr lang="en-US" altLang="ko-KR" dirty="0">
                  <a:solidFill>
                    <a:srgbClr val="1F1F1F"/>
                  </a:solidFill>
                  <a:latin typeface="ElsevierGulliver"/>
                </a:endParaRPr>
              </a:p>
              <a:p>
                <a:endParaRPr lang="en-US" altLang="ko-KR" dirty="0">
                  <a:solidFill>
                    <a:srgbClr val="1F1F1F"/>
                  </a:solidFill>
                  <a:latin typeface="ElsevierGulliver"/>
                </a:endParaRPr>
              </a:p>
              <a:p>
                <a:endParaRPr lang="en-US" altLang="ko-KR" dirty="0">
                  <a:solidFill>
                    <a:srgbClr val="1F1F1F"/>
                  </a:solidFill>
                  <a:latin typeface="ElsevierGulliver"/>
                </a:endParaRPr>
              </a:p>
              <a:p>
                <a:endParaRPr lang="en-US" altLang="ko-KR" dirty="0">
                  <a:solidFill>
                    <a:srgbClr val="1F1F1F"/>
                  </a:solidFill>
                  <a:latin typeface="ElsevierGulliver"/>
                </a:endParaRPr>
              </a:p>
              <a:p>
                <a:r>
                  <a:rPr lang="ko-KR" altLang="en-US" dirty="0">
                    <a:solidFill>
                      <a:srgbClr val="1F1F1F"/>
                    </a:solidFill>
                    <a:latin typeface="ElsevierGulliver"/>
                  </a:rPr>
                  <a:t>여기에 해당하는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i="1">
                        <a:solidFill>
                          <a:srgbClr val="1F1F1F"/>
                        </a:solidFill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en-US" altLang="ko-KR" dirty="0">
                    <a:solidFill>
                      <a:srgbClr val="1F1F1F"/>
                    </a:solidFill>
                    <a:latin typeface="ElsevierGulliver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ko-KR" altLang="en-US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</a:rPr>
                      <m:t>쌍</m:t>
                    </m:r>
                  </m:oMath>
                </a14:m>
                <a:r>
                  <a:rPr lang="ko-KR" altLang="en-US" dirty="0">
                    <a:solidFill>
                      <a:srgbClr val="1F1F1F"/>
                    </a:solidFill>
                    <a:latin typeface="ElsevierGulliver"/>
                  </a:rPr>
                  <a:t>을 모두 찾는 문제</a:t>
                </a:r>
                <a:r>
                  <a:rPr lang="en-US" altLang="ko-KR" dirty="0">
                    <a:solidFill>
                      <a:srgbClr val="1F1F1F"/>
                    </a:solidFill>
                    <a:latin typeface="ElsevierGulliver"/>
                  </a:rPr>
                  <a:t> </a:t>
                </a:r>
              </a:p>
              <a:p>
                <a:endParaRPr lang="en-US" altLang="ko-KR" dirty="0">
                  <a:solidFill>
                    <a:srgbClr val="1F1F1F"/>
                  </a:solidFill>
                  <a:latin typeface="ElsevierGulliver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897FC8-319C-41A9-9F98-1AE0D0B14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88" y="1064190"/>
                <a:ext cx="11347269" cy="2157514"/>
              </a:xfrm>
              <a:prstGeom prst="rect">
                <a:avLst/>
              </a:prstGeom>
              <a:blipFill>
                <a:blip r:embed="rId5"/>
                <a:stretch>
                  <a:fillRect l="-806" t="-22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FE477FE-DAA4-D6D9-1147-671772297A2B}"/>
              </a:ext>
            </a:extLst>
          </p:cNvPr>
          <p:cNvSpPr txBox="1"/>
          <p:nvPr/>
        </p:nvSpPr>
        <p:spPr>
          <a:xfrm>
            <a:off x="191588" y="4130981"/>
            <a:ext cx="107172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두 기술자 간 거리 측정 방식으로 </a:t>
            </a:r>
            <a:r>
              <a:rPr lang="en-US" altLang="ko-KR" sz="2000" b="1" dirty="0"/>
              <a:t>Euclidean distance</a:t>
            </a:r>
            <a:r>
              <a:rPr lang="en-US" altLang="ko-KR" sz="2000" dirty="0"/>
              <a:t> </a:t>
            </a:r>
            <a:r>
              <a:rPr lang="ko-KR" altLang="en-US" sz="2000" dirty="0"/>
              <a:t>방식 사용</a:t>
            </a:r>
            <a:r>
              <a:rPr lang="en-US" altLang="ko-KR" sz="2000" dirty="0"/>
              <a:t>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5B8463A-1E64-C003-5809-F4A761C187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588" y="1471001"/>
            <a:ext cx="2694662" cy="102811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8F6257A-8650-A5AB-45F5-D4C01BA218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588" y="4716367"/>
            <a:ext cx="5992061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7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944251B-90CD-62CF-D171-D764189B4792}"/>
              </a:ext>
            </a:extLst>
          </p:cNvPr>
          <p:cNvSpPr/>
          <p:nvPr/>
        </p:nvSpPr>
        <p:spPr>
          <a:xfrm>
            <a:off x="11682812" y="6391680"/>
            <a:ext cx="398351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FE00E8-0241-1237-420C-568DBBABD33A}"/>
              </a:ext>
            </a:extLst>
          </p:cNvPr>
          <p:cNvSpPr txBox="1"/>
          <p:nvPr/>
        </p:nvSpPr>
        <p:spPr>
          <a:xfrm>
            <a:off x="-1" y="0"/>
            <a:ext cx="689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E59A671-A1F0-EF79-9764-07C220B1C75E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897FC8-319C-41A9-9F98-1AE0D0B14C98}"/>
              </a:ext>
            </a:extLst>
          </p:cNvPr>
          <p:cNvSpPr txBox="1"/>
          <p:nvPr/>
        </p:nvSpPr>
        <p:spPr>
          <a:xfrm>
            <a:off x="191588" y="1440957"/>
            <a:ext cx="113472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매칭 전략 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ko-KR" b="1" dirty="0">
                <a:solidFill>
                  <a:srgbClr val="1F1F1F"/>
                </a:solidFill>
                <a:latin typeface="ElsevierGulliver"/>
                <a:cs typeface="Times New Roman" panose="02020603050405020304" pitchFamily="18" charset="0"/>
              </a:rPr>
              <a:t> </a:t>
            </a:r>
            <a:r>
              <a:rPr lang="en-US" altLang="ko-KR" sz="2000" b="1" dirty="0">
                <a:solidFill>
                  <a:srgbClr val="1F1F1F"/>
                </a:solidFill>
                <a:latin typeface="ElsevierGulliver"/>
                <a:cs typeface="Times New Roman" panose="02020603050405020304" pitchFamily="18" charset="0"/>
              </a:rPr>
              <a:t>_ </a:t>
            </a:r>
            <a:r>
              <a:rPr lang="ko-KR" altLang="en-US" sz="2000" b="1" dirty="0">
                <a:solidFill>
                  <a:srgbClr val="1F1F1F"/>
                </a:solidFill>
                <a:latin typeface="ElsevierGulliver"/>
                <a:cs typeface="Times New Roman" panose="02020603050405020304" pitchFamily="18" charset="0"/>
              </a:rPr>
              <a:t>고정 </a:t>
            </a:r>
            <a:r>
              <a:rPr lang="ko-KR" altLang="en-US" sz="2000" b="1" dirty="0" err="1">
                <a:solidFill>
                  <a:srgbClr val="1F1F1F"/>
                </a:solidFill>
                <a:latin typeface="ElsevierGulliver"/>
                <a:cs typeface="Times New Roman" panose="02020603050405020304" pitchFamily="18" charset="0"/>
              </a:rPr>
              <a:t>임계값</a:t>
            </a:r>
            <a:endParaRPr lang="en-US" altLang="ko-KR" dirty="0">
              <a:solidFill>
                <a:srgbClr val="1F1F1F"/>
              </a:solidFill>
              <a:latin typeface="ElsevierGulliver"/>
            </a:endParaRPr>
          </a:p>
          <a:p>
            <a:endParaRPr lang="en-US" altLang="ko-KR" dirty="0">
              <a:solidFill>
                <a:srgbClr val="1F1F1F"/>
              </a:solidFill>
              <a:latin typeface="ElsevierGullive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1B1B3F-F845-10A3-D4F0-81FF1F8B84DB}"/>
              </a:ext>
            </a:extLst>
          </p:cNvPr>
          <p:cNvSpPr txBox="1"/>
          <p:nvPr/>
        </p:nvSpPr>
        <p:spPr>
          <a:xfrm>
            <a:off x="-1" y="646331"/>
            <a:ext cx="23354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매칭 전략</a:t>
            </a:r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9D9F66-28D2-870E-514E-3320EDD63414}"/>
              </a:ext>
            </a:extLst>
          </p:cNvPr>
          <p:cNvSpPr txBox="1"/>
          <p:nvPr/>
        </p:nvSpPr>
        <p:spPr>
          <a:xfrm>
            <a:off x="191588" y="3935099"/>
            <a:ext cx="11347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매칭 전략 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ko-KR" b="1" dirty="0">
                <a:solidFill>
                  <a:srgbClr val="1F1F1F"/>
                </a:solidFill>
                <a:latin typeface="ElsevierGulliver"/>
                <a:cs typeface="Times New Roman" panose="02020603050405020304" pitchFamily="18" charset="0"/>
              </a:rPr>
              <a:t> </a:t>
            </a:r>
            <a:r>
              <a:rPr lang="en-US" altLang="ko-KR" sz="2000" b="1" dirty="0">
                <a:solidFill>
                  <a:srgbClr val="1F1F1F"/>
                </a:solidFill>
                <a:latin typeface="ElsevierGulliver"/>
                <a:cs typeface="Times New Roman" panose="02020603050405020304" pitchFamily="18" charset="0"/>
              </a:rPr>
              <a:t>_ </a:t>
            </a:r>
            <a:r>
              <a:rPr lang="ko-KR" altLang="en-US" sz="2000" b="1" dirty="0">
                <a:solidFill>
                  <a:srgbClr val="1F1F1F"/>
                </a:solidFill>
                <a:latin typeface="ElsevierGulliver"/>
                <a:cs typeface="Times New Roman" panose="02020603050405020304" pitchFamily="18" charset="0"/>
              </a:rPr>
              <a:t>최근접 이웃 거리 비율</a:t>
            </a:r>
            <a:endParaRPr lang="en-US" altLang="ko-KR" dirty="0">
              <a:solidFill>
                <a:srgbClr val="1F1F1F"/>
              </a:solidFill>
              <a:latin typeface="ElsevierGulliver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486DB32-FC98-31BE-8501-981E646F9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185" y="4804996"/>
            <a:ext cx="6306430" cy="101931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7C02311-23FF-195F-0896-953D21824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5185" y="1685478"/>
            <a:ext cx="6235082" cy="165420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52EE1C7-B71E-FA78-2A6C-6231B49731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185" y="1969579"/>
            <a:ext cx="3362794" cy="108600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ACBDBE3-C697-C18E-6D3E-3258391F87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354" y="4719259"/>
            <a:ext cx="3591426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8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944251B-90CD-62CF-D171-D764189B4792}"/>
              </a:ext>
            </a:extLst>
          </p:cNvPr>
          <p:cNvSpPr/>
          <p:nvPr/>
        </p:nvSpPr>
        <p:spPr>
          <a:xfrm>
            <a:off x="11682812" y="6391680"/>
            <a:ext cx="398351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FE00E8-0241-1237-420C-568DBBABD33A}"/>
              </a:ext>
            </a:extLst>
          </p:cNvPr>
          <p:cNvSpPr txBox="1"/>
          <p:nvPr/>
        </p:nvSpPr>
        <p:spPr>
          <a:xfrm>
            <a:off x="-1" y="0"/>
            <a:ext cx="689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E59A671-A1F0-EF79-9764-07C220B1C75E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897FC8-319C-41A9-9F98-1AE0D0B14C98}"/>
              </a:ext>
            </a:extLst>
          </p:cNvPr>
          <p:cNvSpPr txBox="1"/>
          <p:nvPr/>
        </p:nvSpPr>
        <p:spPr>
          <a:xfrm>
            <a:off x="191588" y="1440957"/>
            <a:ext cx="1134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혼동행렬</a:t>
            </a:r>
            <a:endParaRPr lang="en-US" altLang="ko-KR" dirty="0">
              <a:solidFill>
                <a:srgbClr val="1F1F1F"/>
              </a:solidFill>
              <a:latin typeface="ElsevierGullive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1B1B3F-F845-10A3-D4F0-81FF1F8B84DB}"/>
              </a:ext>
            </a:extLst>
          </p:cNvPr>
          <p:cNvSpPr txBox="1"/>
          <p:nvPr/>
        </p:nvSpPr>
        <p:spPr>
          <a:xfrm>
            <a:off x="-1" y="646331"/>
            <a:ext cx="23354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성능 측정</a:t>
            </a:r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4F688E7-9F4E-A6DD-B62F-6BDBD6814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177693"/>
              </p:ext>
            </p:extLst>
          </p:nvPr>
        </p:nvGraphicFramePr>
        <p:xfrm>
          <a:off x="191588" y="1913466"/>
          <a:ext cx="663363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2412">
                  <a:extLst>
                    <a:ext uri="{9D8B030D-6E8A-4147-A177-3AD203B41FA5}">
                      <a16:colId xmlns:a16="http://schemas.microsoft.com/office/drawing/2014/main" val="1150273342"/>
                    </a:ext>
                  </a:extLst>
                </a:gridCol>
                <a:gridCol w="880533">
                  <a:extLst>
                    <a:ext uri="{9D8B030D-6E8A-4147-A177-3AD203B41FA5}">
                      <a16:colId xmlns:a16="http://schemas.microsoft.com/office/drawing/2014/main" val="2564715481"/>
                    </a:ext>
                  </a:extLst>
                </a:gridCol>
                <a:gridCol w="2261688">
                  <a:extLst>
                    <a:ext uri="{9D8B030D-6E8A-4147-A177-3AD203B41FA5}">
                      <a16:colId xmlns:a16="http://schemas.microsoft.com/office/drawing/2014/main" val="1447534894"/>
                    </a:ext>
                  </a:extLst>
                </a:gridCol>
                <a:gridCol w="2158999">
                  <a:extLst>
                    <a:ext uri="{9D8B030D-6E8A-4147-A177-3AD203B41FA5}">
                      <a16:colId xmlns:a16="http://schemas.microsoft.com/office/drawing/2014/main" val="3517703292"/>
                    </a:ext>
                  </a:extLst>
                </a:gridCol>
              </a:tblGrid>
              <a:tr h="296334">
                <a:tc rowSpan="2" gridSpan="2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정답</a:t>
                      </a:r>
                      <a:r>
                        <a:rPr lang="en-US" altLang="ko-KR" dirty="0"/>
                        <a:t>(GT)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836622"/>
                  </a:ext>
                </a:extLst>
              </a:tr>
              <a:tr h="296334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긍정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부정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048757"/>
                  </a:ext>
                </a:extLst>
              </a:tr>
              <a:tr h="29633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예측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긍정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참 긍정</a:t>
                      </a:r>
                      <a:r>
                        <a:rPr lang="en-US" altLang="ko-KR" dirty="0"/>
                        <a:t>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거짓 긍정</a:t>
                      </a:r>
                      <a:r>
                        <a:rPr lang="en-US" altLang="ko-KR" dirty="0"/>
                        <a:t>(FP)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384835"/>
                  </a:ext>
                </a:extLst>
              </a:tr>
              <a:tr h="29633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부정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거짓 부정</a:t>
                      </a:r>
                      <a:r>
                        <a:rPr lang="en-US" altLang="ko-KR" dirty="0"/>
                        <a:t>(FN)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참 부정</a:t>
                      </a:r>
                      <a:r>
                        <a:rPr lang="en-US" altLang="ko-KR" dirty="0"/>
                        <a:t>(TN)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389104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A2564643-E649-8A85-D175-F1EACC1ED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35" y="4145974"/>
            <a:ext cx="3038899" cy="7716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81FC6D9-DC73-EA72-17E1-FA276C339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814" y="5064692"/>
            <a:ext cx="2514951" cy="65731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87EB63F-F177-74A3-41D3-37F5749D67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362" y="4302608"/>
            <a:ext cx="3734321" cy="65731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F80F36F-9F31-0C9A-779A-2E4364A893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0590" y="5277344"/>
            <a:ext cx="4486901" cy="704948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4DAB27CC-72FC-8F70-4CF3-C3FC02D64A06}"/>
              </a:ext>
            </a:extLst>
          </p:cNvPr>
          <p:cNvSpPr/>
          <p:nvPr/>
        </p:nvSpPr>
        <p:spPr>
          <a:xfrm>
            <a:off x="228448" y="4093633"/>
            <a:ext cx="8939043" cy="218016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84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944251B-90CD-62CF-D171-D764189B4792}"/>
              </a:ext>
            </a:extLst>
          </p:cNvPr>
          <p:cNvSpPr/>
          <p:nvPr/>
        </p:nvSpPr>
        <p:spPr>
          <a:xfrm>
            <a:off x="11682812" y="6391680"/>
            <a:ext cx="398351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FE00E8-0241-1237-420C-568DBBABD33A}"/>
              </a:ext>
            </a:extLst>
          </p:cNvPr>
          <p:cNvSpPr txBox="1"/>
          <p:nvPr/>
        </p:nvSpPr>
        <p:spPr>
          <a:xfrm>
            <a:off x="-1" y="0"/>
            <a:ext cx="689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E59A671-A1F0-EF79-9764-07C220B1C75E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897FC8-319C-41A9-9F98-1AE0D0B14C98}"/>
              </a:ext>
            </a:extLst>
          </p:cNvPr>
          <p:cNvSpPr txBox="1"/>
          <p:nvPr/>
        </p:nvSpPr>
        <p:spPr>
          <a:xfrm>
            <a:off x="191588" y="1440957"/>
            <a:ext cx="1134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</a:t>
            </a:r>
            <a:r>
              <a:rPr lang="ko-KR" altLang="en-US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curve</a:t>
            </a:r>
            <a:r>
              <a:rPr lang="ko-KR" altLang="en-US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와 </a:t>
            </a:r>
            <a:r>
              <a:rPr lang="en-US" altLang="ko-KR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AUC</a:t>
            </a:r>
            <a:endParaRPr lang="en-US" altLang="ko-KR" dirty="0">
              <a:solidFill>
                <a:srgbClr val="1F1F1F"/>
              </a:solidFill>
              <a:latin typeface="ElsevierGullive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1B1B3F-F845-10A3-D4F0-81FF1F8B84DB}"/>
              </a:ext>
            </a:extLst>
          </p:cNvPr>
          <p:cNvSpPr txBox="1"/>
          <p:nvPr/>
        </p:nvSpPr>
        <p:spPr>
          <a:xfrm>
            <a:off x="-1" y="646331"/>
            <a:ext cx="23354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성능 측정</a:t>
            </a:r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0914FB-768C-E749-65AF-16BF9D6251CC}"/>
              </a:ext>
            </a:extLst>
          </p:cNvPr>
          <p:cNvSpPr/>
          <p:nvPr/>
        </p:nvSpPr>
        <p:spPr>
          <a:xfrm>
            <a:off x="8217743" y="1571554"/>
            <a:ext cx="3027119" cy="288737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AB6D8A9-B0BD-3109-B12D-86DB09853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219" y="4423250"/>
            <a:ext cx="2305372" cy="77163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AB5BDB3-ACF5-7801-E297-7E1CE0405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219" y="5465710"/>
            <a:ext cx="2391109" cy="75258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E749604-71A1-2A4F-5F82-864320FD9CAF}"/>
              </a:ext>
            </a:extLst>
          </p:cNvPr>
          <p:cNvSpPr/>
          <p:nvPr/>
        </p:nvSpPr>
        <p:spPr>
          <a:xfrm>
            <a:off x="955529" y="4356101"/>
            <a:ext cx="2768752" cy="196378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1146841-F8B8-4EA0-8A57-2A22862BF9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679" y="2692899"/>
            <a:ext cx="7287642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8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21AD39-E5A9-A867-60A8-3174946335DD}"/>
                  </a:ext>
                </a:extLst>
              </p:cNvPr>
              <p:cNvSpPr txBox="1"/>
              <p:nvPr/>
            </p:nvSpPr>
            <p:spPr>
              <a:xfrm>
                <a:off x="584350" y="2784037"/>
                <a:ext cx="11347269" cy="3153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rgbClr val="1F1F1F"/>
                    </a:solidFill>
                    <a:latin typeface="ElsevierGulliver"/>
                    <a:cs typeface="Times New Roman" panose="02020603050405020304" pitchFamily="18" charset="0"/>
                  </a:rPr>
                  <a:t>1.</a:t>
                </a:r>
                <a:r>
                  <a:rPr lang="en-US" altLang="ko-KR" sz="1600" dirty="0">
                    <a:solidFill>
                      <a:srgbClr val="1F1F1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Loot node </a:t>
                </a:r>
                <a:r>
                  <a:rPr lang="ko-KR" altLang="en-US" sz="1600" dirty="0">
                    <a:solidFill>
                      <a:srgbClr val="1F1F1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생성</a:t>
                </a:r>
                <a:endParaRPr lang="en-US" altLang="ko-KR" sz="1600" dirty="0">
                  <a:solidFill>
                    <a:srgbClr val="1F1F1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1600" dirty="0">
                    <a:solidFill>
                      <a:srgbClr val="1F1F1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-  d</a:t>
                </a:r>
                <a:r>
                  <a:rPr lang="ko-KR" altLang="en-US" sz="1600" dirty="0">
                    <a:solidFill>
                      <a:srgbClr val="1F1F1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개의 축 각 분산 계산 후</a:t>
                </a:r>
                <a:r>
                  <a:rPr lang="en-US" altLang="ko-KR" sz="1600" dirty="0">
                    <a:solidFill>
                      <a:srgbClr val="1F1F1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ko-KR" altLang="en-US" sz="1600" b="1" dirty="0">
                    <a:solidFill>
                      <a:srgbClr val="1F1F1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분산이 가장 큰 축</a:t>
                </a:r>
                <a:r>
                  <a:rPr lang="en-US" altLang="ko-KR" sz="1600" dirty="0">
                    <a:solidFill>
                      <a:srgbClr val="1F1F1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(k)</a:t>
                </a:r>
                <a:r>
                  <a:rPr lang="ko-KR" altLang="en-US" sz="1600" dirty="0">
                    <a:solidFill>
                      <a:srgbClr val="1F1F1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선택</a:t>
                </a:r>
                <a:endParaRPr lang="en-US" altLang="ko-KR" sz="1600" dirty="0">
                  <a:solidFill>
                    <a:srgbClr val="1F1F1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ko-KR" sz="1600" dirty="0">
                  <a:solidFill>
                    <a:srgbClr val="1F1F1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1600" dirty="0">
                    <a:solidFill>
                      <a:srgbClr val="1F1F1F"/>
                    </a:solidFill>
                    <a:latin typeface="ElsevierGulliver"/>
                    <a:cs typeface="Times New Roman" panose="02020603050405020304" pitchFamily="18" charset="0"/>
                  </a:rPr>
                  <a:t>2. </a:t>
                </a:r>
                <a:r>
                  <a:rPr lang="en-US" altLang="ko-KR" sz="1600" b="1" dirty="0">
                    <a:solidFill>
                      <a:srgbClr val="1F1F1F"/>
                    </a:solidFill>
                    <a:latin typeface="ElsevierGulliver"/>
                    <a:cs typeface="Times New Roman" panose="02020603050405020304" pitchFamily="18" charset="0"/>
                  </a:rPr>
                  <a:t>X</a:t>
                </a:r>
                <a:r>
                  <a:rPr lang="ko-KR" altLang="en-US" sz="1600" dirty="0">
                    <a:solidFill>
                      <a:srgbClr val="1F1F1F"/>
                    </a:solidFill>
                    <a:latin typeface="ElsevierGulliver"/>
                    <a:cs typeface="Times New Roman" panose="02020603050405020304" pitchFamily="18" charset="0"/>
                  </a:rPr>
                  <a:t>를 두 부분집합으로 분할</a:t>
                </a:r>
                <a:r>
                  <a:rPr lang="en-US" altLang="ko-KR" sz="1600" dirty="0">
                    <a:solidFill>
                      <a:srgbClr val="1F1F1F"/>
                    </a:solidFill>
                    <a:latin typeface="ElsevierGulliver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1600" b="1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𝒍𝒆𝒇𝒕</m:t>
                        </m:r>
                      </m:sub>
                    </m:sSub>
                    <m:r>
                      <a:rPr lang="en-US" altLang="ko-KR" sz="1600" b="1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600" b="1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1600" b="1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𝒓𝒊𝒈𝒉𝒕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rgbClr val="1F1F1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endParaRPr lang="en-US" altLang="ko-KR" sz="1600" dirty="0">
                  <a:solidFill>
                    <a:srgbClr val="1F1F1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1600" dirty="0">
                    <a:solidFill>
                      <a:srgbClr val="1F1F1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:r>
                  <a:rPr lang="ko-KR" altLang="en-US" sz="1600" dirty="0">
                    <a:solidFill>
                      <a:srgbClr val="1F1F1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중앙값 결정</a:t>
                </a:r>
                <a:r>
                  <a:rPr lang="en-US" altLang="ko-KR" sz="1600" dirty="0">
                    <a:solidFill>
                      <a:srgbClr val="1F1F1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rgbClr val="1F1F1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altLang="ko-KR" sz="1600" dirty="0">
                    <a:solidFill>
                      <a:srgbClr val="1F1F1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- k</a:t>
                </a:r>
                <a:r>
                  <a:rPr lang="ko-KR" altLang="en-US" sz="1600" dirty="0">
                    <a:solidFill>
                      <a:srgbClr val="1F1F1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번째 요소</a:t>
                </a:r>
                <a:r>
                  <a:rPr lang="en-US" altLang="ko-KR" sz="1600" dirty="0">
                    <a:solidFill>
                      <a:srgbClr val="1F1F1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ko-KR" sz="1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600" b="1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60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ko-KR" sz="1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sz="16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ko-KR" sz="1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𝑚𝑘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600" dirty="0">
                    <a:solidFill>
                      <a:srgbClr val="1F1F1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600" dirty="0">
                    <a:solidFill>
                      <a:srgbClr val="1F1F1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정렬 후 중앙값 결정</a:t>
                </a:r>
                <a:endParaRPr lang="en-US" altLang="ko-KR" sz="1600" dirty="0">
                  <a:solidFill>
                    <a:srgbClr val="1F1F1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ko-KR" sz="1600" dirty="0">
                  <a:solidFill>
                    <a:srgbClr val="1F1F1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1600" dirty="0">
                    <a:solidFill>
                      <a:srgbClr val="1F1F1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</a:t>
                </a:r>
                <a:r>
                  <a:rPr lang="ko-KR" altLang="en-US" sz="1600" dirty="0">
                    <a:solidFill>
                      <a:srgbClr val="1F1F1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루트 노드에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rgbClr val="1F1F1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600" dirty="0">
                    <a:solidFill>
                      <a:srgbClr val="1F1F1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배치 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1600" b="1" i="1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𝒍𝒆𝒇𝒕</m:t>
                        </m:r>
                      </m:sub>
                    </m:sSub>
                    <m:r>
                      <a:rPr lang="en-US" altLang="ko-KR" sz="1600" b="1" i="1">
                        <a:solidFill>
                          <a:srgbClr val="1F1F1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600" b="1" i="1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1600" b="1" i="1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𝒓𝒊𝒈𝒉𝒕</m:t>
                        </m:r>
                      </m:sub>
                    </m:sSub>
                  </m:oMath>
                </a14:m>
                <a:r>
                  <a:rPr lang="ko-KR" altLang="en-US" sz="1600" dirty="0">
                    <a:solidFill>
                      <a:srgbClr val="1F1F1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로 분할</a:t>
                </a:r>
                <a:endParaRPr lang="en-US" altLang="ko-KR" sz="1600" dirty="0">
                  <a:solidFill>
                    <a:srgbClr val="1F1F1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1600" dirty="0">
                    <a:solidFill>
                      <a:srgbClr val="1F1F1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- k</a:t>
                </a:r>
                <a:r>
                  <a:rPr lang="ko-KR" altLang="en-US" sz="1600" dirty="0">
                    <a:solidFill>
                      <a:srgbClr val="1F1F1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번째 축의 값이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ko-KR" altLang="en-US" sz="1600" dirty="0">
                    <a:solidFill>
                      <a:srgbClr val="1F1F1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보다 작으면 왼쪽</a:t>
                </a:r>
                <a:endParaRPr lang="en-US" altLang="ko-KR" sz="1600" dirty="0">
                  <a:solidFill>
                    <a:srgbClr val="1F1F1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1600" dirty="0">
                    <a:solidFill>
                      <a:srgbClr val="1F1F1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- k</a:t>
                </a:r>
                <a:r>
                  <a:rPr lang="ko-KR" altLang="en-US" sz="1600" dirty="0">
                    <a:solidFill>
                      <a:srgbClr val="1F1F1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번째 축의 값이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ko-KR" altLang="en-US" sz="1600" dirty="0">
                    <a:solidFill>
                      <a:srgbClr val="1F1F1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보다 크면 오른쪽</a:t>
                </a:r>
                <a:endParaRPr lang="en-US" altLang="ko-KR" sz="1600" dirty="0">
                  <a:solidFill>
                    <a:srgbClr val="1F1F1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1600" dirty="0">
                    <a:solidFill>
                      <a:srgbClr val="1F1F1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-  </a:t>
                </a:r>
                <a:r>
                  <a:rPr lang="ko-KR" altLang="en-US" sz="1600" dirty="0">
                    <a:solidFill>
                      <a:srgbClr val="1F1F1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해당 과정 </a:t>
                </a:r>
                <a:r>
                  <a:rPr lang="ko-KR" altLang="en-US" sz="1600" b="1" dirty="0">
                    <a:solidFill>
                      <a:srgbClr val="1F1F1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재귀적</a:t>
                </a:r>
                <a:r>
                  <a:rPr lang="ko-KR" altLang="en-US" sz="1600" dirty="0">
                    <a:solidFill>
                      <a:srgbClr val="1F1F1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으로 실행</a:t>
                </a:r>
                <a:endParaRPr lang="en-US" altLang="ko-KR" sz="1600" dirty="0">
                  <a:solidFill>
                    <a:srgbClr val="1F1F1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21AD39-E5A9-A867-60A8-317494633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50" y="2784037"/>
                <a:ext cx="11347269" cy="3153107"/>
              </a:xfrm>
              <a:prstGeom prst="rect">
                <a:avLst/>
              </a:prstGeom>
              <a:blipFill>
                <a:blip r:embed="rId5"/>
                <a:stretch>
                  <a:fillRect l="-322" t="-774" b="-17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8944251B-90CD-62CF-D171-D764189B4792}"/>
              </a:ext>
            </a:extLst>
          </p:cNvPr>
          <p:cNvSpPr/>
          <p:nvPr/>
        </p:nvSpPr>
        <p:spPr>
          <a:xfrm>
            <a:off x="11682812" y="6391680"/>
            <a:ext cx="398351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FE00E8-0241-1237-420C-568DBBABD33A}"/>
              </a:ext>
            </a:extLst>
          </p:cNvPr>
          <p:cNvSpPr txBox="1"/>
          <p:nvPr/>
        </p:nvSpPr>
        <p:spPr>
          <a:xfrm>
            <a:off x="-1" y="0"/>
            <a:ext cx="689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E59A671-A1F0-EF79-9764-07C220B1C75E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897FC8-319C-41A9-9F98-1AE0D0B14C98}"/>
              </a:ext>
            </a:extLst>
          </p:cNvPr>
          <p:cNvSpPr txBox="1"/>
          <p:nvPr/>
        </p:nvSpPr>
        <p:spPr>
          <a:xfrm>
            <a:off x="191588" y="1440957"/>
            <a:ext cx="11347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2000" b="1" dirty="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kd</a:t>
            </a:r>
            <a:r>
              <a:rPr lang="en-US" altLang="ko-KR" sz="20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tree</a:t>
            </a:r>
            <a:endParaRPr lang="en-US" altLang="ko-KR" sz="2000" dirty="0">
              <a:solidFill>
                <a:srgbClr val="1F1F1F"/>
              </a:solidFill>
              <a:latin typeface="ElsevierGullive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1B1B3F-F845-10A3-D4F0-81FF1F8B84DB}"/>
              </a:ext>
            </a:extLst>
          </p:cNvPr>
          <p:cNvSpPr txBox="1"/>
          <p:nvPr/>
        </p:nvSpPr>
        <p:spPr>
          <a:xfrm>
            <a:off x="-1" y="646331"/>
            <a:ext cx="23354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빠른 매칭</a:t>
            </a:r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0914FB-768C-E749-65AF-16BF9D6251CC}"/>
              </a:ext>
            </a:extLst>
          </p:cNvPr>
          <p:cNvSpPr/>
          <p:nvPr/>
        </p:nvSpPr>
        <p:spPr>
          <a:xfrm>
            <a:off x="6783335" y="2831556"/>
            <a:ext cx="4998077" cy="1900004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6A0FB0-926A-5BC1-2201-48DD327E56E1}"/>
                  </a:ext>
                </a:extLst>
              </p:cNvPr>
              <p:cNvSpPr txBox="1"/>
              <p:nvPr/>
            </p:nvSpPr>
            <p:spPr>
              <a:xfrm>
                <a:off x="584350" y="2076716"/>
                <a:ext cx="11347269" cy="343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solidFill>
                      <a:srgbClr val="1F1F1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기술자 집합 </a:t>
                </a:r>
                <a:r>
                  <a:rPr lang="en-US" altLang="ko-KR" sz="1600" b="1" dirty="0">
                    <a:solidFill>
                      <a:srgbClr val="1F1F1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ko-KR" sz="1600" dirty="0">
                    <a:solidFill>
                      <a:srgbClr val="1F1F1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b="1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600" b="1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600" b="1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sz="1600" b="1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ko-KR" sz="1600" b="1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rgbClr val="1F1F1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}, </a:t>
                </a:r>
                <a:r>
                  <a:rPr lang="en-US" altLang="ko-KR" sz="1600" dirty="0" err="1">
                    <a:solidFill>
                      <a:srgbClr val="1F1F1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ko-KR" altLang="en-US" sz="1600" dirty="0">
                    <a:solidFill>
                      <a:srgbClr val="1F1F1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번째 기술자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600" dirty="0">
                    <a:solidFill>
                      <a:srgbClr val="1F1F1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>
                    <a:solidFill>
                      <a:srgbClr val="1F1F1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b="1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60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sz="16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ko-KR" sz="1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ko-KR" sz="1600" dirty="0">
                  <a:solidFill>
                    <a:srgbClr val="1F1F1F"/>
                  </a:solidFill>
                  <a:latin typeface="ElsevierGulliver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6A0FB0-926A-5BC1-2201-48DD327E5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50" y="2076716"/>
                <a:ext cx="11347269" cy="343235"/>
              </a:xfrm>
              <a:prstGeom prst="rect">
                <a:avLst/>
              </a:prstGeom>
              <a:blipFill>
                <a:blip r:embed="rId7"/>
                <a:stretch>
                  <a:fillRect l="-215" t="-7143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6ABA7DA-85EE-0A71-22E3-AC8B899CBB04}"/>
              </a:ext>
            </a:extLst>
          </p:cNvPr>
          <p:cNvSpPr txBox="1"/>
          <p:nvPr/>
        </p:nvSpPr>
        <p:spPr>
          <a:xfrm>
            <a:off x="584350" y="6207014"/>
            <a:ext cx="487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관련 라이브러리 </a:t>
            </a:r>
            <a:r>
              <a:rPr lang="en-US" altLang="ko-KR" sz="16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FLANN</a:t>
            </a:r>
            <a:endParaRPr lang="en-US" altLang="ko-KR" sz="1600" b="1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840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944251B-90CD-62CF-D171-D764189B4792}"/>
              </a:ext>
            </a:extLst>
          </p:cNvPr>
          <p:cNvSpPr/>
          <p:nvPr/>
        </p:nvSpPr>
        <p:spPr>
          <a:xfrm>
            <a:off x="11682812" y="6391680"/>
            <a:ext cx="398351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FE00E8-0241-1237-420C-568DBBABD33A}"/>
              </a:ext>
            </a:extLst>
          </p:cNvPr>
          <p:cNvSpPr txBox="1"/>
          <p:nvPr/>
        </p:nvSpPr>
        <p:spPr>
          <a:xfrm>
            <a:off x="-1" y="0"/>
            <a:ext cx="689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E59A671-A1F0-EF79-9764-07C220B1C75E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897FC8-319C-41A9-9F98-1AE0D0B14C98}"/>
              </a:ext>
            </a:extLst>
          </p:cNvPr>
          <p:cNvSpPr txBox="1"/>
          <p:nvPr/>
        </p:nvSpPr>
        <p:spPr>
          <a:xfrm>
            <a:off x="191588" y="1440957"/>
            <a:ext cx="11347269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Locality-Sensitive Hashing (LSH)</a:t>
            </a:r>
          </a:p>
          <a:p>
            <a:endParaRPr lang="en-US" altLang="ko-KR" sz="2000" b="1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데이터의 위치나 공간적인 특성을 고려하여 </a:t>
            </a:r>
            <a:r>
              <a:rPr lang="ko-KR" altLang="en-US" dirty="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해싱을</a:t>
            </a:r>
            <a:r>
              <a:rPr lang="ko-KR" altLang="en-US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수행하는 기술</a:t>
            </a:r>
            <a:endParaRPr lang="en-US" altLang="ko-KR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Jaccard Similarity</a:t>
            </a:r>
            <a:r>
              <a:rPr lang="ko-KR" altLang="en-US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가 높은 원소들을 같은 버킷에 넣는 </a:t>
            </a:r>
            <a:r>
              <a:rPr lang="ko-KR" altLang="en-US" dirty="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해쉬</a:t>
            </a:r>
            <a:r>
              <a:rPr lang="ko-KR" altLang="en-US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알고리즘</a:t>
            </a:r>
            <a:endParaRPr lang="en-US" altLang="ko-KR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endParaRPr lang="en-US" altLang="ko-KR" sz="1600" dirty="0">
              <a:solidFill>
                <a:srgbClr val="1F1F1F"/>
              </a:solidFill>
              <a:latin typeface="ElsevierGulliver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1F1F1F"/>
                </a:solidFill>
                <a:latin typeface="ElsevierGulliver"/>
                <a:cs typeface="Times New Roman" panose="02020603050405020304" pitchFamily="18" charset="0"/>
              </a:rPr>
              <a:t>   1. </a:t>
            </a:r>
            <a:r>
              <a:rPr lang="ko-KR" altLang="en-US" sz="1600" dirty="0" err="1">
                <a:solidFill>
                  <a:srgbClr val="1F1F1F"/>
                </a:solidFill>
                <a:latin typeface="ElsevierGulliver"/>
                <a:cs typeface="Times New Roman" panose="02020603050405020304" pitchFamily="18" charset="0"/>
              </a:rPr>
              <a:t>해싱</a:t>
            </a:r>
            <a:r>
              <a:rPr lang="ko-KR" altLang="en-US" sz="1600" dirty="0">
                <a:solidFill>
                  <a:srgbClr val="1F1F1F"/>
                </a:solidFill>
                <a:latin typeface="ElsevierGulliver"/>
                <a:cs typeface="Times New Roman" panose="02020603050405020304" pitchFamily="18" charset="0"/>
              </a:rPr>
              <a:t> 함수 정의</a:t>
            </a:r>
            <a:endParaRPr lang="en-US" altLang="ko-KR" sz="1600" dirty="0">
              <a:solidFill>
                <a:srgbClr val="1F1F1F"/>
              </a:solidFill>
              <a:latin typeface="ElsevierGulliver"/>
              <a:cs typeface="Times New Roman" panose="02020603050405020304" pitchFamily="18" charset="0"/>
            </a:endParaRPr>
          </a:p>
          <a:p>
            <a:endParaRPr lang="en-US" altLang="ko-KR" sz="1600" dirty="0">
              <a:solidFill>
                <a:srgbClr val="1F1F1F"/>
              </a:solidFill>
              <a:latin typeface="ElsevierGulliver"/>
              <a:cs typeface="Times New Roman" panose="02020603050405020304" pitchFamily="18" charset="0"/>
            </a:endParaRPr>
          </a:p>
          <a:p>
            <a:r>
              <a:rPr lang="ko-KR" altLang="en-US" sz="1600" dirty="0">
                <a:solidFill>
                  <a:srgbClr val="1F1F1F"/>
                </a:solidFill>
                <a:latin typeface="ElsevierGulliver"/>
                <a:cs typeface="Times New Roman" panose="02020603050405020304" pitchFamily="18" charset="0"/>
              </a:rPr>
              <a:t>   </a:t>
            </a:r>
            <a:r>
              <a:rPr lang="en-US" altLang="ko-KR" sz="1600" dirty="0">
                <a:solidFill>
                  <a:srgbClr val="1F1F1F"/>
                </a:solidFill>
                <a:latin typeface="ElsevierGulliver"/>
                <a:cs typeface="Times New Roman" panose="02020603050405020304" pitchFamily="18" charset="0"/>
              </a:rPr>
              <a:t>2. </a:t>
            </a:r>
            <a:r>
              <a:rPr lang="ko-KR" altLang="en-US" sz="1600" dirty="0">
                <a:solidFill>
                  <a:srgbClr val="1F1F1F"/>
                </a:solidFill>
                <a:latin typeface="ElsevierGulliver"/>
                <a:cs typeface="Times New Roman" panose="02020603050405020304" pitchFamily="18" charset="0"/>
              </a:rPr>
              <a:t>벡터 양자화</a:t>
            </a:r>
            <a:endParaRPr lang="en-US" altLang="ko-KR" sz="1600" dirty="0">
              <a:solidFill>
                <a:srgbClr val="1F1F1F"/>
              </a:solidFill>
              <a:latin typeface="ElsevierGulliver"/>
              <a:cs typeface="Times New Roman" panose="02020603050405020304" pitchFamily="18" charset="0"/>
            </a:endParaRPr>
          </a:p>
          <a:p>
            <a:endParaRPr lang="en-US" altLang="ko-KR" sz="1600" dirty="0">
              <a:solidFill>
                <a:srgbClr val="1F1F1F"/>
              </a:solidFill>
              <a:latin typeface="ElsevierGulliver"/>
              <a:cs typeface="Times New Roman" panose="02020603050405020304" pitchFamily="18" charset="0"/>
            </a:endParaRPr>
          </a:p>
          <a:p>
            <a:r>
              <a:rPr lang="ko-KR" altLang="en-US" sz="1600" dirty="0">
                <a:solidFill>
                  <a:srgbClr val="1F1F1F"/>
                </a:solidFill>
                <a:latin typeface="ElsevierGulliver"/>
                <a:cs typeface="Times New Roman" panose="02020603050405020304" pitchFamily="18" charset="0"/>
              </a:rPr>
              <a:t>   </a:t>
            </a:r>
            <a:r>
              <a:rPr lang="en-US" altLang="ko-KR" sz="1600" dirty="0">
                <a:solidFill>
                  <a:srgbClr val="1F1F1F"/>
                </a:solidFill>
                <a:latin typeface="ElsevierGulliver"/>
                <a:cs typeface="Times New Roman" panose="02020603050405020304" pitchFamily="18" charset="0"/>
              </a:rPr>
              <a:t>3. </a:t>
            </a:r>
            <a:r>
              <a:rPr lang="ko-KR" altLang="en-US" sz="1600" dirty="0">
                <a:solidFill>
                  <a:srgbClr val="1F1F1F"/>
                </a:solidFill>
                <a:latin typeface="ElsevierGulliver"/>
                <a:cs typeface="Times New Roman" panose="02020603050405020304" pitchFamily="18" charset="0"/>
              </a:rPr>
              <a:t>클러스터링</a:t>
            </a:r>
            <a:endParaRPr lang="en-US" altLang="ko-KR" sz="1600" dirty="0">
              <a:solidFill>
                <a:srgbClr val="1F1F1F"/>
              </a:solidFill>
              <a:latin typeface="ElsevierGulliver"/>
              <a:cs typeface="Times New Roman" panose="02020603050405020304" pitchFamily="18" charset="0"/>
            </a:endParaRPr>
          </a:p>
          <a:p>
            <a:endParaRPr lang="en-US" altLang="ko-KR" sz="1600" dirty="0">
              <a:solidFill>
                <a:srgbClr val="1F1F1F"/>
              </a:solidFill>
              <a:latin typeface="ElsevierGulliver"/>
              <a:cs typeface="Times New Roman" panose="02020603050405020304" pitchFamily="18" charset="0"/>
            </a:endParaRPr>
          </a:p>
          <a:p>
            <a:r>
              <a:rPr lang="ko-KR" altLang="en-US" sz="1600" dirty="0">
                <a:solidFill>
                  <a:srgbClr val="1F1F1F"/>
                </a:solidFill>
                <a:latin typeface="ElsevierGulliver"/>
                <a:cs typeface="Times New Roman" panose="02020603050405020304" pitchFamily="18" charset="0"/>
              </a:rPr>
              <a:t>   </a:t>
            </a:r>
            <a:r>
              <a:rPr lang="en-US" altLang="ko-KR" sz="1600" dirty="0">
                <a:solidFill>
                  <a:srgbClr val="1F1F1F"/>
                </a:solidFill>
                <a:latin typeface="ElsevierGulliver"/>
                <a:cs typeface="Times New Roman" panose="02020603050405020304" pitchFamily="18" charset="0"/>
              </a:rPr>
              <a:t>4. </a:t>
            </a:r>
            <a:r>
              <a:rPr lang="ko-KR" altLang="en-US" sz="1600" dirty="0">
                <a:solidFill>
                  <a:srgbClr val="1F1F1F"/>
                </a:solidFill>
                <a:latin typeface="ElsevierGulliver"/>
                <a:cs typeface="Times New Roman" panose="02020603050405020304" pitchFamily="18" charset="0"/>
              </a:rPr>
              <a:t>해시 테이블 구축</a:t>
            </a:r>
            <a:endParaRPr lang="en-US" altLang="ko-KR" sz="1600" dirty="0">
              <a:solidFill>
                <a:srgbClr val="1F1F1F"/>
              </a:solidFill>
              <a:latin typeface="ElsevierGulliver"/>
              <a:cs typeface="Times New Roman" panose="02020603050405020304" pitchFamily="18" charset="0"/>
            </a:endParaRPr>
          </a:p>
          <a:p>
            <a:endParaRPr lang="en-US" altLang="ko-KR" sz="1600" dirty="0">
              <a:solidFill>
                <a:srgbClr val="1F1F1F"/>
              </a:solidFill>
              <a:latin typeface="ElsevierGulliver"/>
              <a:cs typeface="Times New Roman" panose="02020603050405020304" pitchFamily="18" charset="0"/>
            </a:endParaRPr>
          </a:p>
          <a:p>
            <a:r>
              <a:rPr lang="ko-KR" altLang="en-US" sz="1600" dirty="0">
                <a:solidFill>
                  <a:srgbClr val="1F1F1F"/>
                </a:solidFill>
                <a:latin typeface="ElsevierGulliver"/>
                <a:cs typeface="Times New Roman" panose="02020603050405020304" pitchFamily="18" charset="0"/>
              </a:rPr>
              <a:t>   </a:t>
            </a:r>
            <a:r>
              <a:rPr lang="en-US" altLang="ko-KR" sz="1600" dirty="0">
                <a:solidFill>
                  <a:srgbClr val="1F1F1F"/>
                </a:solidFill>
                <a:latin typeface="ElsevierGulliver"/>
                <a:cs typeface="Times New Roman" panose="02020603050405020304" pitchFamily="18" charset="0"/>
              </a:rPr>
              <a:t>5. </a:t>
            </a:r>
            <a:r>
              <a:rPr lang="ko-KR" altLang="en-US" sz="1600" dirty="0">
                <a:solidFill>
                  <a:srgbClr val="1F1F1F"/>
                </a:solidFill>
                <a:latin typeface="ElsevierGulliver"/>
                <a:cs typeface="Times New Roman" panose="02020603050405020304" pitchFamily="18" charset="0"/>
              </a:rPr>
              <a:t>유사성 검색</a:t>
            </a:r>
          </a:p>
          <a:p>
            <a:endParaRPr lang="en-US" altLang="ko-KR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1B1B3F-F845-10A3-D4F0-81FF1F8B84DB}"/>
              </a:ext>
            </a:extLst>
          </p:cNvPr>
          <p:cNvSpPr txBox="1"/>
          <p:nvPr/>
        </p:nvSpPr>
        <p:spPr>
          <a:xfrm>
            <a:off x="-1" y="646331"/>
            <a:ext cx="23354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빠른 매칭</a:t>
            </a:r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88EBC6-2839-6AF9-2187-5BCF8B0217AC}"/>
              </a:ext>
            </a:extLst>
          </p:cNvPr>
          <p:cNvSpPr txBox="1"/>
          <p:nvPr/>
        </p:nvSpPr>
        <p:spPr>
          <a:xfrm>
            <a:off x="5032102" y="6391680"/>
            <a:ext cx="557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관련 라이브러리 </a:t>
            </a:r>
            <a:r>
              <a:rPr lang="en-US" altLang="ko-KR" sz="16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FAISS(</a:t>
            </a:r>
            <a:r>
              <a:rPr lang="en-US" altLang="ko-KR" b="1" dirty="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Facebok</a:t>
            </a:r>
            <a:r>
              <a:rPr lang="en-US" altLang="ko-KR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 </a:t>
            </a:r>
            <a:r>
              <a:rPr lang="en-US" altLang="ko-KR" b="1" dirty="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Similaraity</a:t>
            </a:r>
            <a:r>
              <a:rPr lang="en-US" altLang="ko-KR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Search)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409CC0E-FD33-2ECF-43C5-63F042DDD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88" y="2762398"/>
            <a:ext cx="2924583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90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944251B-90CD-62CF-D171-D764189B4792}"/>
              </a:ext>
            </a:extLst>
          </p:cNvPr>
          <p:cNvSpPr/>
          <p:nvPr/>
        </p:nvSpPr>
        <p:spPr>
          <a:xfrm>
            <a:off x="11682812" y="6391680"/>
            <a:ext cx="398351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9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FE00E8-0241-1237-420C-568DBBABD33A}"/>
              </a:ext>
            </a:extLst>
          </p:cNvPr>
          <p:cNvSpPr txBox="1"/>
          <p:nvPr/>
        </p:nvSpPr>
        <p:spPr>
          <a:xfrm>
            <a:off x="-1" y="0"/>
            <a:ext cx="689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E59A671-A1F0-EF79-9764-07C220B1C75E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897FC8-319C-41A9-9F98-1AE0D0B14C98}"/>
              </a:ext>
            </a:extLst>
          </p:cNvPr>
          <p:cNvSpPr txBox="1"/>
          <p:nvPr/>
        </p:nvSpPr>
        <p:spPr>
          <a:xfrm>
            <a:off x="191588" y="1440957"/>
            <a:ext cx="113472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호모그래피</a:t>
            </a:r>
            <a:r>
              <a:rPr lang="ko-KR" altLang="en-US" sz="20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추정</a:t>
            </a:r>
            <a:endParaRPr lang="en-US" altLang="ko-KR" sz="2000" b="1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</a:t>
            </a:r>
            <a:r>
              <a:rPr lang="ko-KR" altLang="en-US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를 걸러내기 위함</a:t>
            </a:r>
            <a:endParaRPr lang="en-US" altLang="ko-KR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매칭 쌍을 이용하여 물체 위치를 찾을 수 있게 </a:t>
            </a:r>
            <a:r>
              <a:rPr lang="ko-KR" altLang="en-US" dirty="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해줌</a:t>
            </a:r>
            <a:endParaRPr lang="en-US" altLang="ko-KR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1B1B3F-F845-10A3-D4F0-81FF1F8B84DB}"/>
              </a:ext>
            </a:extLst>
          </p:cNvPr>
          <p:cNvSpPr txBox="1"/>
          <p:nvPr/>
        </p:nvSpPr>
        <p:spPr>
          <a:xfrm>
            <a:off x="-1" y="646331"/>
            <a:ext cx="23354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호모그래피</a:t>
            </a:r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7996008-71A2-29A8-8C12-ECDB831D9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88" y="3039323"/>
            <a:ext cx="6020640" cy="129558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8DFFB8-A302-57BC-29F4-4DD2776CCC84}"/>
              </a:ext>
            </a:extLst>
          </p:cNvPr>
          <p:cNvSpPr/>
          <p:nvPr/>
        </p:nvSpPr>
        <p:spPr>
          <a:xfrm rot="1763432">
            <a:off x="7645007" y="3416098"/>
            <a:ext cx="1250693" cy="12506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4F790E-D5AD-4B26-2459-7BF5E1F8E655}"/>
              </a:ext>
            </a:extLst>
          </p:cNvPr>
          <p:cNvSpPr/>
          <p:nvPr/>
        </p:nvSpPr>
        <p:spPr>
          <a:xfrm rot="19800000">
            <a:off x="10061755" y="3416099"/>
            <a:ext cx="1250693" cy="12506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9C21DA-4C4A-7B75-2B75-56C12A208685}"/>
              </a:ext>
            </a:extLst>
          </p:cNvPr>
          <p:cNvSpPr/>
          <p:nvPr/>
        </p:nvSpPr>
        <p:spPr>
          <a:xfrm>
            <a:off x="8730795" y="1540442"/>
            <a:ext cx="1250693" cy="1250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6B0E32-3C5C-3809-F992-34A5A3D13049}"/>
              </a:ext>
            </a:extLst>
          </p:cNvPr>
          <p:cNvSpPr/>
          <p:nvPr/>
        </p:nvSpPr>
        <p:spPr>
          <a:xfrm>
            <a:off x="8144632" y="3687114"/>
            <a:ext cx="81280" cy="800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C0F79D3-8DB0-209A-783B-5752F3C46DAA}"/>
              </a:ext>
            </a:extLst>
          </p:cNvPr>
          <p:cNvSpPr/>
          <p:nvPr/>
        </p:nvSpPr>
        <p:spPr>
          <a:xfrm>
            <a:off x="8363693" y="3747439"/>
            <a:ext cx="81280" cy="800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9F69F9-9B9E-4742-A817-5ACF2A4F5566}"/>
              </a:ext>
            </a:extLst>
          </p:cNvPr>
          <p:cNvSpPr txBox="1"/>
          <p:nvPr/>
        </p:nvSpPr>
        <p:spPr>
          <a:xfrm>
            <a:off x="7995134" y="3727122"/>
            <a:ext cx="461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D7A0ED-0A13-593A-0002-5C59F9774297}"/>
              </a:ext>
            </a:extLst>
          </p:cNvPr>
          <p:cNvSpPr txBox="1"/>
          <p:nvPr/>
        </p:nvSpPr>
        <p:spPr>
          <a:xfrm>
            <a:off x="8248962" y="3794525"/>
            <a:ext cx="461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a2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F24EDDC-0D73-BE73-6A22-9B1174525211}"/>
              </a:ext>
            </a:extLst>
          </p:cNvPr>
          <p:cNvSpPr/>
          <p:nvPr/>
        </p:nvSpPr>
        <p:spPr>
          <a:xfrm>
            <a:off x="10219627" y="3880790"/>
            <a:ext cx="81280" cy="800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EBFFF3-7371-0E21-72A0-4C757C64CC06}"/>
              </a:ext>
            </a:extLst>
          </p:cNvPr>
          <p:cNvSpPr txBox="1"/>
          <p:nvPr/>
        </p:nvSpPr>
        <p:spPr>
          <a:xfrm>
            <a:off x="10104896" y="3927876"/>
            <a:ext cx="461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b2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01A3FB1-0FE0-D48F-1D0E-4F88523C119D}"/>
              </a:ext>
            </a:extLst>
          </p:cNvPr>
          <p:cNvSpPr/>
          <p:nvPr/>
        </p:nvSpPr>
        <p:spPr>
          <a:xfrm>
            <a:off x="10348280" y="3687846"/>
            <a:ext cx="81280" cy="800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724EDA-FF16-F820-4D01-9436598372AF}"/>
              </a:ext>
            </a:extLst>
          </p:cNvPr>
          <p:cNvSpPr txBox="1"/>
          <p:nvPr/>
        </p:nvSpPr>
        <p:spPr>
          <a:xfrm>
            <a:off x="10233549" y="3734932"/>
            <a:ext cx="461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2AF7190-B29A-2480-E872-14F5A8972631}"/>
              </a:ext>
            </a:extLst>
          </p:cNvPr>
          <p:cNvSpPr/>
          <p:nvPr/>
        </p:nvSpPr>
        <p:spPr>
          <a:xfrm>
            <a:off x="9081469" y="2040201"/>
            <a:ext cx="81280" cy="800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1DEF45-C910-BE83-18C3-95A059953D7D}"/>
              </a:ext>
            </a:extLst>
          </p:cNvPr>
          <p:cNvSpPr txBox="1"/>
          <p:nvPr/>
        </p:nvSpPr>
        <p:spPr>
          <a:xfrm>
            <a:off x="8966738" y="2087287"/>
            <a:ext cx="461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EBA31A4-E708-6165-79E4-448228D08750}"/>
              </a:ext>
            </a:extLst>
          </p:cNvPr>
          <p:cNvSpPr/>
          <p:nvPr/>
        </p:nvSpPr>
        <p:spPr>
          <a:xfrm>
            <a:off x="9536659" y="2040455"/>
            <a:ext cx="81280" cy="800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3BD192-2073-7589-B8B7-D7D5DA405C0D}"/>
              </a:ext>
            </a:extLst>
          </p:cNvPr>
          <p:cNvSpPr txBox="1"/>
          <p:nvPr/>
        </p:nvSpPr>
        <p:spPr>
          <a:xfrm>
            <a:off x="9421928" y="2087541"/>
            <a:ext cx="461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53D5144-79A7-AB9E-C153-C31C305D43A4}"/>
              </a:ext>
            </a:extLst>
          </p:cNvPr>
          <p:cNvCxnSpPr>
            <a:stCxn id="39" idx="6"/>
          </p:cNvCxnSpPr>
          <p:nvPr/>
        </p:nvCxnSpPr>
        <p:spPr>
          <a:xfrm flipH="1">
            <a:off x="7340600" y="2080464"/>
            <a:ext cx="2277339" cy="3177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8917D408-39C1-0C0C-A777-8BABFAD1EE60}"/>
              </a:ext>
            </a:extLst>
          </p:cNvPr>
          <p:cNvCxnSpPr>
            <a:stCxn id="34" idx="0"/>
          </p:cNvCxnSpPr>
          <p:nvPr/>
        </p:nvCxnSpPr>
        <p:spPr>
          <a:xfrm flipH="1">
            <a:off x="7340600" y="2040201"/>
            <a:ext cx="1781509" cy="321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D158D292-7BD1-BAF9-FA18-B3727F2940C8}"/>
              </a:ext>
            </a:extLst>
          </p:cNvPr>
          <p:cNvCxnSpPr/>
          <p:nvPr/>
        </p:nvCxnSpPr>
        <p:spPr>
          <a:xfrm flipH="1">
            <a:off x="7340600" y="3187206"/>
            <a:ext cx="698500" cy="2070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2B43751-455C-52AB-404E-6E4EA2E1A037}"/>
              </a:ext>
            </a:extLst>
          </p:cNvPr>
          <p:cNvCxnSpPr/>
          <p:nvPr/>
        </p:nvCxnSpPr>
        <p:spPr>
          <a:xfrm flipH="1">
            <a:off x="7357616" y="4271433"/>
            <a:ext cx="60981" cy="986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CB97100A-E99B-82EE-9CFB-A839B8BD9C1C}"/>
              </a:ext>
            </a:extLst>
          </p:cNvPr>
          <p:cNvCxnSpPr/>
          <p:nvPr/>
        </p:nvCxnSpPr>
        <p:spPr>
          <a:xfrm flipH="1">
            <a:off x="7357615" y="4893201"/>
            <a:ext cx="1151385" cy="364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D62AE42-EA2A-410D-804A-4181A05B61D6}"/>
              </a:ext>
            </a:extLst>
          </p:cNvPr>
          <p:cNvCxnSpPr/>
          <p:nvPr/>
        </p:nvCxnSpPr>
        <p:spPr>
          <a:xfrm flipH="1">
            <a:off x="7357615" y="3794525"/>
            <a:ext cx="1764494" cy="1463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C6887B82-D505-0F2F-DEF1-CE23410CEDEE}"/>
              </a:ext>
            </a:extLst>
          </p:cNvPr>
          <p:cNvSpPr/>
          <p:nvPr/>
        </p:nvSpPr>
        <p:spPr>
          <a:xfrm>
            <a:off x="7340600" y="5211233"/>
            <a:ext cx="60981" cy="739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08BB4C0-C50A-8D65-FF94-6A689AD8A135}"/>
              </a:ext>
            </a:extLst>
          </p:cNvPr>
          <p:cNvCxnSpPr>
            <a:stCxn id="34" idx="4"/>
          </p:cNvCxnSpPr>
          <p:nvPr/>
        </p:nvCxnSpPr>
        <p:spPr>
          <a:xfrm>
            <a:off x="9122109" y="2120218"/>
            <a:ext cx="1919084" cy="3030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E2AA52B0-978B-1841-5CB1-EA0A01A3677A}"/>
              </a:ext>
            </a:extLst>
          </p:cNvPr>
          <p:cNvCxnSpPr>
            <a:stCxn id="39" idx="7"/>
          </p:cNvCxnSpPr>
          <p:nvPr/>
        </p:nvCxnSpPr>
        <p:spPr>
          <a:xfrm>
            <a:off x="9606036" y="2052173"/>
            <a:ext cx="1435157" cy="3098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A4ECBDA5-6BF9-13D0-3D8E-D42E9029A6A6}"/>
              </a:ext>
            </a:extLst>
          </p:cNvPr>
          <p:cNvCxnSpPr>
            <a:cxnSpLocks/>
          </p:cNvCxnSpPr>
          <p:nvPr/>
        </p:nvCxnSpPr>
        <p:spPr>
          <a:xfrm>
            <a:off x="9827801" y="3814949"/>
            <a:ext cx="1213392" cy="1336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24D37078-7763-103E-FFEB-2094214941A9}"/>
              </a:ext>
            </a:extLst>
          </p:cNvPr>
          <p:cNvCxnSpPr/>
          <p:nvPr/>
        </p:nvCxnSpPr>
        <p:spPr>
          <a:xfrm>
            <a:off x="10903618" y="3187206"/>
            <a:ext cx="137575" cy="1963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A26D1C3B-5FDF-C200-11A6-5041928BE0EA}"/>
              </a:ext>
            </a:extLst>
          </p:cNvPr>
          <p:cNvCxnSpPr/>
          <p:nvPr/>
        </p:nvCxnSpPr>
        <p:spPr>
          <a:xfrm>
            <a:off x="10456333" y="4893201"/>
            <a:ext cx="584860" cy="257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C240F28B-A8C6-6D03-0455-BE520C74D62A}"/>
              </a:ext>
            </a:extLst>
          </p:cNvPr>
          <p:cNvCxnSpPr/>
          <p:nvPr/>
        </p:nvCxnSpPr>
        <p:spPr>
          <a:xfrm flipH="1">
            <a:off x="11041193" y="4271433"/>
            <a:ext cx="497664" cy="879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C8B474A8-680A-5CDB-F639-F68853ED171E}"/>
              </a:ext>
            </a:extLst>
          </p:cNvPr>
          <p:cNvSpPr/>
          <p:nvPr/>
        </p:nvSpPr>
        <p:spPr>
          <a:xfrm>
            <a:off x="11008218" y="5118303"/>
            <a:ext cx="60981" cy="739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B083CF-50B3-6396-E484-513DAB51ECA8}"/>
              </a:ext>
            </a:extLst>
          </p:cNvPr>
          <p:cNvSpPr txBox="1"/>
          <p:nvPr/>
        </p:nvSpPr>
        <p:spPr>
          <a:xfrm>
            <a:off x="7004796" y="5348576"/>
            <a:ext cx="1139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카메라 </a:t>
            </a:r>
            <a:r>
              <a:rPr lang="en-US" altLang="ko-KR" sz="14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9A52197-9090-106F-6BDC-A1E7AF870A27}"/>
              </a:ext>
            </a:extLst>
          </p:cNvPr>
          <p:cNvSpPr txBox="1"/>
          <p:nvPr/>
        </p:nvSpPr>
        <p:spPr>
          <a:xfrm>
            <a:off x="10566451" y="5348576"/>
            <a:ext cx="1139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카메라 </a:t>
            </a:r>
            <a:r>
              <a:rPr lang="en-US" altLang="ko-KR" sz="14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1B443A08-AAE9-A184-119A-3585B9525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54" y="4987364"/>
            <a:ext cx="5906324" cy="447737"/>
          </a:xfrm>
          <a:prstGeom prst="rect">
            <a:avLst/>
          </a:prstGeom>
        </p:spPr>
      </p:pic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E6C7CC72-EFEE-29BA-6E02-91D5D1341927}"/>
              </a:ext>
            </a:extLst>
          </p:cNvPr>
          <p:cNvCxnSpPr>
            <a:cxnSpLocks/>
          </p:cNvCxnSpPr>
          <p:nvPr/>
        </p:nvCxnSpPr>
        <p:spPr>
          <a:xfrm flipH="1">
            <a:off x="9606036" y="1540442"/>
            <a:ext cx="3754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1ED0E8FE-48E5-A6AC-D14B-F360CE789CCD}"/>
              </a:ext>
            </a:extLst>
          </p:cNvPr>
          <p:cNvCxnSpPr>
            <a:cxnSpLocks/>
          </p:cNvCxnSpPr>
          <p:nvPr/>
        </p:nvCxnSpPr>
        <p:spPr>
          <a:xfrm>
            <a:off x="9973748" y="1540442"/>
            <a:ext cx="7740" cy="3476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C255E6B2-2E6D-B243-8342-4CA8B47F5F95}"/>
              </a:ext>
            </a:extLst>
          </p:cNvPr>
          <p:cNvCxnSpPr>
            <a:cxnSpLocks/>
          </p:cNvCxnSpPr>
          <p:nvPr/>
        </p:nvCxnSpPr>
        <p:spPr>
          <a:xfrm flipH="1">
            <a:off x="9690100" y="1549038"/>
            <a:ext cx="273119" cy="1424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F82994A-6C17-F996-331A-7236BAE9682F}"/>
              </a:ext>
            </a:extLst>
          </p:cNvPr>
          <p:cNvSpPr txBox="1"/>
          <p:nvPr/>
        </p:nvSpPr>
        <p:spPr>
          <a:xfrm>
            <a:off x="9958053" y="1700249"/>
            <a:ext cx="461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7251ED0-8222-0420-BB60-E5987E69517D}"/>
              </a:ext>
            </a:extLst>
          </p:cNvPr>
          <p:cNvSpPr txBox="1"/>
          <p:nvPr/>
        </p:nvSpPr>
        <p:spPr>
          <a:xfrm>
            <a:off x="9530462" y="1268711"/>
            <a:ext cx="461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C87953B-AF1E-A618-1C78-1E5BF4B169DF}"/>
              </a:ext>
            </a:extLst>
          </p:cNvPr>
          <p:cNvSpPr txBox="1"/>
          <p:nvPr/>
        </p:nvSpPr>
        <p:spPr>
          <a:xfrm>
            <a:off x="9496498" y="1603565"/>
            <a:ext cx="461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345462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1630</Words>
  <Application>Microsoft Office PowerPoint</Application>
  <PresentationFormat>와이드스크린</PresentationFormat>
  <Paragraphs>179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ElsevierGulliver</vt:lpstr>
      <vt:lpstr>Söhne</vt:lpstr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명묵 강</dc:creator>
  <cp:lastModifiedBy>강명묵</cp:lastModifiedBy>
  <cp:revision>1</cp:revision>
  <dcterms:created xsi:type="dcterms:W3CDTF">2024-01-14T09:43:19Z</dcterms:created>
  <dcterms:modified xsi:type="dcterms:W3CDTF">2024-03-18T14:28:15Z</dcterms:modified>
</cp:coreProperties>
</file>