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88" r:id="rId3"/>
    <p:sldId id="262" r:id="rId4"/>
    <p:sldId id="403" r:id="rId5"/>
    <p:sldId id="408" r:id="rId6"/>
    <p:sldId id="404" r:id="rId7"/>
    <p:sldId id="412" r:id="rId8"/>
    <p:sldId id="409" r:id="rId9"/>
    <p:sldId id="410" r:id="rId10"/>
    <p:sldId id="417" r:id="rId11"/>
    <p:sldId id="405" r:id="rId12"/>
    <p:sldId id="411" r:id="rId13"/>
    <p:sldId id="406" r:id="rId14"/>
    <p:sldId id="413" r:id="rId15"/>
    <p:sldId id="414" r:id="rId16"/>
    <p:sldId id="407" r:id="rId17"/>
    <p:sldId id="415" r:id="rId18"/>
    <p:sldId id="416" r:id="rId19"/>
    <p:sldId id="4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CD5EC-F84D-4D97-964B-D8E7F2016099}" v="1" dt="2024-03-18T14:28:45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명묵" userId="86eabdaf-b3d9-410b-94eb-b1f37b7ff2a5" providerId="ADAL" clId="{214B24C2-E405-432C-A6F1-D55F59A68AA5}"/>
    <pc:docChg chg="custSel addSld modSld">
      <pc:chgData name="강명묵" userId="86eabdaf-b3d9-410b-94eb-b1f37b7ff2a5" providerId="ADAL" clId="{214B24C2-E405-432C-A6F1-D55F59A68AA5}" dt="2024-01-15T05:08:12.377" v="4" actId="1076"/>
      <pc:docMkLst>
        <pc:docMk/>
      </pc:docMkLst>
      <pc:sldChg chg="addSp delSp modSp new mod">
        <pc:chgData name="강명묵" userId="86eabdaf-b3d9-410b-94eb-b1f37b7ff2a5" providerId="ADAL" clId="{214B24C2-E405-432C-A6F1-D55F59A68AA5}" dt="2024-01-15T05:08:12.377" v="4" actId="1076"/>
        <pc:sldMkLst>
          <pc:docMk/>
          <pc:sldMk cId="1395654579" sldId="260"/>
        </pc:sldMkLst>
        <pc:spChg chg="del">
          <ac:chgData name="강명묵" userId="86eabdaf-b3d9-410b-94eb-b1f37b7ff2a5" providerId="ADAL" clId="{214B24C2-E405-432C-A6F1-D55F59A68AA5}" dt="2024-01-15T05:07:58.934" v="1" actId="478"/>
          <ac:spMkLst>
            <pc:docMk/>
            <pc:sldMk cId="1395654579" sldId="260"/>
            <ac:spMk id="2" creationId="{61728D2E-F2C1-CB7E-485F-500471EAB1F1}"/>
          </ac:spMkLst>
        </pc:spChg>
        <pc:spChg chg="del">
          <ac:chgData name="강명묵" userId="86eabdaf-b3d9-410b-94eb-b1f37b7ff2a5" providerId="ADAL" clId="{214B24C2-E405-432C-A6F1-D55F59A68AA5}" dt="2024-01-15T05:07:58.934" v="1" actId="478"/>
          <ac:spMkLst>
            <pc:docMk/>
            <pc:sldMk cId="1395654579" sldId="260"/>
            <ac:spMk id="3" creationId="{883C9BA7-35D0-9DAC-982A-896A5AAFE3E7}"/>
          </ac:spMkLst>
        </pc:spChg>
        <pc:picChg chg="add mod">
          <ac:chgData name="강명묵" userId="86eabdaf-b3d9-410b-94eb-b1f37b7ff2a5" providerId="ADAL" clId="{214B24C2-E405-432C-A6F1-D55F59A68AA5}" dt="2024-01-15T05:08:12.377" v="4" actId="1076"/>
          <ac:picMkLst>
            <pc:docMk/>
            <pc:sldMk cId="1395654579" sldId="260"/>
            <ac:picMk id="5" creationId="{03DC9BF6-64A7-9501-B49F-34661853D1DD}"/>
          </ac:picMkLst>
        </pc:picChg>
      </pc:sldChg>
    </pc:docChg>
  </pc:docChgLst>
  <pc:docChgLst>
    <pc:chgData name="강명묵" userId="86eabdaf-b3d9-410b-94eb-b1f37b7ff2a5" providerId="ADAL" clId="{41ACD5EC-F84D-4D97-964B-D8E7F2016099}"/>
    <pc:docChg chg="custSel modSld">
      <pc:chgData name="강명묵" userId="86eabdaf-b3d9-410b-94eb-b1f37b7ff2a5" providerId="ADAL" clId="{41ACD5EC-F84D-4D97-964B-D8E7F2016099}" dt="2024-03-18T14:28:57.471" v="8" actId="478"/>
      <pc:docMkLst>
        <pc:docMk/>
      </pc:docMkLst>
      <pc:sldChg chg="delSp mod modTransition modAnim">
        <pc:chgData name="강명묵" userId="86eabdaf-b3d9-410b-94eb-b1f37b7ff2a5" providerId="ADAL" clId="{41ACD5EC-F84D-4D97-964B-D8E7F2016099}" dt="2024-03-18T14:28:49.016" v="1" actId="478"/>
        <pc:sldMkLst>
          <pc:docMk/>
          <pc:sldMk cId="398166841" sldId="261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98166841" sldId="261"/>
            <ac:picMk id="15" creationId="{76625D54-7A5C-1995-AE58-762CA0D9DCEC}"/>
          </ac:picMkLst>
        </pc:picChg>
        <pc:picChg chg="del">
          <ac:chgData name="강명묵" userId="86eabdaf-b3d9-410b-94eb-b1f37b7ff2a5" providerId="ADAL" clId="{41ACD5EC-F84D-4D97-964B-D8E7F2016099}" dt="2024-03-18T14:28:49.016" v="1" actId="478"/>
          <ac:picMkLst>
            <pc:docMk/>
            <pc:sldMk cId="398166841" sldId="261"/>
            <ac:picMk id="16" creationId="{A172512E-32D5-9AC6-628C-678DCE934E3B}"/>
          </ac:picMkLst>
        </pc:picChg>
      </pc:sldChg>
      <pc:sldChg chg="delSp mod modTransition modAnim">
        <pc:chgData name="강명묵" userId="86eabdaf-b3d9-410b-94eb-b1f37b7ff2a5" providerId="ADAL" clId="{41ACD5EC-F84D-4D97-964B-D8E7F2016099}" dt="2024-03-18T14:28:51.288" v="3" actId="478"/>
        <pc:sldMkLst>
          <pc:docMk/>
          <pc:sldMk cId="174840804" sldId="262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174840804" sldId="262"/>
            <ac:picMk id="60" creationId="{1D8CF50C-1FAA-2EE1-1E44-749DFC8E2314}"/>
          </ac:picMkLst>
        </pc:picChg>
        <pc:picChg chg="del">
          <ac:chgData name="강명묵" userId="86eabdaf-b3d9-410b-94eb-b1f37b7ff2a5" providerId="ADAL" clId="{41ACD5EC-F84D-4D97-964B-D8E7F2016099}" dt="2024-03-18T14:28:51.288" v="3" actId="478"/>
          <ac:picMkLst>
            <pc:docMk/>
            <pc:sldMk cId="174840804" sldId="262"/>
            <ac:picMk id="61" creationId="{F897F3A4-AFEC-2D94-848C-D856FBF75A6D}"/>
          </ac:picMkLst>
        </pc:picChg>
      </pc:sldChg>
      <pc:sldChg chg="delSp mod modTransition modAnim">
        <pc:chgData name="강명묵" userId="86eabdaf-b3d9-410b-94eb-b1f37b7ff2a5" providerId="ADAL" clId="{41ACD5EC-F84D-4D97-964B-D8E7F2016099}" dt="2024-03-18T14:28:50.328" v="2" actId="478"/>
        <pc:sldMkLst>
          <pc:docMk/>
          <pc:sldMk cId="1040738400" sldId="288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1040738400" sldId="288"/>
            <ac:picMk id="20" creationId="{67B024BD-D9DA-6AAB-0CE0-B17B142639B0}"/>
          </ac:picMkLst>
        </pc:picChg>
        <pc:picChg chg="del">
          <ac:chgData name="강명묵" userId="86eabdaf-b3d9-410b-94eb-b1f37b7ff2a5" providerId="ADAL" clId="{41ACD5EC-F84D-4D97-964B-D8E7F2016099}" dt="2024-03-18T14:28:50.328" v="2" actId="478"/>
          <ac:picMkLst>
            <pc:docMk/>
            <pc:sldMk cId="1040738400" sldId="288"/>
            <ac:picMk id="21" creationId="{4096AFA7-9881-92B7-CFF3-0B25C3A84CBE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3129611109" sldId="402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129611109" sldId="402"/>
            <ac:picMk id="4" creationId="{2A020CE5-FCF7-4738-1BDB-CEAF21CB5D75}"/>
          </ac:picMkLst>
        </pc:picChg>
      </pc:sldChg>
      <pc:sldChg chg="delSp mod modTransition modAnim">
        <pc:chgData name="강명묵" userId="86eabdaf-b3d9-410b-94eb-b1f37b7ff2a5" providerId="ADAL" clId="{41ACD5EC-F84D-4D97-964B-D8E7F2016099}" dt="2024-03-18T14:28:52.130" v="4" actId="478"/>
        <pc:sldMkLst>
          <pc:docMk/>
          <pc:sldMk cId="3591846773" sldId="403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591846773" sldId="403"/>
            <ac:picMk id="6" creationId="{8C6BDF6A-C0AE-116E-71DF-A638C6E06198}"/>
          </ac:picMkLst>
        </pc:picChg>
        <pc:picChg chg="del">
          <ac:chgData name="강명묵" userId="86eabdaf-b3d9-410b-94eb-b1f37b7ff2a5" providerId="ADAL" clId="{41ACD5EC-F84D-4D97-964B-D8E7F2016099}" dt="2024-03-18T14:28:52.130" v="4" actId="478"/>
          <ac:picMkLst>
            <pc:docMk/>
            <pc:sldMk cId="3591846773" sldId="403"/>
            <ac:picMk id="10" creationId="{ECB27745-3B72-E3BD-1A12-03F39CCE60D2}"/>
          </ac:picMkLst>
        </pc:picChg>
      </pc:sldChg>
      <pc:sldChg chg="delSp mod modTransition modAnim">
        <pc:chgData name="강명묵" userId="86eabdaf-b3d9-410b-94eb-b1f37b7ff2a5" providerId="ADAL" clId="{41ACD5EC-F84D-4D97-964B-D8E7F2016099}" dt="2024-03-18T14:28:55.238" v="6" actId="478"/>
        <pc:sldMkLst>
          <pc:docMk/>
          <pc:sldMk cId="4082515922" sldId="404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4082515922" sldId="404"/>
            <ac:picMk id="37" creationId="{9CEB000C-067F-3C45-9B51-D54C3E81D77C}"/>
          </ac:picMkLst>
        </pc:picChg>
        <pc:picChg chg="del">
          <ac:chgData name="강명묵" userId="86eabdaf-b3d9-410b-94eb-b1f37b7ff2a5" providerId="ADAL" clId="{41ACD5EC-F84D-4D97-964B-D8E7F2016099}" dt="2024-03-18T14:28:55.238" v="6" actId="478"/>
          <ac:picMkLst>
            <pc:docMk/>
            <pc:sldMk cId="4082515922" sldId="404"/>
            <ac:picMk id="41" creationId="{F914AFEA-B3F7-1088-7B4E-F5D56B0E311D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29378884" sldId="405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29378884" sldId="405"/>
            <ac:picMk id="4" creationId="{E8A3D01C-ECE3-1364-853C-C218BA29F902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631523729" sldId="406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631523729" sldId="406"/>
            <ac:picMk id="12" creationId="{C4A13BE6-6CB7-7DBD-8600-3232E0382F2F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3501254464" sldId="407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501254464" sldId="407"/>
            <ac:picMk id="12" creationId="{113BA9DD-A88B-6EAF-889B-D4F89B88DD48}"/>
          </ac:picMkLst>
        </pc:picChg>
      </pc:sldChg>
      <pc:sldChg chg="delSp mod modTransition modAnim">
        <pc:chgData name="강명묵" userId="86eabdaf-b3d9-410b-94eb-b1f37b7ff2a5" providerId="ADAL" clId="{41ACD5EC-F84D-4D97-964B-D8E7F2016099}" dt="2024-03-18T14:28:53.765" v="5" actId="478"/>
        <pc:sldMkLst>
          <pc:docMk/>
          <pc:sldMk cId="2852334956" sldId="408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2852334956" sldId="408"/>
            <ac:picMk id="22" creationId="{CCAA1E7B-8984-AB66-15DB-D1FA1043030C}"/>
          </ac:picMkLst>
        </pc:picChg>
        <pc:picChg chg="del">
          <ac:chgData name="강명묵" userId="86eabdaf-b3d9-410b-94eb-b1f37b7ff2a5" providerId="ADAL" clId="{41ACD5EC-F84D-4D97-964B-D8E7F2016099}" dt="2024-03-18T14:28:53.765" v="5" actId="478"/>
          <ac:picMkLst>
            <pc:docMk/>
            <pc:sldMk cId="2852334956" sldId="408"/>
            <ac:picMk id="25" creationId="{641611D0-B4B4-0F4D-94D4-D378B2FAE624}"/>
          </ac:picMkLst>
        </pc:picChg>
      </pc:sldChg>
      <pc:sldChg chg="delSp mod modTransition modAnim">
        <pc:chgData name="강명묵" userId="86eabdaf-b3d9-410b-94eb-b1f37b7ff2a5" providerId="ADAL" clId="{41ACD5EC-F84D-4D97-964B-D8E7F2016099}" dt="2024-03-18T14:28:57.471" v="8" actId="478"/>
        <pc:sldMkLst>
          <pc:docMk/>
          <pc:sldMk cId="3765724634" sldId="409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765724634" sldId="409"/>
            <ac:picMk id="11" creationId="{9CC52AA2-B4E0-337C-CD10-A837876A9D56}"/>
          </ac:picMkLst>
        </pc:picChg>
        <pc:picChg chg="del">
          <ac:chgData name="강명묵" userId="86eabdaf-b3d9-410b-94eb-b1f37b7ff2a5" providerId="ADAL" clId="{41ACD5EC-F84D-4D97-964B-D8E7F2016099}" dt="2024-03-18T14:28:57.471" v="8" actId="478"/>
          <ac:picMkLst>
            <pc:docMk/>
            <pc:sldMk cId="3765724634" sldId="409"/>
            <ac:picMk id="12" creationId="{2FBD8838-E072-E3BF-6A58-95D894564BBD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4268156559" sldId="410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4268156559" sldId="410"/>
            <ac:picMk id="64" creationId="{0E8FBE61-CD00-22D2-BA35-76552A73E9DB}"/>
          </ac:picMkLst>
        </pc:picChg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4268156559" sldId="410"/>
            <ac:picMk id="65" creationId="{058ADF78-11BB-FF1D-25F2-FA81EC8D6D0B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3589199182" sldId="411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589199182" sldId="411"/>
            <ac:picMk id="6" creationId="{9B251BBC-19D8-E6E7-28EB-6E07335505DA}"/>
          </ac:picMkLst>
        </pc:picChg>
      </pc:sldChg>
      <pc:sldChg chg="delSp mod modTransition modAnim">
        <pc:chgData name="강명묵" userId="86eabdaf-b3d9-410b-94eb-b1f37b7ff2a5" providerId="ADAL" clId="{41ACD5EC-F84D-4D97-964B-D8E7F2016099}" dt="2024-03-18T14:28:56.276" v="7" actId="478"/>
        <pc:sldMkLst>
          <pc:docMk/>
          <pc:sldMk cId="2704352357" sldId="412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2704352357" sldId="412"/>
            <ac:picMk id="13" creationId="{62250458-16C6-BA7F-4F38-BA91706BD867}"/>
          </ac:picMkLst>
        </pc:picChg>
        <pc:picChg chg="del">
          <ac:chgData name="강명묵" userId="86eabdaf-b3d9-410b-94eb-b1f37b7ff2a5" providerId="ADAL" clId="{41ACD5EC-F84D-4D97-964B-D8E7F2016099}" dt="2024-03-18T14:28:56.276" v="7" actId="478"/>
          <ac:picMkLst>
            <pc:docMk/>
            <pc:sldMk cId="2704352357" sldId="412"/>
            <ac:picMk id="16" creationId="{0A9CB78B-C378-41CE-1149-8703FF9A5CA4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727268563" sldId="413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727268563" sldId="413"/>
            <ac:picMk id="4" creationId="{BD3CD951-29F1-7C2C-3AFF-1C9144D53702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3136823454" sldId="414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136823454" sldId="414"/>
            <ac:picMk id="13" creationId="{8FFDE755-A657-A22E-3863-BA4EFFE6F4CF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2495942717" sldId="415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2495942717" sldId="415"/>
            <ac:picMk id="40" creationId="{2DB3F271-1EAA-FDF5-B979-D80DB852AEDA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4121427694" sldId="416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4121427694" sldId="416"/>
            <ac:picMk id="27" creationId="{F6B31DE0-067E-CCC7-6453-63A0A43A7299}"/>
          </ac:picMkLst>
        </pc:picChg>
      </pc:sldChg>
      <pc:sldChg chg="delSp modTransition modAnim">
        <pc:chgData name="강명묵" userId="86eabdaf-b3d9-410b-94eb-b1f37b7ff2a5" providerId="ADAL" clId="{41ACD5EC-F84D-4D97-964B-D8E7F2016099}" dt="2024-03-18T14:28:45.280" v="0"/>
        <pc:sldMkLst>
          <pc:docMk/>
          <pc:sldMk cId="3437910729" sldId="417"/>
        </pc:sldMkLst>
        <pc:picChg chg="del">
          <ac:chgData name="강명묵" userId="86eabdaf-b3d9-410b-94eb-b1f37b7ff2a5" providerId="ADAL" clId="{41ACD5EC-F84D-4D97-964B-D8E7F2016099}" dt="2024-03-18T14:28:45.280" v="0"/>
          <ac:picMkLst>
            <pc:docMk/>
            <pc:sldMk cId="3437910729" sldId="417"/>
            <ac:picMk id="35" creationId="{8FC3F9BF-93FF-BECB-A4EE-7ECA4F2E7B28}"/>
          </ac:picMkLst>
        </pc:picChg>
      </pc:sldChg>
    </pc:docChg>
  </pc:docChgLst>
  <pc:docChgLst>
    <pc:chgData name="강명묵" userId="86eabdaf-b3d9-410b-94eb-b1f37b7ff2a5" providerId="ADAL" clId="{D5E0A9A9-F65C-4A11-8A52-C08C357B573E}"/>
    <pc:docChg chg="undo custSel addSld delSld modSld sldOrd">
      <pc:chgData name="강명묵" userId="86eabdaf-b3d9-410b-94eb-b1f37b7ff2a5" providerId="ADAL" clId="{D5E0A9A9-F65C-4A11-8A52-C08C357B573E}" dt="2024-01-21T10:41:49.070" v="52125" actId="20577"/>
      <pc:docMkLst>
        <pc:docMk/>
      </pc:docMkLst>
      <pc:sldChg chg="addSp delSp del mod modTransition">
        <pc:chgData name="강명묵" userId="86eabdaf-b3d9-410b-94eb-b1f37b7ff2a5" providerId="ADAL" clId="{D5E0A9A9-F65C-4A11-8A52-C08C357B573E}" dt="2024-01-20T01:51:56.605" v="3612" actId="47"/>
        <pc:sldMkLst>
          <pc:docMk/>
          <pc:sldMk cId="3423527125" sldId="256"/>
        </pc:sldMkLst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0" creationId="{12F298A8-585C-7933-17A6-00C4AB612724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1" creationId="{D7207632-25F9-661F-A100-D4B96B63C601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2" creationId="{037C17CC-00BA-0193-7439-1F8DE1C69CCA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4" creationId="{04CE647C-B690-CA91-F2F8-F62870D1BB87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6" creationId="{695C21C9-69DB-4B10-7F90-6ADE9F741265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7" creationId="{48BC4FEC-AF84-3D1B-DCBF-9071DF08C000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8" creationId="{631BBC9B-6F89-1386-9717-2DC6C5384EE5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19" creationId="{29C3C8CD-B7AD-B05C-D7A9-DF3E8758A177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33" creationId="{0F3F5A26-9D77-FB48-AE0F-991F719BB6FE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34" creationId="{BDD06306-ACA5-067B-70CE-3F168BAD5BE5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35" creationId="{0B49B590-BA04-5204-AEE8-45F88C7C20C0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36" creationId="{1969250F-178B-C116-1AF4-CA2F8F32749C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37" creationId="{02505F50-9FB7-F328-8EF9-53E2856DD357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38" creationId="{5333C890-918E-4F36-6A83-555F81C29915}"/>
          </ac:spMkLst>
        </pc:spChg>
        <pc:spChg chg="del">
          <ac:chgData name="강명묵" userId="86eabdaf-b3d9-410b-94eb-b1f37b7ff2a5" providerId="ADAL" clId="{D5E0A9A9-F65C-4A11-8A52-C08C357B573E}" dt="2024-01-20T01:14:19.614" v="2807" actId="478"/>
          <ac:spMkLst>
            <pc:docMk/>
            <pc:sldMk cId="3423527125" sldId="256"/>
            <ac:spMk id="39" creationId="{D6361CDA-A669-EDB2-618F-33E989B7EA77}"/>
          </ac:spMkLst>
        </pc:spChg>
        <pc:graphicFrameChg chg="del">
          <ac:chgData name="강명묵" userId="86eabdaf-b3d9-410b-94eb-b1f37b7ff2a5" providerId="ADAL" clId="{D5E0A9A9-F65C-4A11-8A52-C08C357B573E}" dt="2024-01-20T01:14:19.614" v="2807" actId="478"/>
          <ac:graphicFrameMkLst>
            <pc:docMk/>
            <pc:sldMk cId="3423527125" sldId="256"/>
            <ac:graphicFrameMk id="4" creationId="{568992D6-1ED5-5991-6987-2884E76D4BE2}"/>
          </ac:graphicFrameMkLst>
        </pc:graphicFrameChg>
        <pc:graphicFrameChg chg="del">
          <ac:chgData name="강명묵" userId="86eabdaf-b3d9-410b-94eb-b1f37b7ff2a5" providerId="ADAL" clId="{D5E0A9A9-F65C-4A11-8A52-C08C357B573E}" dt="2024-01-20T01:14:19.614" v="2807" actId="478"/>
          <ac:graphicFrameMkLst>
            <pc:docMk/>
            <pc:sldMk cId="3423527125" sldId="256"/>
            <ac:graphicFrameMk id="15" creationId="{14B0070E-BC30-362F-3F95-A67FE37EDC5E}"/>
          </ac:graphicFrameMkLst>
        </pc:graphicFrameChg>
        <pc:graphicFrameChg chg="del">
          <ac:chgData name="강명묵" userId="86eabdaf-b3d9-410b-94eb-b1f37b7ff2a5" providerId="ADAL" clId="{D5E0A9A9-F65C-4A11-8A52-C08C357B573E}" dt="2024-01-20T01:14:19.614" v="2807" actId="478"/>
          <ac:graphicFrameMkLst>
            <pc:docMk/>
            <pc:sldMk cId="3423527125" sldId="256"/>
            <ac:graphicFrameMk id="32" creationId="{9AEC52BC-7701-1A93-5E7C-F5B0EE099BB1}"/>
          </ac:graphicFrameMkLst>
        </pc:graphicFrameChg>
        <pc:picChg chg="add">
          <ac:chgData name="강명묵" userId="86eabdaf-b3d9-410b-94eb-b1f37b7ff2a5" providerId="ADAL" clId="{D5E0A9A9-F65C-4A11-8A52-C08C357B573E}" dt="2024-01-20T01:20:16.809" v="2906" actId="22"/>
          <ac:picMkLst>
            <pc:docMk/>
            <pc:sldMk cId="3423527125" sldId="256"/>
            <ac:picMk id="3" creationId="{B78EAE46-7D3F-32C7-11F5-A6AA43827BF9}"/>
          </ac:picMkLst>
        </pc:picChg>
      </pc:sldChg>
      <pc:sldChg chg="del modTransition">
        <pc:chgData name="강명묵" userId="86eabdaf-b3d9-410b-94eb-b1f37b7ff2a5" providerId="ADAL" clId="{D5E0A9A9-F65C-4A11-8A52-C08C357B573E}" dt="2024-01-20T01:51:55.441" v="3611" actId="47"/>
        <pc:sldMkLst>
          <pc:docMk/>
          <pc:sldMk cId="3595432752" sldId="257"/>
        </pc:sldMkLst>
      </pc:sldChg>
      <pc:sldChg chg="del modTransition">
        <pc:chgData name="강명묵" userId="86eabdaf-b3d9-410b-94eb-b1f37b7ff2a5" providerId="ADAL" clId="{D5E0A9A9-F65C-4A11-8A52-C08C357B573E}" dt="2024-01-20T01:51:54.202" v="3610" actId="47"/>
        <pc:sldMkLst>
          <pc:docMk/>
          <pc:sldMk cId="1466818974" sldId="258"/>
        </pc:sldMkLst>
      </pc:sldChg>
      <pc:sldChg chg="del modTransition">
        <pc:chgData name="강명묵" userId="86eabdaf-b3d9-410b-94eb-b1f37b7ff2a5" providerId="ADAL" clId="{D5E0A9A9-F65C-4A11-8A52-C08C357B573E}" dt="2024-01-20T01:51:53.398" v="3609" actId="47"/>
        <pc:sldMkLst>
          <pc:docMk/>
          <pc:sldMk cId="1063861807" sldId="259"/>
        </pc:sldMkLst>
      </pc:sldChg>
      <pc:sldChg chg="addSp delSp del mod ord modTransition">
        <pc:chgData name="강명묵" userId="86eabdaf-b3d9-410b-94eb-b1f37b7ff2a5" providerId="ADAL" clId="{D5E0A9A9-F65C-4A11-8A52-C08C357B573E}" dt="2024-01-20T01:51:52.828" v="3608" actId="47"/>
        <pc:sldMkLst>
          <pc:docMk/>
          <pc:sldMk cId="1395654579" sldId="260"/>
        </pc:sldMkLst>
        <pc:picChg chg="add del">
          <ac:chgData name="강명묵" userId="86eabdaf-b3d9-410b-94eb-b1f37b7ff2a5" providerId="ADAL" clId="{D5E0A9A9-F65C-4A11-8A52-C08C357B573E}" dt="2024-01-20T00:02:24.622" v="4" actId="478"/>
          <ac:picMkLst>
            <pc:docMk/>
            <pc:sldMk cId="1395654579" sldId="260"/>
            <ac:picMk id="5" creationId="{03DC9BF6-64A7-9501-B49F-34661853D1DD}"/>
          </ac:picMkLst>
        </pc:picChg>
      </pc:sldChg>
      <pc:sldChg chg="addSp delSp modSp add del mod or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398166841" sldId="261"/>
        </pc:sldMkLst>
        <pc:spChg chg="add mod">
          <ac:chgData name="강명묵" userId="86eabdaf-b3d9-410b-94eb-b1f37b7ff2a5" providerId="ADAL" clId="{D5E0A9A9-F65C-4A11-8A52-C08C357B573E}" dt="2024-01-20T00:02:41.233" v="11"/>
          <ac:spMkLst>
            <pc:docMk/>
            <pc:sldMk cId="398166841" sldId="261"/>
            <ac:spMk id="2" creationId="{169F64B8-8110-4AB2-79F2-E2B32E6694F0}"/>
          </ac:spMkLst>
        </pc:spChg>
        <pc:spChg chg="add mod">
          <ac:chgData name="강명묵" userId="86eabdaf-b3d9-410b-94eb-b1f37b7ff2a5" providerId="ADAL" clId="{D5E0A9A9-F65C-4A11-8A52-C08C357B573E}" dt="2024-01-20T00:02:45.125" v="13" actId="20577"/>
          <ac:spMkLst>
            <pc:docMk/>
            <pc:sldMk cId="398166841" sldId="261"/>
            <ac:spMk id="3" creationId="{3B0380F2-4060-9843-C3B8-7613A6C040EE}"/>
          </ac:spMkLst>
        </pc:spChg>
        <pc:spChg chg="add mod">
          <ac:chgData name="강명묵" userId="86eabdaf-b3d9-410b-94eb-b1f37b7ff2a5" providerId="ADAL" clId="{D5E0A9A9-F65C-4A11-8A52-C08C357B573E}" dt="2024-01-20T00:02:41.233" v="11"/>
          <ac:spMkLst>
            <pc:docMk/>
            <pc:sldMk cId="398166841" sldId="261"/>
            <ac:spMk id="4" creationId="{9B370239-13D4-786D-3831-DD19708A636F}"/>
          </ac:spMkLst>
        </pc:spChg>
        <pc:spChg chg="add mod">
          <ac:chgData name="강명묵" userId="86eabdaf-b3d9-410b-94eb-b1f37b7ff2a5" providerId="ADAL" clId="{D5E0A9A9-F65C-4A11-8A52-C08C357B573E}" dt="2024-01-20T00:02:48.736" v="14"/>
          <ac:spMkLst>
            <pc:docMk/>
            <pc:sldMk cId="398166841" sldId="261"/>
            <ac:spMk id="6" creationId="{09FFD84E-1158-91AF-35EE-FC778CA9ADE5}"/>
          </ac:spMkLst>
        </pc:spChg>
        <pc:spChg chg="add mod">
          <ac:chgData name="강명묵" userId="86eabdaf-b3d9-410b-94eb-b1f37b7ff2a5" providerId="ADAL" clId="{D5E0A9A9-F65C-4A11-8A52-C08C357B573E}" dt="2024-01-20T00:02:54.272" v="15"/>
          <ac:spMkLst>
            <pc:docMk/>
            <pc:sldMk cId="398166841" sldId="261"/>
            <ac:spMk id="7" creationId="{8944251B-90CD-62CF-D171-D764189B4792}"/>
          </ac:spMkLst>
        </pc:spChg>
        <pc:picChg chg="del">
          <ac:chgData name="강명묵" userId="86eabdaf-b3d9-410b-94eb-b1f37b7ff2a5" providerId="ADAL" clId="{D5E0A9A9-F65C-4A11-8A52-C08C357B573E}" dt="2024-01-20T00:02:32.276" v="8" actId="478"/>
          <ac:picMkLst>
            <pc:docMk/>
            <pc:sldMk cId="398166841" sldId="261"/>
            <ac:picMk id="5" creationId="{03DC9BF6-64A7-9501-B49F-34661853D1DD}"/>
          </ac:picMkLst>
        </pc:picChg>
        <pc:picChg chg="add del mod">
          <ac:chgData name="강명묵" userId="86eabdaf-b3d9-410b-94eb-b1f37b7ff2a5" providerId="ADAL" clId="{D5E0A9A9-F65C-4A11-8A52-C08C357B573E}" dt="2024-01-21T10:40:01.897" v="52080"/>
          <ac:picMkLst>
            <pc:docMk/>
            <pc:sldMk cId="398166841" sldId="261"/>
            <ac:picMk id="15" creationId="{ED96585D-B174-FB98-3A19-52DF291DE666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74840804" sldId="262"/>
        </pc:sldMkLst>
        <pc:spChg chg="del">
          <ac:chgData name="강명묵" userId="86eabdaf-b3d9-410b-94eb-b1f37b7ff2a5" providerId="ADAL" clId="{D5E0A9A9-F65C-4A11-8A52-C08C357B573E}" dt="2024-01-20T00:05:30.532" v="139" actId="478"/>
          <ac:spMkLst>
            <pc:docMk/>
            <pc:sldMk cId="174840804" sldId="262"/>
            <ac:spMk id="2" creationId="{169F64B8-8110-4AB2-79F2-E2B32E6694F0}"/>
          </ac:spMkLst>
        </pc:spChg>
        <pc:spChg chg="del">
          <ac:chgData name="강명묵" userId="86eabdaf-b3d9-410b-94eb-b1f37b7ff2a5" providerId="ADAL" clId="{D5E0A9A9-F65C-4A11-8A52-C08C357B573E}" dt="2024-01-20T00:05:30.532" v="139" actId="478"/>
          <ac:spMkLst>
            <pc:docMk/>
            <pc:sldMk cId="174840804" sldId="262"/>
            <ac:spMk id="3" creationId="{3B0380F2-4060-9843-C3B8-7613A6C040EE}"/>
          </ac:spMkLst>
        </pc:spChg>
        <pc:spChg chg="del">
          <ac:chgData name="강명묵" userId="86eabdaf-b3d9-410b-94eb-b1f37b7ff2a5" providerId="ADAL" clId="{D5E0A9A9-F65C-4A11-8A52-C08C357B573E}" dt="2024-01-20T00:05:30.532" v="139" actId="478"/>
          <ac:spMkLst>
            <pc:docMk/>
            <pc:sldMk cId="174840804" sldId="262"/>
            <ac:spMk id="4" creationId="{9B370239-13D4-786D-3831-DD19708A636F}"/>
          </ac:spMkLst>
        </pc:spChg>
        <pc:spChg chg="add mod">
          <ac:chgData name="강명묵" userId="86eabdaf-b3d9-410b-94eb-b1f37b7ff2a5" providerId="ADAL" clId="{D5E0A9A9-F65C-4A11-8A52-C08C357B573E}" dt="2024-01-20T00:05:59.782" v="157" actId="20577"/>
          <ac:spMkLst>
            <pc:docMk/>
            <pc:sldMk cId="174840804" sldId="262"/>
            <ac:spMk id="5" creationId="{FAFE00E8-0241-1237-420C-568DBBABD33A}"/>
          </ac:spMkLst>
        </pc:spChg>
        <pc:spChg chg="del">
          <ac:chgData name="강명묵" userId="86eabdaf-b3d9-410b-94eb-b1f37b7ff2a5" providerId="ADAL" clId="{D5E0A9A9-F65C-4A11-8A52-C08C357B573E}" dt="2024-01-20T00:05:31.972" v="140" actId="478"/>
          <ac:spMkLst>
            <pc:docMk/>
            <pc:sldMk cId="174840804" sldId="262"/>
            <ac:spMk id="6" creationId="{09FFD84E-1158-91AF-35EE-FC778CA9ADE5}"/>
          </ac:spMkLst>
        </pc:spChg>
        <pc:spChg chg="mod">
          <ac:chgData name="강명묵" userId="86eabdaf-b3d9-410b-94eb-b1f37b7ff2a5" providerId="ADAL" clId="{D5E0A9A9-F65C-4A11-8A52-C08C357B573E}" dt="2024-01-20T00:05:28.148" v="138" actId="20577"/>
          <ac:spMkLst>
            <pc:docMk/>
            <pc:sldMk cId="174840804" sldId="262"/>
            <ac:spMk id="7" creationId="{8944251B-90CD-62CF-D171-D764189B4792}"/>
          </ac:spMkLst>
        </pc:spChg>
        <pc:spChg chg="add mod">
          <ac:chgData name="강명묵" userId="86eabdaf-b3d9-410b-94eb-b1f37b7ff2a5" providerId="ADAL" clId="{D5E0A9A9-F65C-4A11-8A52-C08C357B573E}" dt="2024-01-20T00:13:55.702" v="511" actId="20577"/>
          <ac:spMkLst>
            <pc:docMk/>
            <pc:sldMk cId="174840804" sldId="262"/>
            <ac:spMk id="9" creationId="{44897FC8-319C-41A9-9F98-1AE0D0B14C98}"/>
          </ac:spMkLst>
        </pc:spChg>
        <pc:spChg chg="add mod">
          <ac:chgData name="강명묵" userId="86eabdaf-b3d9-410b-94eb-b1f37b7ff2a5" providerId="ADAL" clId="{D5E0A9A9-F65C-4A11-8A52-C08C357B573E}" dt="2024-01-21T05:27:27.425" v="10501" actId="20577"/>
          <ac:spMkLst>
            <pc:docMk/>
            <pc:sldMk cId="174840804" sldId="262"/>
            <ac:spMk id="10" creationId="{8FE477FE-DAA4-D6D9-1147-671772297A2B}"/>
          </ac:spMkLst>
        </pc:spChg>
        <pc:cxnChg chg="add mod">
          <ac:chgData name="강명묵" userId="86eabdaf-b3d9-410b-94eb-b1f37b7ff2a5" providerId="ADAL" clId="{D5E0A9A9-F65C-4A11-8A52-C08C357B573E}" dt="2024-01-20T00:05:55.495" v="141"/>
          <ac:cxnSpMkLst>
            <pc:docMk/>
            <pc:sldMk cId="174840804" sldId="262"/>
            <ac:cxnSpMk id="8" creationId="{FE59A671-A1F0-EF79-9764-07C220B1C75E}"/>
          </ac:cxnSpMkLst>
        </pc:cxnChg>
      </pc:sldChg>
      <pc:sldChg chg="delSp modSp add mod ord modTransition delAnim modNotesTx">
        <pc:chgData name="강명묵" userId="86eabdaf-b3d9-410b-94eb-b1f37b7ff2a5" providerId="ADAL" clId="{D5E0A9A9-F65C-4A11-8A52-C08C357B573E}" dt="2024-01-21T10:40:35.941" v="52081"/>
        <pc:sldMkLst>
          <pc:docMk/>
          <pc:sldMk cId="1040738400" sldId="288"/>
        </pc:sldMkLst>
        <pc:spChg chg="mod">
          <ac:chgData name="강명묵" userId="86eabdaf-b3d9-410b-94eb-b1f37b7ff2a5" providerId="ADAL" clId="{D5E0A9A9-F65C-4A11-8A52-C08C357B573E}" dt="2024-01-20T00:04:42.727" v="82" actId="20577"/>
          <ac:spMkLst>
            <pc:docMk/>
            <pc:sldMk cId="1040738400" sldId="288"/>
            <ac:spMk id="2" creationId="{759907E0-C982-F3A0-F2A1-CD8E4A5BA371}"/>
          </ac:spMkLst>
        </pc:spChg>
        <pc:spChg chg="mod">
          <ac:chgData name="강명묵" userId="86eabdaf-b3d9-410b-94eb-b1f37b7ff2a5" providerId="ADAL" clId="{D5E0A9A9-F65C-4A11-8A52-C08C357B573E}" dt="2024-01-20T00:05:07.327" v="122" actId="20577"/>
          <ac:spMkLst>
            <pc:docMk/>
            <pc:sldMk cId="1040738400" sldId="288"/>
            <ac:spMk id="3" creationId="{BC76A7AE-0284-27E3-376E-4C9534616C59}"/>
          </ac:spMkLst>
        </pc:spChg>
        <pc:spChg chg="mod">
          <ac:chgData name="강명묵" userId="86eabdaf-b3d9-410b-94eb-b1f37b7ff2a5" providerId="ADAL" clId="{D5E0A9A9-F65C-4A11-8A52-C08C357B573E}" dt="2024-01-20T00:05:12.133" v="135" actId="20577"/>
          <ac:spMkLst>
            <pc:docMk/>
            <pc:sldMk cId="1040738400" sldId="288"/>
            <ac:spMk id="7" creationId="{730E0CE2-566E-02FC-E50E-F8FC84734FE1}"/>
          </ac:spMkLst>
        </pc:spChg>
        <pc:spChg chg="mod">
          <ac:chgData name="강명묵" userId="86eabdaf-b3d9-410b-94eb-b1f37b7ff2a5" providerId="ADAL" clId="{D5E0A9A9-F65C-4A11-8A52-C08C357B573E}" dt="2024-01-20T00:04:33.551" v="28" actId="20577"/>
          <ac:spMkLst>
            <pc:docMk/>
            <pc:sldMk cId="1040738400" sldId="288"/>
            <ac:spMk id="17" creationId="{CCF123AD-4707-A6DE-4111-B14266DF5915}"/>
          </ac:spMkLst>
        </pc:spChg>
        <pc:picChg chg="del">
          <ac:chgData name="강명묵" userId="86eabdaf-b3d9-410b-94eb-b1f37b7ff2a5" providerId="ADAL" clId="{D5E0A9A9-F65C-4A11-8A52-C08C357B573E}" dt="2024-01-20T00:04:07.982" v="20" actId="478"/>
          <ac:picMkLst>
            <pc:docMk/>
            <pc:sldMk cId="1040738400" sldId="288"/>
            <ac:picMk id="10" creationId="{28698ED0-0005-3657-B4F0-20254A6C3383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3819921280" sldId="289"/>
        </pc:sldMkLst>
        <pc:spChg chg="add mod">
          <ac:chgData name="강명묵" userId="86eabdaf-b3d9-410b-94eb-b1f37b7ff2a5" providerId="ADAL" clId="{D5E0A9A9-F65C-4A11-8A52-C08C357B573E}" dt="2024-01-20T00:23:09.200" v="1113" actId="404"/>
          <ac:spMkLst>
            <pc:docMk/>
            <pc:sldMk cId="3819921280" sldId="289"/>
            <ac:spMk id="2" creationId="{8F256D76-6858-5283-EC67-21C8A91CE916}"/>
          </ac:spMkLst>
        </pc:spChg>
        <pc:spChg chg="mod">
          <ac:chgData name="강명묵" userId="86eabdaf-b3d9-410b-94eb-b1f37b7ff2a5" providerId="ADAL" clId="{D5E0A9A9-F65C-4A11-8A52-C08C357B573E}" dt="2024-01-20T00:43:27.382" v="1829" actId="20577"/>
          <ac:spMkLst>
            <pc:docMk/>
            <pc:sldMk cId="3819921280" sldId="289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0T00:16:11.965" v="597" actId="478"/>
          <ac:spMkLst>
            <pc:docMk/>
            <pc:sldMk cId="3819921280" sldId="289"/>
            <ac:spMk id="9" creationId="{44897FC8-319C-41A9-9F98-1AE0D0B14C98}"/>
          </ac:spMkLst>
        </pc:spChg>
        <pc:spChg chg="mod">
          <ac:chgData name="강명묵" userId="86eabdaf-b3d9-410b-94eb-b1f37b7ff2a5" providerId="ADAL" clId="{D5E0A9A9-F65C-4A11-8A52-C08C357B573E}" dt="2024-01-20T00:18:53.685" v="693" actId="20577"/>
          <ac:spMkLst>
            <pc:docMk/>
            <pc:sldMk cId="3819921280" sldId="289"/>
            <ac:spMk id="10" creationId="{8FE477FE-DAA4-D6D9-1147-671772297A2B}"/>
          </ac:spMkLst>
        </pc:spChg>
      </pc:sldChg>
      <pc:sldChg chg="add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3053517881" sldId="290"/>
        </pc:sldMkLst>
        <pc:spChg chg="mod">
          <ac:chgData name="강명묵" userId="86eabdaf-b3d9-410b-94eb-b1f37b7ff2a5" providerId="ADAL" clId="{D5E0A9A9-F65C-4A11-8A52-C08C357B573E}" dt="2024-01-20T00:26:48.269" v="1328" actId="20577"/>
          <ac:spMkLst>
            <pc:docMk/>
            <pc:sldMk cId="3053517881" sldId="290"/>
            <ac:spMk id="2" creationId="{8F256D76-6858-5283-EC67-21C8A91CE916}"/>
          </ac:spMkLst>
        </pc:spChg>
        <pc:spChg chg="mod">
          <ac:chgData name="강명묵" userId="86eabdaf-b3d9-410b-94eb-b1f37b7ff2a5" providerId="ADAL" clId="{D5E0A9A9-F65C-4A11-8A52-C08C357B573E}" dt="2024-01-20T00:23:39.344" v="1166" actId="20577"/>
          <ac:spMkLst>
            <pc:docMk/>
            <pc:sldMk cId="3053517881" sldId="290"/>
            <ac:spMk id="5" creationId="{FAFE00E8-0241-1237-420C-568DBBABD33A}"/>
          </ac:spMkLst>
        </pc:spChg>
        <pc:spChg chg="mod">
          <ac:chgData name="강명묵" userId="86eabdaf-b3d9-410b-94eb-b1f37b7ff2a5" providerId="ADAL" clId="{D5E0A9A9-F65C-4A11-8A52-C08C357B573E}" dt="2024-01-20T00:43:30.456" v="1830" actId="20577"/>
          <ac:spMkLst>
            <pc:docMk/>
            <pc:sldMk cId="3053517881" sldId="290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0:24:48.462" v="1219" actId="14100"/>
          <ac:spMkLst>
            <pc:docMk/>
            <pc:sldMk cId="3053517881" sldId="290"/>
            <ac:spMk id="10" creationId="{8FE477FE-DAA4-D6D9-1147-671772297A2B}"/>
          </ac:spMkLst>
        </pc:spChg>
        <pc:spChg chg="add mod">
          <ac:chgData name="강명묵" userId="86eabdaf-b3d9-410b-94eb-b1f37b7ff2a5" providerId="ADAL" clId="{D5E0A9A9-F65C-4A11-8A52-C08C357B573E}" dt="2024-01-20T00:29:51.831" v="1366" actId="113"/>
          <ac:spMkLst>
            <pc:docMk/>
            <pc:sldMk cId="3053517881" sldId="290"/>
            <ac:spMk id="11" creationId="{1921FF57-A52B-4107-C6E0-DDE3E2969F06}"/>
          </ac:spMkLst>
        </pc:spChg>
        <pc:picChg chg="add mod">
          <ac:chgData name="강명묵" userId="86eabdaf-b3d9-410b-94eb-b1f37b7ff2a5" providerId="ADAL" clId="{D5E0A9A9-F65C-4A11-8A52-C08C357B573E}" dt="2024-01-20T00:27:06.269" v="1331" actId="1076"/>
          <ac:picMkLst>
            <pc:docMk/>
            <pc:sldMk cId="3053517881" sldId="290"/>
            <ac:picMk id="4" creationId="{E5A17744-79A2-EFEA-6E14-D7891760BD23}"/>
          </ac:picMkLst>
        </pc:picChg>
        <pc:picChg chg="add mod">
          <ac:chgData name="강명묵" userId="86eabdaf-b3d9-410b-94eb-b1f37b7ff2a5" providerId="ADAL" clId="{D5E0A9A9-F65C-4A11-8A52-C08C357B573E}" dt="2024-01-20T00:28:36.997" v="1352" actId="1076"/>
          <ac:picMkLst>
            <pc:docMk/>
            <pc:sldMk cId="3053517881" sldId="290"/>
            <ac:picMk id="9" creationId="{D7690269-349A-EBB2-A7A9-C3B9E6D436D2}"/>
          </ac:picMkLst>
        </pc:picChg>
        <pc:picChg chg="add mod">
          <ac:chgData name="강명묵" userId="86eabdaf-b3d9-410b-94eb-b1f37b7ff2a5" providerId="ADAL" clId="{D5E0A9A9-F65C-4A11-8A52-C08C357B573E}" dt="2024-01-20T00:29:00.430" v="1358" actId="1076"/>
          <ac:picMkLst>
            <pc:docMk/>
            <pc:sldMk cId="3053517881" sldId="290"/>
            <ac:picMk id="13" creationId="{434BF76C-FF65-EE34-9F30-3FB821F7FBDB}"/>
          </ac:picMkLst>
        </pc:picChg>
        <pc:cxnChg chg="add mod">
          <ac:chgData name="강명묵" userId="86eabdaf-b3d9-410b-94eb-b1f37b7ff2a5" providerId="ADAL" clId="{D5E0A9A9-F65C-4A11-8A52-C08C357B573E}" dt="2024-01-20T00:29:57.281" v="1367" actId="692"/>
          <ac:cxnSpMkLst>
            <pc:docMk/>
            <pc:sldMk cId="3053517881" sldId="290"/>
            <ac:cxnSpMk id="15" creationId="{8B56C848-8133-2E8B-F750-7024352E7667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341409122" sldId="291"/>
        </pc:sldMkLst>
        <pc:spChg chg="mod">
          <ac:chgData name="강명묵" userId="86eabdaf-b3d9-410b-94eb-b1f37b7ff2a5" providerId="ADAL" clId="{D5E0A9A9-F65C-4A11-8A52-C08C357B573E}" dt="2024-01-20T00:36:21.726" v="1685" actId="1076"/>
          <ac:spMkLst>
            <pc:docMk/>
            <pc:sldMk cId="1341409122" sldId="291"/>
            <ac:spMk id="2" creationId="{8F256D76-6858-5283-EC67-21C8A91CE916}"/>
          </ac:spMkLst>
        </pc:spChg>
        <pc:spChg chg="mod">
          <ac:chgData name="강명묵" userId="86eabdaf-b3d9-410b-94eb-b1f37b7ff2a5" providerId="ADAL" clId="{D5E0A9A9-F65C-4A11-8A52-C08C357B573E}" dt="2024-01-20T00:43:34.480" v="1831" actId="20577"/>
          <ac:spMkLst>
            <pc:docMk/>
            <pc:sldMk cId="1341409122" sldId="291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0:36:21.726" v="1685" actId="1076"/>
          <ac:spMkLst>
            <pc:docMk/>
            <pc:sldMk cId="1341409122" sldId="291"/>
            <ac:spMk id="11" creationId="{1921FF57-A52B-4107-C6E0-DDE3E2969F06}"/>
          </ac:spMkLst>
        </pc:spChg>
        <pc:spChg chg="add mod">
          <ac:chgData name="강명묵" userId="86eabdaf-b3d9-410b-94eb-b1f37b7ff2a5" providerId="ADAL" clId="{D5E0A9A9-F65C-4A11-8A52-C08C357B573E}" dt="2024-01-20T00:36:21.726" v="1685" actId="1076"/>
          <ac:spMkLst>
            <pc:docMk/>
            <pc:sldMk cId="1341409122" sldId="291"/>
            <ac:spMk id="12" creationId="{CEFF7CF5-7C3A-5E00-8508-602DF31C1E16}"/>
          </ac:spMkLst>
        </pc:spChg>
        <pc:spChg chg="add mod">
          <ac:chgData name="강명묵" userId="86eabdaf-b3d9-410b-94eb-b1f37b7ff2a5" providerId="ADAL" clId="{D5E0A9A9-F65C-4A11-8A52-C08C357B573E}" dt="2024-01-20T00:38:15.623" v="1696" actId="20577"/>
          <ac:spMkLst>
            <pc:docMk/>
            <pc:sldMk cId="1341409122" sldId="291"/>
            <ac:spMk id="14" creationId="{6A44A7EC-FD71-C5FD-F433-B7A70B50C30E}"/>
          </ac:spMkLst>
        </pc:spChg>
        <pc:picChg chg="del">
          <ac:chgData name="강명묵" userId="86eabdaf-b3d9-410b-94eb-b1f37b7ff2a5" providerId="ADAL" clId="{D5E0A9A9-F65C-4A11-8A52-C08C357B573E}" dt="2024-01-20T00:31:34.085" v="1404" actId="478"/>
          <ac:picMkLst>
            <pc:docMk/>
            <pc:sldMk cId="1341409122" sldId="291"/>
            <ac:picMk id="4" creationId="{E5A17744-79A2-EFEA-6E14-D7891760BD23}"/>
          </ac:picMkLst>
        </pc:picChg>
        <pc:picChg chg="add del mod">
          <ac:chgData name="강명묵" userId="86eabdaf-b3d9-410b-94eb-b1f37b7ff2a5" providerId="ADAL" clId="{D5E0A9A9-F65C-4A11-8A52-C08C357B573E}" dt="2024-01-21T05:35:07.234" v="12474" actId="478"/>
          <ac:picMkLst>
            <pc:docMk/>
            <pc:sldMk cId="1341409122" sldId="291"/>
            <ac:picMk id="6" creationId="{6CE9AD75-E8A2-92C8-1F88-EDFD567BE60D}"/>
          </ac:picMkLst>
        </pc:picChg>
        <pc:picChg chg="del">
          <ac:chgData name="강명묵" userId="86eabdaf-b3d9-410b-94eb-b1f37b7ff2a5" providerId="ADAL" clId="{D5E0A9A9-F65C-4A11-8A52-C08C357B573E}" dt="2024-01-20T00:32:46.453" v="1450" actId="478"/>
          <ac:picMkLst>
            <pc:docMk/>
            <pc:sldMk cId="1341409122" sldId="291"/>
            <ac:picMk id="9" creationId="{D7690269-349A-EBB2-A7A9-C3B9E6D436D2}"/>
          </ac:picMkLst>
        </pc:picChg>
        <pc:picChg chg="del">
          <ac:chgData name="강명묵" userId="86eabdaf-b3d9-410b-94eb-b1f37b7ff2a5" providerId="ADAL" clId="{D5E0A9A9-F65C-4A11-8A52-C08C357B573E}" dt="2024-01-20T00:32:47.284" v="1452" actId="478"/>
          <ac:picMkLst>
            <pc:docMk/>
            <pc:sldMk cId="1341409122" sldId="291"/>
            <ac:picMk id="13" creationId="{434BF76C-FF65-EE34-9F30-3FB821F7FBDB}"/>
          </ac:picMkLst>
        </pc:picChg>
        <pc:picChg chg="add del">
          <ac:chgData name="강명묵" userId="86eabdaf-b3d9-410b-94eb-b1f37b7ff2a5" providerId="ADAL" clId="{D5E0A9A9-F65C-4A11-8A52-C08C357B573E}" dt="2024-01-21T05:35:07.842" v="12475" actId="478"/>
          <ac:picMkLst>
            <pc:docMk/>
            <pc:sldMk cId="1341409122" sldId="291"/>
            <ac:picMk id="17" creationId="{EABA520E-66DD-87E8-0CC8-AA5636AEC267}"/>
          </ac:picMkLst>
        </pc:picChg>
        <pc:picChg chg="add mod">
          <ac:chgData name="강명묵" userId="86eabdaf-b3d9-410b-94eb-b1f37b7ff2a5" providerId="ADAL" clId="{D5E0A9A9-F65C-4A11-8A52-C08C357B573E}" dt="2024-01-21T05:35:12.025" v="12477" actId="1076"/>
          <ac:picMkLst>
            <pc:docMk/>
            <pc:sldMk cId="1341409122" sldId="291"/>
            <ac:picMk id="19" creationId="{C2AE109A-4B77-F070-36D1-C5B960EDDBAD}"/>
          </ac:picMkLst>
        </pc:picChg>
        <pc:cxnChg chg="del">
          <ac:chgData name="강명묵" userId="86eabdaf-b3d9-410b-94eb-b1f37b7ff2a5" providerId="ADAL" clId="{D5E0A9A9-F65C-4A11-8A52-C08C357B573E}" dt="2024-01-20T00:32:46.965" v="1451" actId="478"/>
          <ac:cxnSpMkLst>
            <pc:docMk/>
            <pc:sldMk cId="1341409122" sldId="291"/>
            <ac:cxnSpMk id="15" creationId="{8B56C848-8133-2E8B-F750-7024352E7667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414970843" sldId="292"/>
        </pc:sldMkLst>
        <pc:spChg chg="del">
          <ac:chgData name="강명묵" userId="86eabdaf-b3d9-410b-94eb-b1f37b7ff2a5" providerId="ADAL" clId="{D5E0A9A9-F65C-4A11-8A52-C08C357B573E}" dt="2024-01-20T00:44:42.165" v="1835" actId="478"/>
          <ac:spMkLst>
            <pc:docMk/>
            <pc:sldMk cId="1414970843" sldId="292"/>
            <ac:spMk id="2" creationId="{8F256D76-6858-5283-EC67-21C8A91CE916}"/>
          </ac:spMkLst>
        </pc:spChg>
        <pc:spChg chg="mod">
          <ac:chgData name="강명묵" userId="86eabdaf-b3d9-410b-94eb-b1f37b7ff2a5" providerId="ADAL" clId="{D5E0A9A9-F65C-4A11-8A52-C08C357B573E}" dt="2024-01-20T01:05:45.957" v="2557" actId="20577"/>
          <ac:spMkLst>
            <pc:docMk/>
            <pc:sldMk cId="1414970843" sldId="292"/>
            <ac:spMk id="7" creationId="{8944251B-90CD-62CF-D171-D764189B4792}"/>
          </ac:spMkLst>
        </pc:spChg>
        <pc:spChg chg="add mod">
          <ac:chgData name="강명묵" userId="86eabdaf-b3d9-410b-94eb-b1f37b7ff2a5" providerId="ADAL" clId="{D5E0A9A9-F65C-4A11-8A52-C08C357B573E}" dt="2024-01-20T01:03:33.638" v="2364" actId="14100"/>
          <ac:spMkLst>
            <pc:docMk/>
            <pc:sldMk cId="1414970843" sldId="292"/>
            <ac:spMk id="9" creationId="{A2059275-AA49-86D2-09ED-BFCB7E3087A2}"/>
          </ac:spMkLst>
        </pc:spChg>
        <pc:spChg chg="mod">
          <ac:chgData name="강명묵" userId="86eabdaf-b3d9-410b-94eb-b1f37b7ff2a5" providerId="ADAL" clId="{D5E0A9A9-F65C-4A11-8A52-C08C357B573E}" dt="2024-01-20T00:37:38.021" v="1695" actId="14100"/>
          <ac:spMkLst>
            <pc:docMk/>
            <pc:sldMk cId="1414970843" sldId="292"/>
            <ac:spMk id="10" creationId="{8FE477FE-DAA4-D6D9-1147-671772297A2B}"/>
          </ac:spMkLst>
        </pc:spChg>
        <pc:spChg chg="del">
          <ac:chgData name="강명묵" userId="86eabdaf-b3d9-410b-94eb-b1f37b7ff2a5" providerId="ADAL" clId="{D5E0A9A9-F65C-4A11-8A52-C08C357B573E}" dt="2024-01-20T00:44:40.221" v="1834" actId="478"/>
          <ac:spMkLst>
            <pc:docMk/>
            <pc:sldMk cId="1414970843" sldId="292"/>
            <ac:spMk id="11" creationId="{1921FF57-A52B-4107-C6E0-DDE3E2969F06}"/>
          </ac:spMkLst>
        </pc:spChg>
        <pc:spChg chg="del">
          <ac:chgData name="강명묵" userId="86eabdaf-b3d9-410b-94eb-b1f37b7ff2a5" providerId="ADAL" clId="{D5E0A9A9-F65C-4A11-8A52-C08C357B573E}" dt="2024-01-20T00:44:40.221" v="1834" actId="478"/>
          <ac:spMkLst>
            <pc:docMk/>
            <pc:sldMk cId="1414970843" sldId="292"/>
            <ac:spMk id="12" creationId="{CEFF7CF5-7C3A-5E00-8508-602DF31C1E16}"/>
          </ac:spMkLst>
        </pc:spChg>
        <pc:spChg chg="del">
          <ac:chgData name="강명묵" userId="86eabdaf-b3d9-410b-94eb-b1f37b7ff2a5" providerId="ADAL" clId="{D5E0A9A9-F65C-4A11-8A52-C08C357B573E}" dt="2024-01-20T00:44:40.221" v="1834" actId="478"/>
          <ac:spMkLst>
            <pc:docMk/>
            <pc:sldMk cId="1414970843" sldId="292"/>
            <ac:spMk id="14" creationId="{6A44A7EC-FD71-C5FD-F433-B7A70B50C30E}"/>
          </ac:spMkLst>
        </pc:spChg>
        <pc:spChg chg="add mod">
          <ac:chgData name="강명묵" userId="86eabdaf-b3d9-410b-94eb-b1f37b7ff2a5" providerId="ADAL" clId="{D5E0A9A9-F65C-4A11-8A52-C08C357B573E}" dt="2024-01-20T01:03:29.814" v="2363" actId="14100"/>
          <ac:spMkLst>
            <pc:docMk/>
            <pc:sldMk cId="1414970843" sldId="292"/>
            <ac:spMk id="18" creationId="{B7B12F72-DB69-99F4-DBBC-926D840F2A1E}"/>
          </ac:spMkLst>
        </pc:spChg>
        <pc:spChg chg="add mod">
          <ac:chgData name="강명묵" userId="86eabdaf-b3d9-410b-94eb-b1f37b7ff2a5" providerId="ADAL" clId="{D5E0A9A9-F65C-4A11-8A52-C08C357B573E}" dt="2024-01-20T01:07:19.510" v="2565" actId="1076"/>
          <ac:spMkLst>
            <pc:docMk/>
            <pc:sldMk cId="1414970843" sldId="292"/>
            <ac:spMk id="19" creationId="{A8AF3FB3-FFE5-9478-010C-FAF52CAB14F8}"/>
          </ac:spMkLst>
        </pc:spChg>
        <pc:spChg chg="add mod">
          <ac:chgData name="강명묵" userId="86eabdaf-b3d9-410b-94eb-b1f37b7ff2a5" providerId="ADAL" clId="{D5E0A9A9-F65C-4A11-8A52-C08C357B573E}" dt="2024-01-21T05:43:02.173" v="13616"/>
          <ac:spMkLst>
            <pc:docMk/>
            <pc:sldMk cId="1414970843" sldId="292"/>
            <ac:spMk id="20" creationId="{4E08694B-9DD7-944D-7BE6-7340B2514D26}"/>
          </ac:spMkLst>
        </pc:spChg>
        <pc:spChg chg="add mod">
          <ac:chgData name="강명묵" userId="86eabdaf-b3d9-410b-94eb-b1f37b7ff2a5" providerId="ADAL" clId="{D5E0A9A9-F65C-4A11-8A52-C08C357B573E}" dt="2024-01-20T01:04:27.909" v="2547" actId="1076"/>
          <ac:spMkLst>
            <pc:docMk/>
            <pc:sldMk cId="1414970843" sldId="292"/>
            <ac:spMk id="23" creationId="{0A791AF1-7EAC-BDFC-ED22-452658794E5F}"/>
          </ac:spMkLst>
        </pc:spChg>
        <pc:picChg chg="add del mod">
          <ac:chgData name="강명묵" userId="86eabdaf-b3d9-410b-94eb-b1f37b7ff2a5" providerId="ADAL" clId="{D5E0A9A9-F65C-4A11-8A52-C08C357B573E}" dt="2024-01-20T00:53:33.845" v="1954" actId="478"/>
          <ac:picMkLst>
            <pc:docMk/>
            <pc:sldMk cId="1414970843" sldId="292"/>
            <ac:picMk id="4" creationId="{2C3D2D58-1FCF-AFCA-B361-4E8635B752CF}"/>
          </ac:picMkLst>
        </pc:picChg>
        <pc:picChg chg="del">
          <ac:chgData name="강명묵" userId="86eabdaf-b3d9-410b-94eb-b1f37b7ff2a5" providerId="ADAL" clId="{D5E0A9A9-F65C-4A11-8A52-C08C357B573E}" dt="2024-01-20T00:44:38.077" v="1833" actId="478"/>
          <ac:picMkLst>
            <pc:docMk/>
            <pc:sldMk cId="1414970843" sldId="292"/>
            <ac:picMk id="6" creationId="{6CE9AD75-E8A2-92C8-1F88-EDFD567BE60D}"/>
          </ac:picMkLst>
        </pc:picChg>
        <pc:picChg chg="add del mod">
          <ac:chgData name="강명묵" userId="86eabdaf-b3d9-410b-94eb-b1f37b7ff2a5" providerId="ADAL" clId="{D5E0A9A9-F65C-4A11-8A52-C08C357B573E}" dt="2024-01-20T00:54:18.382" v="1959" actId="22"/>
          <ac:picMkLst>
            <pc:docMk/>
            <pc:sldMk cId="1414970843" sldId="292"/>
            <ac:picMk id="15" creationId="{4C7170C5-FDD3-AC37-B6DE-D11E852BC3BF}"/>
          </ac:picMkLst>
        </pc:picChg>
        <pc:picChg chg="add mod">
          <ac:chgData name="강명묵" userId="86eabdaf-b3d9-410b-94eb-b1f37b7ff2a5" providerId="ADAL" clId="{D5E0A9A9-F65C-4A11-8A52-C08C357B573E}" dt="2024-01-20T00:54:26.692" v="1961" actId="1076"/>
          <ac:picMkLst>
            <pc:docMk/>
            <pc:sldMk cId="1414970843" sldId="292"/>
            <ac:picMk id="17" creationId="{E4F183DB-3C86-AEEC-6C88-70095DBCD80C}"/>
          </ac:picMkLst>
        </pc:picChg>
        <pc:picChg chg="add mod">
          <ac:chgData name="강명묵" userId="86eabdaf-b3d9-410b-94eb-b1f37b7ff2a5" providerId="ADAL" clId="{D5E0A9A9-F65C-4A11-8A52-C08C357B573E}" dt="2024-01-20T01:03:35.621" v="2365" actId="1076"/>
          <ac:picMkLst>
            <pc:docMk/>
            <pc:sldMk cId="1414970843" sldId="292"/>
            <ac:picMk id="22" creationId="{DC4D8267-A73F-BD63-FAFD-37702706867A}"/>
          </ac:picMkLst>
        </pc:picChg>
        <pc:picChg chg="add mod ord">
          <ac:chgData name="강명묵" userId="86eabdaf-b3d9-410b-94eb-b1f37b7ff2a5" providerId="ADAL" clId="{D5E0A9A9-F65C-4A11-8A52-C08C357B573E}" dt="2024-01-20T01:07:04.774" v="2563" actId="1076"/>
          <ac:picMkLst>
            <pc:docMk/>
            <pc:sldMk cId="1414970843" sldId="292"/>
            <ac:picMk id="25" creationId="{95B2B481-B346-F587-A85D-8D946D54EC08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493765411" sldId="293"/>
        </pc:sldMkLst>
        <pc:spChg chg="mod">
          <ac:chgData name="강명묵" userId="86eabdaf-b3d9-410b-94eb-b1f37b7ff2a5" providerId="ADAL" clId="{D5E0A9A9-F65C-4A11-8A52-C08C357B573E}" dt="2024-01-20T00:45:23.814" v="1845" actId="404"/>
          <ac:spMkLst>
            <pc:docMk/>
            <pc:sldMk cId="1493765411" sldId="293"/>
            <ac:spMk id="2" creationId="{8F256D76-6858-5283-EC67-21C8A91CE916}"/>
          </ac:spMkLst>
        </pc:spChg>
        <pc:spChg chg="mod">
          <ac:chgData name="강명묵" userId="86eabdaf-b3d9-410b-94eb-b1f37b7ff2a5" providerId="ADAL" clId="{D5E0A9A9-F65C-4A11-8A52-C08C357B573E}" dt="2024-01-20T00:43:37.543" v="1832" actId="20577"/>
          <ac:spMkLst>
            <pc:docMk/>
            <pc:sldMk cId="1493765411" sldId="293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0:38:46.614" v="1699" actId="14100"/>
          <ac:spMkLst>
            <pc:docMk/>
            <pc:sldMk cId="1493765411" sldId="293"/>
            <ac:spMk id="10" creationId="{8FE477FE-DAA4-D6D9-1147-671772297A2B}"/>
          </ac:spMkLst>
        </pc:spChg>
        <pc:spChg chg="del">
          <ac:chgData name="강명묵" userId="86eabdaf-b3d9-410b-94eb-b1f37b7ff2a5" providerId="ADAL" clId="{D5E0A9A9-F65C-4A11-8A52-C08C357B573E}" dt="2024-01-20T00:40:30.981" v="1762" actId="478"/>
          <ac:spMkLst>
            <pc:docMk/>
            <pc:sldMk cId="1493765411" sldId="293"/>
            <ac:spMk id="11" creationId="{1921FF57-A52B-4107-C6E0-DDE3E2969F06}"/>
          </ac:spMkLst>
        </pc:spChg>
        <pc:spChg chg="add mod">
          <ac:chgData name="강명묵" userId="86eabdaf-b3d9-410b-94eb-b1f37b7ff2a5" providerId="ADAL" clId="{D5E0A9A9-F65C-4A11-8A52-C08C357B573E}" dt="2024-01-20T00:45:32.198" v="1848" actId="404"/>
          <ac:spMkLst>
            <pc:docMk/>
            <pc:sldMk cId="1493765411" sldId="293"/>
            <ac:spMk id="16" creationId="{CEB416B1-1000-4597-7F15-3FBFFD52558A}"/>
          </ac:spMkLst>
        </pc:spChg>
        <pc:spChg chg="add mod">
          <ac:chgData name="강명묵" userId="86eabdaf-b3d9-410b-94eb-b1f37b7ff2a5" providerId="ADAL" clId="{D5E0A9A9-F65C-4A11-8A52-C08C357B573E}" dt="2024-01-20T00:45:43.782" v="1852" actId="404"/>
          <ac:spMkLst>
            <pc:docMk/>
            <pc:sldMk cId="1493765411" sldId="293"/>
            <ac:spMk id="19" creationId="{0CF3C613-1D1F-E957-50E5-74671D157777}"/>
          </ac:spMkLst>
        </pc:spChg>
        <pc:spChg chg="add mod">
          <ac:chgData name="강명묵" userId="86eabdaf-b3d9-410b-94eb-b1f37b7ff2a5" providerId="ADAL" clId="{D5E0A9A9-F65C-4A11-8A52-C08C357B573E}" dt="2024-01-20T00:46:59.273" v="1869" actId="692"/>
          <ac:spMkLst>
            <pc:docMk/>
            <pc:sldMk cId="1493765411" sldId="293"/>
            <ac:spMk id="24" creationId="{9850660B-DE1F-B12C-14B0-78725C1ECD50}"/>
          </ac:spMkLst>
        </pc:spChg>
        <pc:spChg chg="add del mod">
          <ac:chgData name="강명묵" userId="86eabdaf-b3d9-410b-94eb-b1f37b7ff2a5" providerId="ADAL" clId="{D5E0A9A9-F65C-4A11-8A52-C08C357B573E}" dt="2024-01-21T05:46:11.400" v="13863" actId="14100"/>
          <ac:spMkLst>
            <pc:docMk/>
            <pc:sldMk cId="1493765411" sldId="293"/>
            <ac:spMk id="25" creationId="{6C540FC0-8E5C-70F5-A92E-8973A2A75A5E}"/>
          </ac:spMkLst>
        </pc:spChg>
        <pc:spChg chg="add mod">
          <ac:chgData name="강명묵" userId="86eabdaf-b3d9-410b-94eb-b1f37b7ff2a5" providerId="ADAL" clId="{D5E0A9A9-F65C-4A11-8A52-C08C357B573E}" dt="2024-01-20T00:52:17.207" v="1935" actId="1076"/>
          <ac:spMkLst>
            <pc:docMk/>
            <pc:sldMk cId="1493765411" sldId="293"/>
            <ac:spMk id="38" creationId="{95CC0B0A-E9DF-D612-D6CC-CF71E731C1B2}"/>
          </ac:spMkLst>
        </pc:spChg>
        <pc:spChg chg="add mod">
          <ac:chgData name="강명묵" userId="86eabdaf-b3d9-410b-94eb-b1f37b7ff2a5" providerId="ADAL" clId="{D5E0A9A9-F65C-4A11-8A52-C08C357B573E}" dt="2024-01-20T00:53:14.549" v="1953" actId="1076"/>
          <ac:spMkLst>
            <pc:docMk/>
            <pc:sldMk cId="1493765411" sldId="293"/>
            <ac:spMk id="44" creationId="{92AB0A97-303D-2F4E-D0EF-CB9AB01B73B2}"/>
          </ac:spMkLst>
        </pc:spChg>
        <pc:picChg chg="del">
          <ac:chgData name="강명묵" userId="86eabdaf-b3d9-410b-94eb-b1f37b7ff2a5" providerId="ADAL" clId="{D5E0A9A9-F65C-4A11-8A52-C08C357B573E}" dt="2024-01-20T00:39:47.301" v="1758" actId="478"/>
          <ac:picMkLst>
            <pc:docMk/>
            <pc:sldMk cId="1493765411" sldId="293"/>
            <ac:picMk id="4" creationId="{E5A17744-79A2-EFEA-6E14-D7891760BD23}"/>
          </ac:picMkLst>
        </pc:picChg>
        <pc:picChg chg="add del mod">
          <ac:chgData name="강명묵" userId="86eabdaf-b3d9-410b-94eb-b1f37b7ff2a5" providerId="ADAL" clId="{D5E0A9A9-F65C-4A11-8A52-C08C357B573E}" dt="2024-01-20T00:40:38.821" v="1765" actId="478"/>
          <ac:picMkLst>
            <pc:docMk/>
            <pc:sldMk cId="1493765411" sldId="293"/>
            <ac:picMk id="6" creationId="{B821259A-C939-EC21-1299-5E647E706372}"/>
          </ac:picMkLst>
        </pc:picChg>
        <pc:picChg chg="del">
          <ac:chgData name="강명묵" userId="86eabdaf-b3d9-410b-94eb-b1f37b7ff2a5" providerId="ADAL" clId="{D5E0A9A9-F65C-4A11-8A52-C08C357B573E}" dt="2024-01-20T00:40:33.229" v="1763" actId="478"/>
          <ac:picMkLst>
            <pc:docMk/>
            <pc:sldMk cId="1493765411" sldId="293"/>
            <ac:picMk id="9" creationId="{D7690269-349A-EBB2-A7A9-C3B9E6D436D2}"/>
          </ac:picMkLst>
        </pc:picChg>
        <pc:picChg chg="del">
          <ac:chgData name="강명묵" userId="86eabdaf-b3d9-410b-94eb-b1f37b7ff2a5" providerId="ADAL" clId="{D5E0A9A9-F65C-4A11-8A52-C08C357B573E}" dt="2024-01-20T00:40:35.261" v="1764" actId="478"/>
          <ac:picMkLst>
            <pc:docMk/>
            <pc:sldMk cId="1493765411" sldId="293"/>
            <ac:picMk id="13" creationId="{434BF76C-FF65-EE34-9F30-3FB821F7FBDB}"/>
          </ac:picMkLst>
        </pc:picChg>
        <pc:picChg chg="add mod">
          <ac:chgData name="강명묵" userId="86eabdaf-b3d9-410b-94eb-b1f37b7ff2a5" providerId="ADAL" clId="{D5E0A9A9-F65C-4A11-8A52-C08C357B573E}" dt="2024-01-20T00:45:27.558" v="1846" actId="1076"/>
          <ac:picMkLst>
            <pc:docMk/>
            <pc:sldMk cId="1493765411" sldId="293"/>
            <ac:picMk id="14" creationId="{88719956-09B7-81AE-9235-D58CC4EEF91A}"/>
          </ac:picMkLst>
        </pc:picChg>
        <pc:picChg chg="add mod">
          <ac:chgData name="강명묵" userId="86eabdaf-b3d9-410b-94eb-b1f37b7ff2a5" providerId="ADAL" clId="{D5E0A9A9-F65C-4A11-8A52-C08C357B573E}" dt="2024-01-20T00:45:37.669" v="1850" actId="14100"/>
          <ac:picMkLst>
            <pc:docMk/>
            <pc:sldMk cId="1493765411" sldId="293"/>
            <ac:picMk id="18" creationId="{DDCDBD44-6031-00E1-BABC-4D9A805FCBEA}"/>
          </ac:picMkLst>
        </pc:picChg>
        <pc:picChg chg="add mod">
          <ac:chgData name="강명묵" userId="86eabdaf-b3d9-410b-94eb-b1f37b7ff2a5" providerId="ADAL" clId="{D5E0A9A9-F65C-4A11-8A52-C08C357B573E}" dt="2024-01-20T00:45:50.533" v="1854" actId="14100"/>
          <ac:picMkLst>
            <pc:docMk/>
            <pc:sldMk cId="1493765411" sldId="293"/>
            <ac:picMk id="21" creationId="{5FF1BDAD-B2A8-9833-E31D-060B90CA9504}"/>
          </ac:picMkLst>
        </pc:picChg>
        <pc:picChg chg="add del mod">
          <ac:chgData name="강명묵" userId="86eabdaf-b3d9-410b-94eb-b1f37b7ff2a5" providerId="ADAL" clId="{D5E0A9A9-F65C-4A11-8A52-C08C357B573E}" dt="2024-01-21T05:46:03.241" v="13860" actId="478"/>
          <ac:picMkLst>
            <pc:docMk/>
            <pc:sldMk cId="1493765411" sldId="293"/>
            <ac:picMk id="23" creationId="{E7FE3B8D-8CE4-28A7-9A9A-C646BF64AF97}"/>
          </ac:picMkLst>
        </pc:picChg>
        <pc:picChg chg="add mod">
          <ac:chgData name="강명묵" userId="86eabdaf-b3d9-410b-94eb-b1f37b7ff2a5" providerId="ADAL" clId="{D5E0A9A9-F65C-4A11-8A52-C08C357B573E}" dt="2024-01-20T00:50:49.181" v="1925" actId="1076"/>
          <ac:picMkLst>
            <pc:docMk/>
            <pc:sldMk cId="1493765411" sldId="293"/>
            <ac:picMk id="43" creationId="{2A3BD85D-6FB9-B9C8-AC16-38DD37957937}"/>
          </ac:picMkLst>
        </pc:picChg>
        <pc:picChg chg="add mod ord">
          <ac:chgData name="강명묵" userId="86eabdaf-b3d9-410b-94eb-b1f37b7ff2a5" providerId="ADAL" clId="{D5E0A9A9-F65C-4A11-8A52-C08C357B573E}" dt="2024-01-21T05:46:08.591" v="13862" actId="167"/>
          <ac:picMkLst>
            <pc:docMk/>
            <pc:sldMk cId="1493765411" sldId="293"/>
            <ac:picMk id="46" creationId="{FAA25592-F880-D93E-AD7B-4CB8B0AC347A}"/>
          </ac:picMkLst>
        </pc:picChg>
        <pc:cxnChg chg="del">
          <ac:chgData name="강명묵" userId="86eabdaf-b3d9-410b-94eb-b1f37b7ff2a5" providerId="ADAL" clId="{D5E0A9A9-F65C-4A11-8A52-C08C357B573E}" dt="2024-01-20T00:40:35.261" v="1764" actId="478"/>
          <ac:cxnSpMkLst>
            <pc:docMk/>
            <pc:sldMk cId="1493765411" sldId="293"/>
            <ac:cxnSpMk id="15" creationId="{8B56C848-8133-2E8B-F750-7024352E7667}"/>
          </ac:cxnSpMkLst>
        </pc:cxnChg>
        <pc:cxnChg chg="add del mod">
          <ac:chgData name="강명묵" userId="86eabdaf-b3d9-410b-94eb-b1f37b7ff2a5" providerId="ADAL" clId="{D5E0A9A9-F65C-4A11-8A52-C08C357B573E}" dt="2024-01-20T00:47:45.981" v="1871" actId="478"/>
          <ac:cxnSpMkLst>
            <pc:docMk/>
            <pc:sldMk cId="1493765411" sldId="293"/>
            <ac:cxnSpMk id="27" creationId="{3A46A15B-257C-6190-CF3F-7EAE98181DF9}"/>
          </ac:cxnSpMkLst>
        </pc:cxnChg>
        <pc:cxnChg chg="add del mod">
          <ac:chgData name="강명묵" userId="86eabdaf-b3d9-410b-94eb-b1f37b7ff2a5" providerId="ADAL" clId="{D5E0A9A9-F65C-4A11-8A52-C08C357B573E}" dt="2024-01-20T00:47:59.086" v="1873" actId="11529"/>
          <ac:cxnSpMkLst>
            <pc:docMk/>
            <pc:sldMk cId="1493765411" sldId="293"/>
            <ac:cxnSpMk id="29" creationId="{752C722F-23B7-BDA6-5378-0407FFBFF1A0}"/>
          </ac:cxnSpMkLst>
        </pc:cxnChg>
        <pc:cxnChg chg="add mod">
          <ac:chgData name="강명묵" userId="86eabdaf-b3d9-410b-94eb-b1f37b7ff2a5" providerId="ADAL" clId="{D5E0A9A9-F65C-4A11-8A52-C08C357B573E}" dt="2024-01-20T00:48:38.277" v="1882" actId="1076"/>
          <ac:cxnSpMkLst>
            <pc:docMk/>
            <pc:sldMk cId="1493765411" sldId="293"/>
            <ac:cxnSpMk id="31" creationId="{CA9F2886-DA54-B49B-60ED-61B61EF97918}"/>
          </ac:cxnSpMkLst>
        </pc:cxnChg>
        <pc:cxnChg chg="add mod">
          <ac:chgData name="강명묵" userId="86eabdaf-b3d9-410b-94eb-b1f37b7ff2a5" providerId="ADAL" clId="{D5E0A9A9-F65C-4A11-8A52-C08C357B573E}" dt="2024-01-20T00:49:24.757" v="1886" actId="14100"/>
          <ac:cxnSpMkLst>
            <pc:docMk/>
            <pc:sldMk cId="1493765411" sldId="293"/>
            <ac:cxnSpMk id="39" creationId="{FB17281E-AD50-D694-F790-23B9229D0B5E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201154501" sldId="294"/>
        </pc:sldMkLst>
        <pc:spChg chg="add mod">
          <ac:chgData name="강명묵" userId="86eabdaf-b3d9-410b-94eb-b1f37b7ff2a5" providerId="ADAL" clId="{D5E0A9A9-F65C-4A11-8A52-C08C357B573E}" dt="2024-01-20T01:09:43.782" v="2626" actId="571"/>
          <ac:spMkLst>
            <pc:docMk/>
            <pc:sldMk cId="1201154501" sldId="294"/>
            <ac:spMk id="4" creationId="{21969FA7-9F99-DD3B-4B34-685E650F8359}"/>
          </ac:spMkLst>
        </pc:spChg>
        <pc:spChg chg="mod">
          <ac:chgData name="강명묵" userId="86eabdaf-b3d9-410b-94eb-b1f37b7ff2a5" providerId="ADAL" clId="{D5E0A9A9-F65C-4A11-8A52-C08C357B573E}" dt="2024-01-20T01:14:12.686" v="2804" actId="20577"/>
          <ac:spMkLst>
            <pc:docMk/>
            <pc:sldMk cId="1201154501" sldId="294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1:10:47.830" v="2666" actId="113"/>
          <ac:spMkLst>
            <pc:docMk/>
            <pc:sldMk cId="1201154501" sldId="294"/>
            <ac:spMk id="9" creationId="{A2059275-AA49-86D2-09ED-BFCB7E3087A2}"/>
          </ac:spMkLst>
        </pc:spChg>
        <pc:spChg chg="del">
          <ac:chgData name="강명묵" userId="86eabdaf-b3d9-410b-94eb-b1f37b7ff2a5" providerId="ADAL" clId="{D5E0A9A9-F65C-4A11-8A52-C08C357B573E}" dt="2024-01-20T01:02:57.622" v="2348" actId="478"/>
          <ac:spMkLst>
            <pc:docMk/>
            <pc:sldMk cId="1201154501" sldId="294"/>
            <ac:spMk id="18" creationId="{B7B12F72-DB69-99F4-DBBC-926D840F2A1E}"/>
          </ac:spMkLst>
        </pc:spChg>
        <pc:spChg chg="del">
          <ac:chgData name="강명묵" userId="86eabdaf-b3d9-410b-94eb-b1f37b7ff2a5" providerId="ADAL" clId="{D5E0A9A9-F65C-4A11-8A52-C08C357B573E}" dt="2024-01-20T01:02:57.622" v="2348" actId="478"/>
          <ac:spMkLst>
            <pc:docMk/>
            <pc:sldMk cId="1201154501" sldId="294"/>
            <ac:spMk id="19" creationId="{A8AF3FB3-FFE5-9478-010C-FAF52CAB14F8}"/>
          </ac:spMkLst>
        </pc:spChg>
        <pc:spChg chg="del">
          <ac:chgData name="강명묵" userId="86eabdaf-b3d9-410b-94eb-b1f37b7ff2a5" providerId="ADAL" clId="{D5E0A9A9-F65C-4A11-8A52-C08C357B573E}" dt="2024-01-20T01:02:57.622" v="2348" actId="478"/>
          <ac:spMkLst>
            <pc:docMk/>
            <pc:sldMk cId="1201154501" sldId="294"/>
            <ac:spMk id="20" creationId="{4E08694B-9DD7-944D-7BE6-7340B2514D26}"/>
          </ac:spMkLst>
        </pc:spChg>
        <pc:picChg chg="add del mod">
          <ac:chgData name="강명묵" userId="86eabdaf-b3d9-410b-94eb-b1f37b7ff2a5" providerId="ADAL" clId="{D5E0A9A9-F65C-4A11-8A52-C08C357B573E}" dt="2024-01-20T01:07:55.645" v="2590" actId="478"/>
          <ac:picMkLst>
            <pc:docMk/>
            <pc:sldMk cId="1201154501" sldId="294"/>
            <ac:picMk id="3" creationId="{2E7FAC84-D1C5-42F6-BA30-23E4ECB82D5B}"/>
          </ac:picMkLst>
        </pc:picChg>
        <pc:picChg chg="del">
          <ac:chgData name="강명묵" userId="86eabdaf-b3d9-410b-94eb-b1f37b7ff2a5" providerId="ADAL" clId="{D5E0A9A9-F65C-4A11-8A52-C08C357B573E}" dt="2024-01-20T01:02:57.622" v="2348" actId="478"/>
          <ac:picMkLst>
            <pc:docMk/>
            <pc:sldMk cId="1201154501" sldId="294"/>
            <ac:picMk id="17" creationId="{E4F183DB-3C86-AEEC-6C88-70095DBCD80C}"/>
          </ac:picMkLst>
        </pc:picChg>
      </pc:sldChg>
      <pc:sldChg chg="addSp delSp modSp add del mod">
        <pc:chgData name="강명묵" userId="86eabdaf-b3d9-410b-94eb-b1f37b7ff2a5" providerId="ADAL" clId="{D5E0A9A9-F65C-4A11-8A52-C08C357B573E}" dt="2024-01-20T01:15:26.477" v="2814" actId="47"/>
        <pc:sldMkLst>
          <pc:docMk/>
          <pc:sldMk cId="908829952" sldId="295"/>
        </pc:sldMkLst>
        <pc:spChg chg="mod">
          <ac:chgData name="강명묵" userId="86eabdaf-b3d9-410b-94eb-b1f37b7ff2a5" providerId="ADAL" clId="{D5E0A9A9-F65C-4A11-8A52-C08C357B573E}" dt="2024-01-20T01:14:15.965" v="2806" actId="20577"/>
          <ac:spMkLst>
            <pc:docMk/>
            <pc:sldMk cId="908829952" sldId="295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1:11:58.094" v="2771" actId="404"/>
          <ac:spMkLst>
            <pc:docMk/>
            <pc:sldMk cId="908829952" sldId="295"/>
            <ac:spMk id="9" creationId="{A2059275-AA49-86D2-09ED-BFCB7E3087A2}"/>
          </ac:spMkLst>
        </pc:spChg>
        <pc:spChg chg="mod">
          <ac:chgData name="강명묵" userId="86eabdaf-b3d9-410b-94eb-b1f37b7ff2a5" providerId="ADAL" clId="{D5E0A9A9-F65C-4A11-8A52-C08C357B573E}" dt="2024-01-20T01:11:28.655" v="2680" actId="20577"/>
          <ac:spMkLst>
            <pc:docMk/>
            <pc:sldMk cId="908829952" sldId="295"/>
            <ac:spMk id="10" creationId="{8FE477FE-DAA4-D6D9-1147-671772297A2B}"/>
          </ac:spMkLst>
        </pc:spChg>
        <pc:picChg chg="add del mod">
          <ac:chgData name="강명묵" userId="86eabdaf-b3d9-410b-94eb-b1f37b7ff2a5" providerId="ADAL" clId="{D5E0A9A9-F65C-4A11-8A52-C08C357B573E}" dt="2024-01-20T01:12:24.165" v="2777" actId="478"/>
          <ac:picMkLst>
            <pc:docMk/>
            <pc:sldMk cId="908829952" sldId="295"/>
            <ac:picMk id="3" creationId="{34CDB796-2816-9901-5D5A-CC179A23EAA7}"/>
          </ac:picMkLst>
        </pc:picChg>
        <pc:picChg chg="add mod">
          <ac:chgData name="강명묵" userId="86eabdaf-b3d9-410b-94eb-b1f37b7ff2a5" providerId="ADAL" clId="{D5E0A9A9-F65C-4A11-8A52-C08C357B573E}" dt="2024-01-20T01:12:23.037" v="2776" actId="1076"/>
          <ac:picMkLst>
            <pc:docMk/>
            <pc:sldMk cId="908829952" sldId="295"/>
            <ac:picMk id="6" creationId="{08C920AA-0B5B-1F23-D2CD-3C1B4684221E}"/>
          </ac:picMkLst>
        </pc:picChg>
        <pc:picChg chg="add del mod">
          <ac:chgData name="강명묵" userId="86eabdaf-b3d9-410b-94eb-b1f37b7ff2a5" providerId="ADAL" clId="{D5E0A9A9-F65C-4A11-8A52-C08C357B573E}" dt="2024-01-20T01:13:39.086" v="2797" actId="478"/>
          <ac:picMkLst>
            <pc:docMk/>
            <pc:sldMk cId="908829952" sldId="295"/>
            <ac:picMk id="12" creationId="{D72C98E3-E446-4A0F-6458-08A507CDC40F}"/>
          </ac:picMkLst>
        </pc:picChg>
        <pc:picChg chg="add del mod">
          <ac:chgData name="강명묵" userId="86eabdaf-b3d9-410b-94eb-b1f37b7ff2a5" providerId="ADAL" clId="{D5E0A9A9-F65C-4A11-8A52-C08C357B573E}" dt="2024-01-20T01:13:39.086" v="2797" actId="478"/>
          <ac:picMkLst>
            <pc:docMk/>
            <pc:sldMk cId="908829952" sldId="295"/>
            <ac:picMk id="14" creationId="{0EC6911E-9673-6727-8F6C-177997662578}"/>
          </ac:picMkLst>
        </pc:picChg>
        <pc:picChg chg="add mod">
          <ac:chgData name="강명묵" userId="86eabdaf-b3d9-410b-94eb-b1f37b7ff2a5" providerId="ADAL" clId="{D5E0A9A9-F65C-4A11-8A52-C08C357B573E}" dt="2024-01-20T01:14:04.404" v="2803" actId="1076"/>
          <ac:picMkLst>
            <pc:docMk/>
            <pc:sldMk cId="908829952" sldId="295"/>
            <ac:picMk id="16" creationId="{42C1F859-E49B-1BF4-313E-4D3C871E8DEC}"/>
          </ac:picMkLst>
        </pc:picChg>
        <pc:picChg chg="add mod">
          <ac:chgData name="강명묵" userId="86eabdaf-b3d9-410b-94eb-b1f37b7ff2a5" providerId="ADAL" clId="{D5E0A9A9-F65C-4A11-8A52-C08C357B573E}" dt="2024-01-20T01:13:48.325" v="2801" actId="1076"/>
          <ac:picMkLst>
            <pc:docMk/>
            <pc:sldMk cId="908829952" sldId="295"/>
            <ac:picMk id="18" creationId="{5CA58D8D-F2ED-EE48-0F7A-9F6C577F97FD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3127442893" sldId="296"/>
        </pc:sldMkLst>
        <pc:picChg chg="add mod">
          <ac:chgData name="강명묵" userId="86eabdaf-b3d9-410b-94eb-b1f37b7ff2a5" providerId="ADAL" clId="{D5E0A9A9-F65C-4A11-8A52-C08C357B573E}" dt="2024-01-20T01:15:04.980" v="2813" actId="1076"/>
          <ac:picMkLst>
            <pc:docMk/>
            <pc:sldMk cId="3127442893" sldId="296"/>
            <ac:picMk id="3" creationId="{FD3FAC30-32F8-7103-30D9-B41E81608255}"/>
          </ac:picMkLst>
        </pc:picChg>
        <pc:cxnChg chg="add del mod">
          <ac:chgData name="강명묵" userId="86eabdaf-b3d9-410b-94eb-b1f37b7ff2a5" providerId="ADAL" clId="{D5E0A9A9-F65C-4A11-8A52-C08C357B573E}" dt="2024-01-20T01:15:55.999" v="2821" actId="478"/>
          <ac:cxnSpMkLst>
            <pc:docMk/>
            <pc:sldMk cId="3127442893" sldId="296"/>
            <ac:cxnSpMk id="4" creationId="{1B4C107F-789E-D134-5558-954791A45AA0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3092888696" sldId="297"/>
        </pc:sldMkLst>
        <pc:spChg chg="mod">
          <ac:chgData name="강명묵" userId="86eabdaf-b3d9-410b-94eb-b1f37b7ff2a5" providerId="ADAL" clId="{D5E0A9A9-F65C-4A11-8A52-C08C357B573E}" dt="2024-01-20T07:19:54.847" v="4424" actId="20577"/>
          <ac:spMkLst>
            <pc:docMk/>
            <pc:sldMk cId="3092888696" sldId="297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1:21:18.022" v="3055" actId="20577"/>
          <ac:spMkLst>
            <pc:docMk/>
            <pc:sldMk cId="3092888696" sldId="297"/>
            <ac:spMk id="9" creationId="{A2059275-AA49-86D2-09ED-BFCB7E3087A2}"/>
          </ac:spMkLst>
        </pc:spChg>
        <pc:spChg chg="add mod">
          <ac:chgData name="강명묵" userId="86eabdaf-b3d9-410b-94eb-b1f37b7ff2a5" providerId="ADAL" clId="{D5E0A9A9-F65C-4A11-8A52-C08C357B573E}" dt="2024-01-20T01:19:10.461" v="2898" actId="1076"/>
          <ac:spMkLst>
            <pc:docMk/>
            <pc:sldMk cId="3092888696" sldId="297"/>
            <ac:spMk id="12" creationId="{8AC70D0E-47A3-0D17-9A4F-34F63F3A5B46}"/>
          </ac:spMkLst>
        </pc:spChg>
        <pc:picChg chg="add del">
          <ac:chgData name="강명묵" userId="86eabdaf-b3d9-410b-94eb-b1f37b7ff2a5" providerId="ADAL" clId="{D5E0A9A9-F65C-4A11-8A52-C08C357B573E}" dt="2024-01-20T01:17:25.125" v="2890" actId="478"/>
          <ac:picMkLst>
            <pc:docMk/>
            <pc:sldMk cId="3092888696" sldId="297"/>
            <ac:picMk id="3" creationId="{FD3FAC30-32F8-7103-30D9-B41E81608255}"/>
          </ac:picMkLst>
        </pc:picChg>
        <pc:picChg chg="del">
          <ac:chgData name="강명묵" userId="86eabdaf-b3d9-410b-94eb-b1f37b7ff2a5" providerId="ADAL" clId="{D5E0A9A9-F65C-4A11-8A52-C08C357B573E}" dt="2024-01-20T01:17:17.213" v="2883" actId="478"/>
          <ac:picMkLst>
            <pc:docMk/>
            <pc:sldMk cId="3092888696" sldId="297"/>
            <ac:picMk id="6" creationId="{08C920AA-0B5B-1F23-D2CD-3C1B4684221E}"/>
          </ac:picMkLst>
        </pc:picChg>
        <pc:picChg chg="add del mod">
          <ac:chgData name="강명묵" userId="86eabdaf-b3d9-410b-94eb-b1f37b7ff2a5" providerId="ADAL" clId="{D5E0A9A9-F65C-4A11-8A52-C08C357B573E}" dt="2024-01-20T01:18:58.108" v="2895" actId="478"/>
          <ac:picMkLst>
            <pc:docMk/>
            <pc:sldMk cId="3092888696" sldId="297"/>
            <ac:picMk id="11" creationId="{18CFD510-1186-5595-B921-BE837C117977}"/>
          </ac:picMkLst>
        </pc:picChg>
        <pc:picChg chg="add mod modCrop">
          <ac:chgData name="강명묵" userId="86eabdaf-b3d9-410b-94eb-b1f37b7ff2a5" providerId="ADAL" clId="{D5E0A9A9-F65C-4A11-8A52-C08C357B573E}" dt="2024-01-20T01:19:51.333" v="2905" actId="1076"/>
          <ac:picMkLst>
            <pc:docMk/>
            <pc:sldMk cId="3092888696" sldId="297"/>
            <ac:picMk id="13" creationId="{4D376198-E5C0-76A8-603A-B159CFD11073}"/>
          </ac:picMkLst>
        </pc:picChg>
        <pc:picChg chg="add del">
          <ac:chgData name="강명묵" userId="86eabdaf-b3d9-410b-94eb-b1f37b7ff2a5" providerId="ADAL" clId="{D5E0A9A9-F65C-4A11-8A52-C08C357B573E}" dt="2024-01-20T01:19:11.813" v="2899" actId="478"/>
          <ac:picMkLst>
            <pc:docMk/>
            <pc:sldMk cId="3092888696" sldId="297"/>
            <ac:picMk id="16" creationId="{42C1F859-E49B-1BF4-313E-4D3C871E8DEC}"/>
          </ac:picMkLst>
        </pc:picChg>
        <pc:picChg chg="del">
          <ac:chgData name="강명묵" userId="86eabdaf-b3d9-410b-94eb-b1f37b7ff2a5" providerId="ADAL" clId="{D5E0A9A9-F65C-4A11-8A52-C08C357B573E}" dt="2024-01-20T01:17:17.549" v="2884" actId="478"/>
          <ac:picMkLst>
            <pc:docMk/>
            <pc:sldMk cId="3092888696" sldId="297"/>
            <ac:picMk id="18" creationId="{5CA58D8D-F2ED-EE48-0F7A-9F6C577F97FD}"/>
          </ac:picMkLst>
        </pc:picChg>
        <pc:cxnChg chg="del">
          <ac:chgData name="강명묵" userId="86eabdaf-b3d9-410b-94eb-b1f37b7ff2a5" providerId="ADAL" clId="{D5E0A9A9-F65C-4A11-8A52-C08C357B573E}" dt="2024-01-20T01:17:18.549" v="2885" actId="478"/>
          <ac:cxnSpMkLst>
            <pc:docMk/>
            <pc:sldMk cId="3092888696" sldId="297"/>
            <ac:cxnSpMk id="4" creationId="{1B4C107F-789E-D134-5558-954791A45AA0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449559193" sldId="298"/>
        </pc:sldMkLst>
        <pc:spChg chg="mod">
          <ac:chgData name="강명묵" userId="86eabdaf-b3d9-410b-94eb-b1f37b7ff2a5" providerId="ADAL" clId="{D5E0A9A9-F65C-4A11-8A52-C08C357B573E}" dt="2024-01-20T07:19:58.463" v="4426" actId="20577"/>
          <ac:spMkLst>
            <pc:docMk/>
            <pc:sldMk cId="449559193" sldId="298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1:21:33.134" v="3085" actId="20577"/>
          <ac:spMkLst>
            <pc:docMk/>
            <pc:sldMk cId="449559193" sldId="298"/>
            <ac:spMk id="9" creationId="{A2059275-AA49-86D2-09ED-BFCB7E3087A2}"/>
          </ac:spMkLst>
        </pc:spChg>
        <pc:spChg chg="mod">
          <ac:chgData name="강명묵" userId="86eabdaf-b3d9-410b-94eb-b1f37b7ff2a5" providerId="ADAL" clId="{D5E0A9A9-F65C-4A11-8A52-C08C357B573E}" dt="2024-01-20T01:22:41.493" v="3097" actId="1076"/>
          <ac:spMkLst>
            <pc:docMk/>
            <pc:sldMk cId="449559193" sldId="298"/>
            <ac:spMk id="12" creationId="{8AC70D0E-47A3-0D17-9A4F-34F63F3A5B46}"/>
          </ac:spMkLst>
        </pc:spChg>
        <pc:picChg chg="add del mod modCrop">
          <ac:chgData name="강명묵" userId="86eabdaf-b3d9-410b-94eb-b1f37b7ff2a5" providerId="ADAL" clId="{D5E0A9A9-F65C-4A11-8A52-C08C357B573E}" dt="2024-01-20T01:22:45.740" v="3099" actId="1076"/>
          <ac:picMkLst>
            <pc:docMk/>
            <pc:sldMk cId="449559193" sldId="298"/>
            <ac:picMk id="13" creationId="{4D376198-E5C0-76A8-603A-B159CFD11073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4293975405" sldId="299"/>
        </pc:sldMkLst>
        <pc:spChg chg="add mod">
          <ac:chgData name="강명묵" userId="86eabdaf-b3d9-410b-94eb-b1f37b7ff2a5" providerId="ADAL" clId="{D5E0A9A9-F65C-4A11-8A52-C08C357B573E}" dt="2024-01-20T01:28:46.504" v="3244" actId="408"/>
          <ac:spMkLst>
            <pc:docMk/>
            <pc:sldMk cId="4293975405" sldId="299"/>
            <ac:spMk id="2" creationId="{7CB1EEA0-CFDE-4913-54B3-F9FB515F3A95}"/>
          </ac:spMkLst>
        </pc:spChg>
        <pc:spChg chg="add mod">
          <ac:chgData name="강명묵" userId="86eabdaf-b3d9-410b-94eb-b1f37b7ff2a5" providerId="ADAL" clId="{D5E0A9A9-F65C-4A11-8A52-C08C357B573E}" dt="2024-01-20T01:28:46.504" v="3244" actId="408"/>
          <ac:spMkLst>
            <pc:docMk/>
            <pc:sldMk cId="4293975405" sldId="299"/>
            <ac:spMk id="3" creationId="{AE962E60-67BB-BFDD-90ED-1D87E14C5959}"/>
          </ac:spMkLst>
        </pc:spChg>
        <pc:spChg chg="add mod">
          <ac:chgData name="강명묵" userId="86eabdaf-b3d9-410b-94eb-b1f37b7ff2a5" providerId="ADAL" clId="{D5E0A9A9-F65C-4A11-8A52-C08C357B573E}" dt="2024-01-20T01:28:46.504" v="3244" actId="408"/>
          <ac:spMkLst>
            <pc:docMk/>
            <pc:sldMk cId="4293975405" sldId="299"/>
            <ac:spMk id="4" creationId="{17FFCE7E-BD38-A638-41C8-1DB1AA2010EE}"/>
          </ac:spMkLst>
        </pc:spChg>
        <pc:spChg chg="add mod">
          <ac:chgData name="강명묵" userId="86eabdaf-b3d9-410b-94eb-b1f37b7ff2a5" providerId="ADAL" clId="{D5E0A9A9-F65C-4A11-8A52-C08C357B573E}" dt="2024-01-20T01:24:34.527" v="3142" actId="571"/>
          <ac:spMkLst>
            <pc:docMk/>
            <pc:sldMk cId="4293975405" sldId="299"/>
            <ac:spMk id="6" creationId="{C123BB71-435C-6629-F8F9-F4EADAAE5248}"/>
          </ac:spMkLst>
        </pc:spChg>
        <pc:spChg chg="mod">
          <ac:chgData name="강명묵" userId="86eabdaf-b3d9-410b-94eb-b1f37b7ff2a5" providerId="ADAL" clId="{D5E0A9A9-F65C-4A11-8A52-C08C357B573E}" dt="2024-01-20T07:20:01.663" v="4428" actId="20577"/>
          <ac:spMkLst>
            <pc:docMk/>
            <pc:sldMk cId="4293975405" sldId="299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1:23:10.774" v="3116" actId="20577"/>
          <ac:spMkLst>
            <pc:docMk/>
            <pc:sldMk cId="4293975405" sldId="299"/>
            <ac:spMk id="9" creationId="{A2059275-AA49-86D2-09ED-BFCB7E3087A2}"/>
          </ac:spMkLst>
        </pc:spChg>
        <pc:spChg chg="add mod">
          <ac:chgData name="강명묵" userId="86eabdaf-b3d9-410b-94eb-b1f37b7ff2a5" providerId="ADAL" clId="{D5E0A9A9-F65C-4A11-8A52-C08C357B573E}" dt="2024-01-20T01:24:34.527" v="3142" actId="571"/>
          <ac:spMkLst>
            <pc:docMk/>
            <pc:sldMk cId="4293975405" sldId="299"/>
            <ac:spMk id="11" creationId="{2AEE7F1A-B470-4557-3FF0-4C8A7A5F954F}"/>
          </ac:spMkLst>
        </pc:spChg>
        <pc:spChg chg="mod">
          <ac:chgData name="강명묵" userId="86eabdaf-b3d9-410b-94eb-b1f37b7ff2a5" providerId="ADAL" clId="{D5E0A9A9-F65C-4A11-8A52-C08C357B573E}" dt="2024-01-20T01:28:41.867" v="3243" actId="408"/>
          <ac:spMkLst>
            <pc:docMk/>
            <pc:sldMk cId="4293975405" sldId="299"/>
            <ac:spMk id="12" creationId="{8AC70D0E-47A3-0D17-9A4F-34F63F3A5B46}"/>
          </ac:spMkLst>
        </pc:spChg>
        <pc:spChg chg="add mod">
          <ac:chgData name="강명묵" userId="86eabdaf-b3d9-410b-94eb-b1f37b7ff2a5" providerId="ADAL" clId="{D5E0A9A9-F65C-4A11-8A52-C08C357B573E}" dt="2024-01-20T01:24:34.215" v="3141" actId="571"/>
          <ac:spMkLst>
            <pc:docMk/>
            <pc:sldMk cId="4293975405" sldId="299"/>
            <ac:spMk id="14" creationId="{82866694-A2FB-2E5C-6C04-4A89D1A62A17}"/>
          </ac:spMkLst>
        </pc:spChg>
        <pc:spChg chg="add mod">
          <ac:chgData name="강명묵" userId="86eabdaf-b3d9-410b-94eb-b1f37b7ff2a5" providerId="ADAL" clId="{D5E0A9A9-F65C-4A11-8A52-C08C357B573E}" dt="2024-01-20T01:24:34.215" v="3141" actId="571"/>
          <ac:spMkLst>
            <pc:docMk/>
            <pc:sldMk cId="4293975405" sldId="299"/>
            <ac:spMk id="15" creationId="{39F8A41A-7CCE-36E4-35F3-2E16B64A96AD}"/>
          </ac:spMkLst>
        </pc:spChg>
        <pc:spChg chg="add mod">
          <ac:chgData name="강명묵" userId="86eabdaf-b3d9-410b-94eb-b1f37b7ff2a5" providerId="ADAL" clId="{D5E0A9A9-F65C-4A11-8A52-C08C357B573E}" dt="2024-01-20T01:24:49.103" v="3153" actId="571"/>
          <ac:spMkLst>
            <pc:docMk/>
            <pc:sldMk cId="4293975405" sldId="299"/>
            <ac:spMk id="16" creationId="{E563E2AA-15B3-3FB0-3BF7-5F7F42C227DA}"/>
          </ac:spMkLst>
        </pc:spChg>
        <pc:spChg chg="add mod">
          <ac:chgData name="강명묵" userId="86eabdaf-b3d9-410b-94eb-b1f37b7ff2a5" providerId="ADAL" clId="{D5E0A9A9-F65C-4A11-8A52-C08C357B573E}" dt="2024-01-20T01:24:49.103" v="3153" actId="571"/>
          <ac:spMkLst>
            <pc:docMk/>
            <pc:sldMk cId="4293975405" sldId="299"/>
            <ac:spMk id="17" creationId="{531AFEA0-8006-B1CA-5CB0-7E9C757A5FD9}"/>
          </ac:spMkLst>
        </pc:spChg>
        <pc:spChg chg="add mod">
          <ac:chgData name="강명묵" userId="86eabdaf-b3d9-410b-94eb-b1f37b7ff2a5" providerId="ADAL" clId="{D5E0A9A9-F65C-4A11-8A52-C08C357B573E}" dt="2024-01-20T01:28:54.660" v="3245" actId="408"/>
          <ac:spMkLst>
            <pc:docMk/>
            <pc:sldMk cId="4293975405" sldId="299"/>
            <ac:spMk id="18" creationId="{0C109234-64FD-3275-5EB5-D2EB8CD0BA4C}"/>
          </ac:spMkLst>
        </pc:spChg>
        <pc:spChg chg="add mod">
          <ac:chgData name="강명묵" userId="86eabdaf-b3d9-410b-94eb-b1f37b7ff2a5" providerId="ADAL" clId="{D5E0A9A9-F65C-4A11-8A52-C08C357B573E}" dt="2024-01-20T01:29:22.819" v="3247" actId="408"/>
          <ac:spMkLst>
            <pc:docMk/>
            <pc:sldMk cId="4293975405" sldId="299"/>
            <ac:spMk id="19" creationId="{356A83FC-BDCB-AED0-EC0B-DB3CA4A1C9A8}"/>
          </ac:spMkLst>
        </pc:spChg>
        <pc:spChg chg="add mod">
          <ac:chgData name="강명묵" userId="86eabdaf-b3d9-410b-94eb-b1f37b7ff2a5" providerId="ADAL" clId="{D5E0A9A9-F65C-4A11-8A52-C08C357B573E}" dt="2024-01-20T01:28:46.504" v="3244" actId="408"/>
          <ac:spMkLst>
            <pc:docMk/>
            <pc:sldMk cId="4293975405" sldId="299"/>
            <ac:spMk id="20" creationId="{6C2AD862-B8D1-803D-2033-447BD1C3FE21}"/>
          </ac:spMkLst>
        </pc:spChg>
        <pc:spChg chg="add mod">
          <ac:chgData name="강명묵" userId="86eabdaf-b3d9-410b-94eb-b1f37b7ff2a5" providerId="ADAL" clId="{D5E0A9A9-F65C-4A11-8A52-C08C357B573E}" dt="2024-01-20T01:28:46.504" v="3244" actId="408"/>
          <ac:spMkLst>
            <pc:docMk/>
            <pc:sldMk cId="4293975405" sldId="299"/>
            <ac:spMk id="21" creationId="{5FC89276-8B40-A053-DB00-2DE6D1E31DEA}"/>
          </ac:spMkLst>
        </pc:spChg>
        <pc:spChg chg="add mod">
          <ac:chgData name="강명묵" userId="86eabdaf-b3d9-410b-94eb-b1f37b7ff2a5" providerId="ADAL" clId="{D5E0A9A9-F65C-4A11-8A52-C08C357B573E}" dt="2024-01-20T01:28:46.504" v="3244" actId="408"/>
          <ac:spMkLst>
            <pc:docMk/>
            <pc:sldMk cId="4293975405" sldId="299"/>
            <ac:spMk id="22" creationId="{A7A713C9-B987-A33B-B838-029B9537AEDD}"/>
          </ac:spMkLst>
        </pc:spChg>
        <pc:spChg chg="add mod">
          <ac:chgData name="강명묵" userId="86eabdaf-b3d9-410b-94eb-b1f37b7ff2a5" providerId="ADAL" clId="{D5E0A9A9-F65C-4A11-8A52-C08C357B573E}" dt="2024-01-20T01:29:09.236" v="3246" actId="408"/>
          <ac:spMkLst>
            <pc:docMk/>
            <pc:sldMk cId="4293975405" sldId="299"/>
            <ac:spMk id="23" creationId="{F4B089A8-F854-143D-309E-D80CC12BDA3B}"/>
          </ac:spMkLst>
        </pc:spChg>
        <pc:spChg chg="add mod">
          <ac:chgData name="강명묵" userId="86eabdaf-b3d9-410b-94eb-b1f37b7ff2a5" providerId="ADAL" clId="{D5E0A9A9-F65C-4A11-8A52-C08C357B573E}" dt="2024-01-20T01:28:41.867" v="3243" actId="408"/>
          <ac:spMkLst>
            <pc:docMk/>
            <pc:sldMk cId="4293975405" sldId="299"/>
            <ac:spMk id="24" creationId="{06880308-15B1-514F-5D64-13BDB3BFBD7A}"/>
          </ac:spMkLst>
        </pc:spChg>
        <pc:spChg chg="add mod">
          <ac:chgData name="강명묵" userId="86eabdaf-b3d9-410b-94eb-b1f37b7ff2a5" providerId="ADAL" clId="{D5E0A9A9-F65C-4A11-8A52-C08C357B573E}" dt="2024-01-20T01:28:01.582" v="3242" actId="113"/>
          <ac:spMkLst>
            <pc:docMk/>
            <pc:sldMk cId="4293975405" sldId="299"/>
            <ac:spMk id="25" creationId="{23BC2867-9A88-84CC-163B-9367D348B92A}"/>
          </ac:spMkLst>
        </pc:spChg>
        <pc:spChg chg="add mod">
          <ac:chgData name="강명묵" userId="86eabdaf-b3d9-410b-94eb-b1f37b7ff2a5" providerId="ADAL" clId="{D5E0A9A9-F65C-4A11-8A52-C08C357B573E}" dt="2024-01-20T01:27:26.776" v="3236"/>
          <ac:spMkLst>
            <pc:docMk/>
            <pc:sldMk cId="4293975405" sldId="299"/>
            <ac:spMk id="26" creationId="{3C93D2DE-C7C2-4AD8-0DD2-31FAFC904569}"/>
          </ac:spMkLst>
        </pc:spChg>
        <pc:spChg chg="add mod">
          <ac:chgData name="강명묵" userId="86eabdaf-b3d9-410b-94eb-b1f37b7ff2a5" providerId="ADAL" clId="{D5E0A9A9-F65C-4A11-8A52-C08C357B573E}" dt="2024-01-21T06:04:22.557" v="18952" actId="692"/>
          <ac:spMkLst>
            <pc:docMk/>
            <pc:sldMk cId="4293975405" sldId="299"/>
            <ac:spMk id="27" creationId="{5C395BE4-97B0-1A2D-9366-C8F4A3C22D18}"/>
          </ac:spMkLst>
        </pc:spChg>
        <pc:spChg chg="add mod">
          <ac:chgData name="강명묵" userId="86eabdaf-b3d9-410b-94eb-b1f37b7ff2a5" providerId="ADAL" clId="{D5E0A9A9-F65C-4A11-8A52-C08C357B573E}" dt="2024-01-21T06:04:25.800" v="18953" actId="571"/>
          <ac:spMkLst>
            <pc:docMk/>
            <pc:sldMk cId="4293975405" sldId="299"/>
            <ac:spMk id="28" creationId="{757B055B-04A9-F3D8-3FE1-544427089F80}"/>
          </ac:spMkLst>
        </pc:spChg>
        <pc:spChg chg="add mod">
          <ac:chgData name="강명묵" userId="86eabdaf-b3d9-410b-94eb-b1f37b7ff2a5" providerId="ADAL" clId="{D5E0A9A9-F65C-4A11-8A52-C08C357B573E}" dt="2024-01-21T06:04:30.632" v="18954" actId="571"/>
          <ac:spMkLst>
            <pc:docMk/>
            <pc:sldMk cId="4293975405" sldId="299"/>
            <ac:spMk id="29" creationId="{735412D9-A1F7-68CD-3085-955D7C78D775}"/>
          </ac:spMkLst>
        </pc:spChg>
        <pc:picChg chg="del">
          <ac:chgData name="강명묵" userId="86eabdaf-b3d9-410b-94eb-b1f37b7ff2a5" providerId="ADAL" clId="{D5E0A9A9-F65C-4A11-8A52-C08C357B573E}" dt="2024-01-20T01:24:08.590" v="3122" actId="478"/>
          <ac:picMkLst>
            <pc:docMk/>
            <pc:sldMk cId="4293975405" sldId="299"/>
            <ac:picMk id="13" creationId="{4D376198-E5C0-76A8-603A-B159CFD11073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3897291261" sldId="300"/>
        </pc:sldMkLst>
        <pc:spChg chg="mod">
          <ac:chgData name="강명묵" userId="86eabdaf-b3d9-410b-94eb-b1f37b7ff2a5" providerId="ADAL" clId="{D5E0A9A9-F65C-4A11-8A52-C08C357B573E}" dt="2024-01-20T01:34:48.254" v="3376" actId="20577"/>
          <ac:spMkLst>
            <pc:docMk/>
            <pc:sldMk cId="3897291261" sldId="300"/>
            <ac:spMk id="2" creationId="{8F256D76-6858-5283-EC67-21C8A91CE916}"/>
          </ac:spMkLst>
        </pc:spChg>
        <pc:spChg chg="mod">
          <ac:chgData name="강명묵" userId="86eabdaf-b3d9-410b-94eb-b1f37b7ff2a5" providerId="ADAL" clId="{D5E0A9A9-F65C-4A11-8A52-C08C357B573E}" dt="2024-01-20T01:30:19.655" v="3267" actId="20577"/>
          <ac:spMkLst>
            <pc:docMk/>
            <pc:sldMk cId="3897291261" sldId="300"/>
            <ac:spMk id="5" creationId="{FAFE00E8-0241-1237-420C-568DBBABD33A}"/>
          </ac:spMkLst>
        </pc:spChg>
        <pc:spChg chg="mod">
          <ac:chgData name="강명묵" userId="86eabdaf-b3d9-410b-94eb-b1f37b7ff2a5" providerId="ADAL" clId="{D5E0A9A9-F65C-4A11-8A52-C08C357B573E}" dt="2024-01-20T07:20:04.839" v="4431" actId="20577"/>
          <ac:spMkLst>
            <pc:docMk/>
            <pc:sldMk cId="3897291261" sldId="300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01:33:29.981" v="3313" actId="14100"/>
          <ac:spMkLst>
            <pc:docMk/>
            <pc:sldMk cId="3897291261" sldId="300"/>
            <ac:spMk id="10" creationId="{8FE477FE-DAA4-D6D9-1147-671772297A2B}"/>
          </ac:spMkLst>
        </pc:spChg>
        <pc:spChg chg="del">
          <ac:chgData name="강명묵" userId="86eabdaf-b3d9-410b-94eb-b1f37b7ff2a5" providerId="ADAL" clId="{D5E0A9A9-F65C-4A11-8A52-C08C357B573E}" dt="2024-01-20T01:35:06.237" v="3383" actId="478"/>
          <ac:spMkLst>
            <pc:docMk/>
            <pc:sldMk cId="3897291261" sldId="300"/>
            <ac:spMk id="11" creationId="{1921FF57-A52B-4107-C6E0-DDE3E2969F06}"/>
          </ac:spMkLst>
        </pc:spChg>
        <pc:spChg chg="add mod">
          <ac:chgData name="강명묵" userId="86eabdaf-b3d9-410b-94eb-b1f37b7ff2a5" providerId="ADAL" clId="{D5E0A9A9-F65C-4A11-8A52-C08C357B573E}" dt="2024-01-20T01:37:20.598" v="3596" actId="20577"/>
          <ac:spMkLst>
            <pc:docMk/>
            <pc:sldMk cId="3897291261" sldId="300"/>
            <ac:spMk id="12" creationId="{56BDF796-6170-2783-493F-CE05206D6833}"/>
          </ac:spMkLst>
        </pc:spChg>
        <pc:spChg chg="add mod">
          <ac:chgData name="강명묵" userId="86eabdaf-b3d9-410b-94eb-b1f37b7ff2a5" providerId="ADAL" clId="{D5E0A9A9-F65C-4A11-8A52-C08C357B573E}" dt="2024-01-20T07:15:34.712" v="4129" actId="113"/>
          <ac:spMkLst>
            <pc:docMk/>
            <pc:sldMk cId="3897291261" sldId="300"/>
            <ac:spMk id="23" creationId="{9CAB9CEA-B803-2F01-8240-292CCDC1FA55}"/>
          </ac:spMkLst>
        </pc:spChg>
        <pc:spChg chg="add mod">
          <ac:chgData name="강명묵" userId="86eabdaf-b3d9-410b-94eb-b1f37b7ff2a5" providerId="ADAL" clId="{D5E0A9A9-F65C-4A11-8A52-C08C357B573E}" dt="2024-01-20T07:19:40.785" v="4422" actId="113"/>
          <ac:spMkLst>
            <pc:docMk/>
            <pc:sldMk cId="3897291261" sldId="300"/>
            <ac:spMk id="24" creationId="{20930BB3-6A32-1982-F88C-233CC2A6DA35}"/>
          </ac:spMkLst>
        </pc:spChg>
        <pc:spChg chg="add mod">
          <ac:chgData name="강명묵" userId="86eabdaf-b3d9-410b-94eb-b1f37b7ff2a5" providerId="ADAL" clId="{D5E0A9A9-F65C-4A11-8A52-C08C357B573E}" dt="2024-01-20T07:18:46.674" v="4303" actId="20577"/>
          <ac:spMkLst>
            <pc:docMk/>
            <pc:sldMk cId="3897291261" sldId="300"/>
            <ac:spMk id="25" creationId="{C8DF1310-DAC4-1850-66F7-13F99D18E6F3}"/>
          </ac:spMkLst>
        </pc:spChg>
        <pc:spChg chg="add mod">
          <ac:chgData name="강명묵" userId="86eabdaf-b3d9-410b-94eb-b1f37b7ff2a5" providerId="ADAL" clId="{D5E0A9A9-F65C-4A11-8A52-C08C357B573E}" dt="2024-01-20T07:18:34.711" v="4300" actId="14100"/>
          <ac:spMkLst>
            <pc:docMk/>
            <pc:sldMk cId="3897291261" sldId="300"/>
            <ac:spMk id="29" creationId="{51BBC65B-2559-5411-6D0B-17C7D52B0A39}"/>
          </ac:spMkLst>
        </pc:spChg>
        <pc:picChg chg="del">
          <ac:chgData name="강명묵" userId="86eabdaf-b3d9-410b-94eb-b1f37b7ff2a5" providerId="ADAL" clId="{D5E0A9A9-F65C-4A11-8A52-C08C357B573E}" dt="2024-01-20T01:34:57.686" v="3379" actId="478"/>
          <ac:picMkLst>
            <pc:docMk/>
            <pc:sldMk cId="3897291261" sldId="300"/>
            <ac:picMk id="4" creationId="{E5A17744-79A2-EFEA-6E14-D7891760BD23}"/>
          </ac:picMkLst>
        </pc:picChg>
        <pc:picChg chg="add mod">
          <ac:chgData name="강명묵" userId="86eabdaf-b3d9-410b-94eb-b1f37b7ff2a5" providerId="ADAL" clId="{D5E0A9A9-F65C-4A11-8A52-C08C357B573E}" dt="2024-01-20T01:35:03.396" v="3382" actId="1076"/>
          <ac:picMkLst>
            <pc:docMk/>
            <pc:sldMk cId="3897291261" sldId="300"/>
            <ac:picMk id="6" creationId="{746A1DEF-4694-9BA7-D885-083407DAE8BE}"/>
          </ac:picMkLst>
        </pc:picChg>
        <pc:picChg chg="del">
          <ac:chgData name="강명묵" userId="86eabdaf-b3d9-410b-94eb-b1f37b7ff2a5" providerId="ADAL" clId="{D5E0A9A9-F65C-4A11-8A52-C08C357B573E}" dt="2024-01-20T01:35:07.205" v="3384" actId="478"/>
          <ac:picMkLst>
            <pc:docMk/>
            <pc:sldMk cId="3897291261" sldId="300"/>
            <ac:picMk id="9" creationId="{D7690269-349A-EBB2-A7A9-C3B9E6D436D2}"/>
          </ac:picMkLst>
        </pc:picChg>
        <pc:picChg chg="del">
          <ac:chgData name="강명묵" userId="86eabdaf-b3d9-410b-94eb-b1f37b7ff2a5" providerId="ADAL" clId="{D5E0A9A9-F65C-4A11-8A52-C08C357B573E}" dt="2024-01-20T01:35:09.309" v="3386" actId="478"/>
          <ac:picMkLst>
            <pc:docMk/>
            <pc:sldMk cId="3897291261" sldId="300"/>
            <ac:picMk id="13" creationId="{434BF76C-FF65-EE34-9F30-3FB821F7FBDB}"/>
          </ac:picMkLst>
        </pc:picChg>
        <pc:picChg chg="add del mod">
          <ac:chgData name="강명묵" userId="86eabdaf-b3d9-410b-94eb-b1f37b7ff2a5" providerId="ADAL" clId="{D5E0A9A9-F65C-4A11-8A52-C08C357B573E}" dt="2024-01-20T01:49:32.454" v="3607" actId="478"/>
          <ac:picMkLst>
            <pc:docMk/>
            <pc:sldMk cId="3897291261" sldId="300"/>
            <ac:picMk id="16" creationId="{12E3382C-1B3A-E1EE-4FB2-EB572063A512}"/>
          </ac:picMkLst>
        </pc:picChg>
        <pc:picChg chg="add del mod">
          <ac:chgData name="강명묵" userId="86eabdaf-b3d9-410b-94eb-b1f37b7ff2a5" providerId="ADAL" clId="{D5E0A9A9-F65C-4A11-8A52-C08C357B573E}" dt="2024-01-20T01:49:30.502" v="3606" actId="22"/>
          <ac:picMkLst>
            <pc:docMk/>
            <pc:sldMk cId="3897291261" sldId="300"/>
            <ac:picMk id="18" creationId="{23214CE9-8B0C-0340-FE2F-3FD379F932DB}"/>
          </ac:picMkLst>
        </pc:picChg>
        <pc:picChg chg="add mod">
          <ac:chgData name="강명묵" userId="86eabdaf-b3d9-410b-94eb-b1f37b7ff2a5" providerId="ADAL" clId="{D5E0A9A9-F65C-4A11-8A52-C08C357B573E}" dt="2024-01-20T07:18:41.377" v="4302" actId="1076"/>
          <ac:picMkLst>
            <pc:docMk/>
            <pc:sldMk cId="3897291261" sldId="300"/>
            <ac:picMk id="27" creationId="{9324951A-A800-0032-F081-E88E131B6CAF}"/>
          </ac:picMkLst>
        </pc:picChg>
        <pc:cxnChg chg="del">
          <ac:chgData name="강명묵" userId="86eabdaf-b3d9-410b-94eb-b1f37b7ff2a5" providerId="ADAL" clId="{D5E0A9A9-F65C-4A11-8A52-C08C357B573E}" dt="2024-01-20T01:35:07.853" v="3385" actId="478"/>
          <ac:cxnSpMkLst>
            <pc:docMk/>
            <pc:sldMk cId="3897291261" sldId="300"/>
            <ac:cxnSpMk id="15" creationId="{8B56C848-8133-2E8B-F750-7024352E7667}"/>
          </ac:cxnSpMkLst>
        </pc:cxnChg>
        <pc:cxnChg chg="add mod">
          <ac:chgData name="강명묵" userId="86eabdaf-b3d9-410b-94eb-b1f37b7ff2a5" providerId="ADAL" clId="{D5E0A9A9-F65C-4A11-8A52-C08C357B573E}" dt="2024-01-20T07:12:08.551" v="3626" actId="1076"/>
          <ac:cxnSpMkLst>
            <pc:docMk/>
            <pc:sldMk cId="3897291261" sldId="300"/>
            <ac:cxnSpMk id="20" creationId="{E46A2690-5619-2ADC-C825-11BC0127E371}"/>
          </ac:cxnSpMkLst>
        </pc:cxnChg>
        <pc:cxnChg chg="add mod">
          <ac:chgData name="강명묵" userId="86eabdaf-b3d9-410b-94eb-b1f37b7ff2a5" providerId="ADAL" clId="{D5E0A9A9-F65C-4A11-8A52-C08C357B573E}" dt="2024-01-20T07:12:08.551" v="3626" actId="1076"/>
          <ac:cxnSpMkLst>
            <pc:docMk/>
            <pc:sldMk cId="3897291261" sldId="300"/>
            <ac:cxnSpMk id="22" creationId="{F7B5BC53-43CB-B80E-DE9E-61A87863B0E7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94087971" sldId="301"/>
        </pc:sldMkLst>
        <pc:spChg chg="del">
          <ac:chgData name="강명묵" userId="86eabdaf-b3d9-410b-94eb-b1f37b7ff2a5" providerId="ADAL" clId="{D5E0A9A9-F65C-4A11-8A52-C08C357B573E}" dt="2024-01-20T07:24:22.727" v="4445" actId="478"/>
          <ac:spMkLst>
            <pc:docMk/>
            <pc:sldMk cId="94087971" sldId="301"/>
            <ac:spMk id="2" creationId="{8F256D76-6858-5283-EC67-21C8A91CE916}"/>
          </ac:spMkLst>
        </pc:spChg>
        <pc:spChg chg="add mod">
          <ac:chgData name="강명묵" userId="86eabdaf-b3d9-410b-94eb-b1f37b7ff2a5" providerId="ADAL" clId="{D5E0A9A9-F65C-4A11-8A52-C08C357B573E}" dt="2024-01-20T15:53:59.049" v="4459" actId="20577"/>
          <ac:spMkLst>
            <pc:docMk/>
            <pc:sldMk cId="94087971" sldId="301"/>
            <ac:spMk id="3" creationId="{8F107B6A-4B12-6C2D-81C8-31373B606B50}"/>
          </ac:spMkLst>
        </pc:spChg>
        <pc:spChg chg="add mod">
          <ac:chgData name="강명묵" userId="86eabdaf-b3d9-410b-94eb-b1f37b7ff2a5" providerId="ADAL" clId="{D5E0A9A9-F65C-4A11-8A52-C08C357B573E}" dt="2024-01-20T16:02:19.490" v="5080" actId="20577"/>
          <ac:spMkLst>
            <pc:docMk/>
            <pc:sldMk cId="94087971" sldId="301"/>
            <ac:spMk id="4" creationId="{6D73EF29-5AD6-99FC-1BD3-54E44F259A3E}"/>
          </ac:spMkLst>
        </pc:spChg>
        <pc:spChg chg="mod">
          <ac:chgData name="강명묵" userId="86eabdaf-b3d9-410b-94eb-b1f37b7ff2a5" providerId="ADAL" clId="{D5E0A9A9-F65C-4A11-8A52-C08C357B573E}" dt="2024-01-20T07:21:31.232" v="4444" actId="20577"/>
          <ac:spMkLst>
            <pc:docMk/>
            <pc:sldMk cId="94087971" sldId="301"/>
            <ac:spMk id="5" creationId="{FAFE00E8-0241-1237-420C-568DBBABD33A}"/>
          </ac:spMkLst>
        </pc:spChg>
        <pc:spChg chg="mod">
          <ac:chgData name="강명묵" userId="86eabdaf-b3d9-410b-94eb-b1f37b7ff2a5" providerId="ADAL" clId="{D5E0A9A9-F65C-4A11-8A52-C08C357B573E}" dt="2024-01-20T17:12:22.794" v="7712" actId="20577"/>
          <ac:spMkLst>
            <pc:docMk/>
            <pc:sldMk cId="94087971" sldId="301"/>
            <ac:spMk id="7" creationId="{8944251B-90CD-62CF-D171-D764189B4792}"/>
          </ac:spMkLst>
        </pc:spChg>
        <pc:spChg chg="add mod">
          <ac:chgData name="강명묵" userId="86eabdaf-b3d9-410b-94eb-b1f37b7ff2a5" providerId="ADAL" clId="{D5E0A9A9-F65C-4A11-8A52-C08C357B573E}" dt="2024-01-21T06:15:47.018" v="22439" actId="113"/>
          <ac:spMkLst>
            <pc:docMk/>
            <pc:sldMk cId="94087971" sldId="301"/>
            <ac:spMk id="9" creationId="{D893D1AE-5125-E24C-D377-B56EF641942C}"/>
          </ac:spMkLst>
        </pc:spChg>
        <pc:spChg chg="del">
          <ac:chgData name="강명묵" userId="86eabdaf-b3d9-410b-94eb-b1f37b7ff2a5" providerId="ADAL" clId="{D5E0A9A9-F65C-4A11-8A52-C08C357B573E}" dt="2024-01-20T07:24:24.784" v="4447" actId="478"/>
          <ac:spMkLst>
            <pc:docMk/>
            <pc:sldMk cId="94087971" sldId="301"/>
            <ac:spMk id="10" creationId="{8FE477FE-DAA4-D6D9-1147-671772297A2B}"/>
          </ac:spMkLst>
        </pc:spChg>
        <pc:spChg chg="add mod">
          <ac:chgData name="강명묵" userId="86eabdaf-b3d9-410b-94eb-b1f37b7ff2a5" providerId="ADAL" clId="{D5E0A9A9-F65C-4A11-8A52-C08C357B573E}" dt="2024-01-21T10:34:03.814" v="51955" actId="20577"/>
          <ac:spMkLst>
            <pc:docMk/>
            <pc:sldMk cId="94087971" sldId="301"/>
            <ac:spMk id="11" creationId="{421C1400-591C-2F76-FA68-673D43B43D9C}"/>
          </ac:spMkLst>
        </pc:spChg>
        <pc:spChg chg="del">
          <ac:chgData name="강명묵" userId="86eabdaf-b3d9-410b-94eb-b1f37b7ff2a5" providerId="ADAL" clId="{D5E0A9A9-F65C-4A11-8A52-C08C357B573E}" dt="2024-01-20T07:24:22.727" v="4445" actId="478"/>
          <ac:spMkLst>
            <pc:docMk/>
            <pc:sldMk cId="94087971" sldId="301"/>
            <ac:spMk id="12" creationId="{56BDF796-6170-2783-493F-CE05206D6833}"/>
          </ac:spMkLst>
        </pc:spChg>
        <pc:spChg chg="add mod">
          <ac:chgData name="강명묵" userId="86eabdaf-b3d9-410b-94eb-b1f37b7ff2a5" providerId="ADAL" clId="{D5E0A9A9-F65C-4A11-8A52-C08C357B573E}" dt="2024-01-20T16:03:56.037" v="5355" actId="20577"/>
          <ac:spMkLst>
            <pc:docMk/>
            <pc:sldMk cId="94087971" sldId="301"/>
            <ac:spMk id="13" creationId="{7B5881C1-0DC8-EC2A-BC70-2EA9391E2197}"/>
          </ac:spMkLst>
        </pc:spChg>
        <pc:spChg chg="del">
          <ac:chgData name="강명묵" userId="86eabdaf-b3d9-410b-94eb-b1f37b7ff2a5" providerId="ADAL" clId="{D5E0A9A9-F65C-4A11-8A52-C08C357B573E}" dt="2024-01-20T07:24:22.727" v="4445" actId="478"/>
          <ac:spMkLst>
            <pc:docMk/>
            <pc:sldMk cId="94087971" sldId="301"/>
            <ac:spMk id="23" creationId="{9CAB9CEA-B803-2F01-8240-292CCDC1FA55}"/>
          </ac:spMkLst>
        </pc:spChg>
        <pc:spChg chg="del">
          <ac:chgData name="강명묵" userId="86eabdaf-b3d9-410b-94eb-b1f37b7ff2a5" providerId="ADAL" clId="{D5E0A9A9-F65C-4A11-8A52-C08C357B573E}" dt="2024-01-20T07:24:23.680" v="4446" actId="478"/>
          <ac:spMkLst>
            <pc:docMk/>
            <pc:sldMk cId="94087971" sldId="301"/>
            <ac:spMk id="24" creationId="{20930BB3-6A32-1982-F88C-233CC2A6DA35}"/>
          </ac:spMkLst>
        </pc:spChg>
        <pc:spChg chg="del">
          <ac:chgData name="강명묵" userId="86eabdaf-b3d9-410b-94eb-b1f37b7ff2a5" providerId="ADAL" clId="{D5E0A9A9-F65C-4A11-8A52-C08C357B573E}" dt="2024-01-20T07:24:22.727" v="4445" actId="478"/>
          <ac:spMkLst>
            <pc:docMk/>
            <pc:sldMk cId="94087971" sldId="301"/>
            <ac:spMk id="25" creationId="{C8DF1310-DAC4-1850-66F7-13F99D18E6F3}"/>
          </ac:spMkLst>
        </pc:spChg>
        <pc:spChg chg="del">
          <ac:chgData name="강명묵" userId="86eabdaf-b3d9-410b-94eb-b1f37b7ff2a5" providerId="ADAL" clId="{D5E0A9A9-F65C-4A11-8A52-C08C357B573E}" dt="2024-01-20T07:24:22.727" v="4445" actId="478"/>
          <ac:spMkLst>
            <pc:docMk/>
            <pc:sldMk cId="94087971" sldId="301"/>
            <ac:spMk id="29" creationId="{51BBC65B-2559-5411-6D0B-17C7D52B0A39}"/>
          </ac:spMkLst>
        </pc:spChg>
        <pc:picChg chg="del">
          <ac:chgData name="강명묵" userId="86eabdaf-b3d9-410b-94eb-b1f37b7ff2a5" providerId="ADAL" clId="{D5E0A9A9-F65C-4A11-8A52-C08C357B573E}" dt="2024-01-20T07:24:22.727" v="4445" actId="478"/>
          <ac:picMkLst>
            <pc:docMk/>
            <pc:sldMk cId="94087971" sldId="301"/>
            <ac:picMk id="6" creationId="{746A1DEF-4694-9BA7-D885-083407DAE8BE}"/>
          </ac:picMkLst>
        </pc:picChg>
        <pc:picChg chg="del">
          <ac:chgData name="강명묵" userId="86eabdaf-b3d9-410b-94eb-b1f37b7ff2a5" providerId="ADAL" clId="{D5E0A9A9-F65C-4A11-8A52-C08C357B573E}" dt="2024-01-20T07:24:22.727" v="4445" actId="478"/>
          <ac:picMkLst>
            <pc:docMk/>
            <pc:sldMk cId="94087971" sldId="301"/>
            <ac:picMk id="27" creationId="{9324951A-A800-0032-F081-E88E131B6CAF}"/>
          </ac:picMkLst>
        </pc:picChg>
        <pc:cxnChg chg="del">
          <ac:chgData name="강명묵" userId="86eabdaf-b3d9-410b-94eb-b1f37b7ff2a5" providerId="ADAL" clId="{D5E0A9A9-F65C-4A11-8A52-C08C357B573E}" dt="2024-01-20T07:24:22.727" v="4445" actId="478"/>
          <ac:cxnSpMkLst>
            <pc:docMk/>
            <pc:sldMk cId="94087971" sldId="301"/>
            <ac:cxnSpMk id="20" creationId="{E46A2690-5619-2ADC-C825-11BC0127E371}"/>
          </ac:cxnSpMkLst>
        </pc:cxnChg>
        <pc:cxnChg chg="del">
          <ac:chgData name="강명묵" userId="86eabdaf-b3d9-410b-94eb-b1f37b7ff2a5" providerId="ADAL" clId="{D5E0A9A9-F65C-4A11-8A52-C08C357B573E}" dt="2024-01-20T07:24:22.727" v="4445" actId="478"/>
          <ac:cxnSpMkLst>
            <pc:docMk/>
            <pc:sldMk cId="94087971" sldId="301"/>
            <ac:cxnSpMk id="22" creationId="{F7B5BC53-43CB-B80E-DE9E-61A87863B0E7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3532506220" sldId="302"/>
        </pc:sldMkLst>
        <pc:spChg chg="mod">
          <ac:chgData name="강명묵" userId="86eabdaf-b3d9-410b-94eb-b1f37b7ff2a5" providerId="ADAL" clId="{D5E0A9A9-F65C-4A11-8A52-C08C357B573E}" dt="2024-01-20T16:04:16.746" v="5358" actId="14100"/>
          <ac:spMkLst>
            <pc:docMk/>
            <pc:sldMk cId="3532506220" sldId="302"/>
            <ac:spMk id="3" creationId="{8F107B6A-4B12-6C2D-81C8-31373B606B50}"/>
          </ac:spMkLst>
        </pc:spChg>
        <pc:spChg chg="del">
          <ac:chgData name="강명묵" userId="86eabdaf-b3d9-410b-94eb-b1f37b7ff2a5" providerId="ADAL" clId="{D5E0A9A9-F65C-4A11-8A52-C08C357B573E}" dt="2024-01-20T16:04:20.434" v="5359" actId="478"/>
          <ac:spMkLst>
            <pc:docMk/>
            <pc:sldMk cId="3532506220" sldId="302"/>
            <ac:spMk id="4" creationId="{6D73EF29-5AD6-99FC-1BD3-54E44F259A3E}"/>
          </ac:spMkLst>
        </pc:spChg>
        <pc:spChg chg="mod">
          <ac:chgData name="강명묵" userId="86eabdaf-b3d9-410b-94eb-b1f37b7ff2a5" providerId="ADAL" clId="{D5E0A9A9-F65C-4A11-8A52-C08C357B573E}" dt="2024-01-20T17:12:28.434" v="7716" actId="20577"/>
          <ac:spMkLst>
            <pc:docMk/>
            <pc:sldMk cId="3532506220" sldId="302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0T16:04:20.434" v="5359" actId="478"/>
          <ac:spMkLst>
            <pc:docMk/>
            <pc:sldMk cId="3532506220" sldId="302"/>
            <ac:spMk id="9" creationId="{D893D1AE-5125-E24C-D377-B56EF641942C}"/>
          </ac:spMkLst>
        </pc:spChg>
        <pc:spChg chg="del">
          <ac:chgData name="강명묵" userId="86eabdaf-b3d9-410b-94eb-b1f37b7ff2a5" providerId="ADAL" clId="{D5E0A9A9-F65C-4A11-8A52-C08C357B573E}" dt="2024-01-20T16:04:20.434" v="5359" actId="478"/>
          <ac:spMkLst>
            <pc:docMk/>
            <pc:sldMk cId="3532506220" sldId="302"/>
            <ac:spMk id="11" creationId="{421C1400-591C-2F76-FA68-673D43B43D9C}"/>
          </ac:spMkLst>
        </pc:spChg>
        <pc:spChg chg="mod">
          <ac:chgData name="강명묵" userId="86eabdaf-b3d9-410b-94eb-b1f37b7ff2a5" providerId="ADAL" clId="{D5E0A9A9-F65C-4A11-8A52-C08C357B573E}" dt="2024-01-20T16:12:54.681" v="5613" actId="20577"/>
          <ac:spMkLst>
            <pc:docMk/>
            <pc:sldMk cId="3532506220" sldId="302"/>
            <ac:spMk id="13" creationId="{7B5881C1-0DC8-EC2A-BC70-2EA9391E2197}"/>
          </ac:spMkLst>
        </pc:spChg>
        <pc:spChg chg="add del mod">
          <ac:chgData name="강명묵" userId="86eabdaf-b3d9-410b-94eb-b1f37b7ff2a5" providerId="ADAL" clId="{D5E0A9A9-F65C-4A11-8A52-C08C357B573E}" dt="2024-01-20T16:12:20.250" v="5596" actId="478"/>
          <ac:spMkLst>
            <pc:docMk/>
            <pc:sldMk cId="3532506220" sldId="302"/>
            <ac:spMk id="18" creationId="{AF009DAC-A8A9-1908-49C5-498F4400A6E3}"/>
          </ac:spMkLst>
        </pc:spChg>
        <pc:spChg chg="add del mod">
          <ac:chgData name="강명묵" userId="86eabdaf-b3d9-410b-94eb-b1f37b7ff2a5" providerId="ADAL" clId="{D5E0A9A9-F65C-4A11-8A52-C08C357B573E}" dt="2024-01-20T16:12:20.250" v="5596" actId="478"/>
          <ac:spMkLst>
            <pc:docMk/>
            <pc:sldMk cId="3532506220" sldId="302"/>
            <ac:spMk id="19" creationId="{7BB2AD3F-9FE5-C65F-13EF-9F567A745C26}"/>
          </ac:spMkLst>
        </pc:spChg>
        <pc:spChg chg="add del mod">
          <ac:chgData name="강명묵" userId="86eabdaf-b3d9-410b-94eb-b1f37b7ff2a5" providerId="ADAL" clId="{D5E0A9A9-F65C-4A11-8A52-C08C357B573E}" dt="2024-01-20T16:12:20.250" v="5596" actId="478"/>
          <ac:spMkLst>
            <pc:docMk/>
            <pc:sldMk cId="3532506220" sldId="302"/>
            <ac:spMk id="26" creationId="{9E7F67B0-1394-E15A-2B69-7338C676650D}"/>
          </ac:spMkLst>
        </pc:spChg>
        <pc:spChg chg="add del mod">
          <ac:chgData name="강명묵" userId="86eabdaf-b3d9-410b-94eb-b1f37b7ff2a5" providerId="ADAL" clId="{D5E0A9A9-F65C-4A11-8A52-C08C357B573E}" dt="2024-01-20T16:12:20.250" v="5596" actId="478"/>
          <ac:spMkLst>
            <pc:docMk/>
            <pc:sldMk cId="3532506220" sldId="302"/>
            <ac:spMk id="27" creationId="{5E3E50AD-E369-6C7A-702A-6115ADA99A63}"/>
          </ac:spMkLst>
        </pc:spChg>
        <pc:spChg chg="add del mod">
          <ac:chgData name="강명묵" userId="86eabdaf-b3d9-410b-94eb-b1f37b7ff2a5" providerId="ADAL" clId="{D5E0A9A9-F65C-4A11-8A52-C08C357B573E}" dt="2024-01-20T16:13:26.589" v="5625" actId="478"/>
          <ac:spMkLst>
            <pc:docMk/>
            <pc:sldMk cId="3532506220" sldId="302"/>
            <ac:spMk id="30" creationId="{3A4E4ACA-DB38-107C-359B-877AA94A1C20}"/>
          </ac:spMkLst>
        </pc:spChg>
        <pc:spChg chg="add mod">
          <ac:chgData name="강명묵" userId="86eabdaf-b3d9-410b-94eb-b1f37b7ff2a5" providerId="ADAL" clId="{D5E0A9A9-F65C-4A11-8A52-C08C357B573E}" dt="2024-01-20T16:13:30.186" v="5626" actId="1076"/>
          <ac:spMkLst>
            <pc:docMk/>
            <pc:sldMk cId="3532506220" sldId="302"/>
            <ac:spMk id="35" creationId="{DB96AF39-E32A-394F-0AFE-519967E8DBD4}"/>
          </ac:spMkLst>
        </pc:spChg>
        <pc:spChg chg="add mod">
          <ac:chgData name="강명묵" userId="86eabdaf-b3d9-410b-94eb-b1f37b7ff2a5" providerId="ADAL" clId="{D5E0A9A9-F65C-4A11-8A52-C08C357B573E}" dt="2024-01-20T16:13:57.745" v="5634" actId="1076"/>
          <ac:spMkLst>
            <pc:docMk/>
            <pc:sldMk cId="3532506220" sldId="302"/>
            <ac:spMk id="42" creationId="{F2E02ED5-0724-4555-C49D-F031ED192F5D}"/>
          </ac:spMkLst>
        </pc:spChg>
        <pc:spChg chg="add mod">
          <ac:chgData name="강명묵" userId="86eabdaf-b3d9-410b-94eb-b1f37b7ff2a5" providerId="ADAL" clId="{D5E0A9A9-F65C-4A11-8A52-C08C357B573E}" dt="2024-01-20T16:19:12.370" v="5800" actId="20577"/>
          <ac:spMkLst>
            <pc:docMk/>
            <pc:sldMk cId="3532506220" sldId="302"/>
            <ac:spMk id="43" creationId="{907C61B1-40C4-CA2B-2A18-7EEE0F13A4FB}"/>
          </ac:spMkLst>
        </pc:spChg>
        <pc:picChg chg="add del mod">
          <ac:chgData name="강명묵" userId="86eabdaf-b3d9-410b-94eb-b1f37b7ff2a5" providerId="ADAL" clId="{D5E0A9A9-F65C-4A11-8A52-C08C357B573E}" dt="2024-01-20T16:05:42.801" v="5486" actId="478"/>
          <ac:picMkLst>
            <pc:docMk/>
            <pc:sldMk cId="3532506220" sldId="302"/>
            <ac:picMk id="6" creationId="{76EBCF02-323F-ABBF-3D55-B4677DD3036D}"/>
          </ac:picMkLst>
        </pc:picChg>
        <pc:picChg chg="add del mod">
          <ac:chgData name="강명묵" userId="86eabdaf-b3d9-410b-94eb-b1f37b7ff2a5" providerId="ADAL" clId="{D5E0A9A9-F65C-4A11-8A52-C08C357B573E}" dt="2024-01-20T16:12:26.297" v="5600" actId="478"/>
          <ac:picMkLst>
            <pc:docMk/>
            <pc:sldMk cId="3532506220" sldId="302"/>
            <ac:picMk id="12" creationId="{D5F6155B-464E-2B70-15E3-184A81BC3475}"/>
          </ac:picMkLst>
        </pc:picChg>
        <pc:picChg chg="add del mod">
          <ac:chgData name="강명묵" userId="86eabdaf-b3d9-410b-94eb-b1f37b7ff2a5" providerId="ADAL" clId="{D5E0A9A9-F65C-4A11-8A52-C08C357B573E}" dt="2024-01-20T16:12:20.250" v="5596" actId="478"/>
          <ac:picMkLst>
            <pc:docMk/>
            <pc:sldMk cId="3532506220" sldId="302"/>
            <ac:picMk id="15" creationId="{E69345A3-B1F0-3737-887B-2E6E8B7FE3F6}"/>
          </ac:picMkLst>
        </pc:picChg>
        <pc:picChg chg="add del mod">
          <ac:chgData name="강명묵" userId="86eabdaf-b3d9-410b-94eb-b1f37b7ff2a5" providerId="ADAL" clId="{D5E0A9A9-F65C-4A11-8A52-C08C357B573E}" dt="2024-01-20T16:12:20.250" v="5596" actId="478"/>
          <ac:picMkLst>
            <pc:docMk/>
            <pc:sldMk cId="3532506220" sldId="302"/>
            <ac:picMk id="17" creationId="{61E1EB63-258B-F6AC-2CE9-9E4A5BA19B12}"/>
          </ac:picMkLst>
        </pc:picChg>
        <pc:picChg chg="add del mod">
          <ac:chgData name="강명묵" userId="86eabdaf-b3d9-410b-94eb-b1f37b7ff2a5" providerId="ADAL" clId="{D5E0A9A9-F65C-4A11-8A52-C08C357B573E}" dt="2024-01-20T16:12:20.250" v="5596" actId="478"/>
          <ac:picMkLst>
            <pc:docMk/>
            <pc:sldMk cId="3532506220" sldId="302"/>
            <ac:picMk id="21" creationId="{161977EB-1EA2-FD30-8481-8C6427DCA673}"/>
          </ac:picMkLst>
        </pc:picChg>
        <pc:picChg chg="add del mod">
          <ac:chgData name="강명묵" userId="86eabdaf-b3d9-410b-94eb-b1f37b7ff2a5" providerId="ADAL" clId="{D5E0A9A9-F65C-4A11-8A52-C08C357B573E}" dt="2024-01-20T16:12:20.250" v="5596" actId="478"/>
          <ac:picMkLst>
            <pc:docMk/>
            <pc:sldMk cId="3532506220" sldId="302"/>
            <ac:picMk id="23" creationId="{907CBF8A-74DD-B35F-9DA6-A7DF0728F512}"/>
          </ac:picMkLst>
        </pc:picChg>
        <pc:picChg chg="add del mod">
          <ac:chgData name="강명묵" userId="86eabdaf-b3d9-410b-94eb-b1f37b7ff2a5" providerId="ADAL" clId="{D5E0A9A9-F65C-4A11-8A52-C08C357B573E}" dt="2024-01-20T16:12:20.250" v="5596" actId="478"/>
          <ac:picMkLst>
            <pc:docMk/>
            <pc:sldMk cId="3532506220" sldId="302"/>
            <ac:picMk id="25" creationId="{3B73B7AE-B091-EE91-9E1A-E2A836BF150A}"/>
          </ac:picMkLst>
        </pc:picChg>
        <pc:picChg chg="add del mod">
          <ac:chgData name="강명묵" userId="86eabdaf-b3d9-410b-94eb-b1f37b7ff2a5" providerId="ADAL" clId="{D5E0A9A9-F65C-4A11-8A52-C08C357B573E}" dt="2024-01-20T16:13:26.066" v="5624" actId="478"/>
          <ac:picMkLst>
            <pc:docMk/>
            <pc:sldMk cId="3532506220" sldId="302"/>
            <ac:picMk id="29" creationId="{0AA12D34-8F8B-7FFD-B40F-7E9C59836C98}"/>
          </ac:picMkLst>
        </pc:picChg>
        <pc:picChg chg="add del mod">
          <ac:chgData name="강명묵" userId="86eabdaf-b3d9-410b-94eb-b1f37b7ff2a5" providerId="ADAL" clId="{D5E0A9A9-F65C-4A11-8A52-C08C357B573E}" dt="2024-01-20T16:12:36.291" v="5604" actId="22"/>
          <ac:picMkLst>
            <pc:docMk/>
            <pc:sldMk cId="3532506220" sldId="302"/>
            <ac:picMk id="34" creationId="{B07839A1-AA97-1E38-F6CD-95AECF03BAF2}"/>
          </ac:picMkLst>
        </pc:picChg>
        <pc:picChg chg="add mod">
          <ac:chgData name="강명묵" userId="86eabdaf-b3d9-410b-94eb-b1f37b7ff2a5" providerId="ADAL" clId="{D5E0A9A9-F65C-4A11-8A52-C08C357B573E}" dt="2024-01-20T16:13:30.186" v="5626" actId="1076"/>
          <ac:picMkLst>
            <pc:docMk/>
            <pc:sldMk cId="3532506220" sldId="302"/>
            <ac:picMk id="37" creationId="{628CE816-6317-B724-74CD-86307BEC8B14}"/>
          </ac:picMkLst>
        </pc:picChg>
        <pc:picChg chg="add mod">
          <ac:chgData name="강명묵" userId="86eabdaf-b3d9-410b-94eb-b1f37b7ff2a5" providerId="ADAL" clId="{D5E0A9A9-F65C-4A11-8A52-C08C357B573E}" dt="2024-01-20T16:13:24.873" v="5623" actId="1076"/>
          <ac:picMkLst>
            <pc:docMk/>
            <pc:sldMk cId="3532506220" sldId="302"/>
            <ac:picMk id="39" creationId="{1BB4FF22-69DF-2E6A-D239-FC9F3E024CC3}"/>
          </ac:picMkLst>
        </pc:picChg>
        <pc:picChg chg="add mod">
          <ac:chgData name="강명묵" userId="86eabdaf-b3d9-410b-94eb-b1f37b7ff2a5" providerId="ADAL" clId="{D5E0A9A9-F65C-4A11-8A52-C08C357B573E}" dt="2024-01-20T16:13:57.745" v="5634" actId="1076"/>
          <ac:picMkLst>
            <pc:docMk/>
            <pc:sldMk cId="3532506220" sldId="302"/>
            <ac:picMk id="41" creationId="{873598EB-DC92-9100-BFD5-9D424E11FB36}"/>
          </ac:picMkLst>
        </pc:picChg>
        <pc:picChg chg="add del mod ord">
          <ac:chgData name="강명묵" userId="86eabdaf-b3d9-410b-94eb-b1f37b7ff2a5" providerId="ADAL" clId="{D5E0A9A9-F65C-4A11-8A52-C08C357B573E}" dt="2024-01-20T16:16:13.513" v="5656" actId="478"/>
          <ac:picMkLst>
            <pc:docMk/>
            <pc:sldMk cId="3532506220" sldId="302"/>
            <ac:picMk id="45" creationId="{E02C194F-A616-0B77-4188-A4753A108F04}"/>
          </ac:picMkLst>
        </pc:picChg>
        <pc:cxnChg chg="add del mod">
          <ac:chgData name="강명묵" userId="86eabdaf-b3d9-410b-94eb-b1f37b7ff2a5" providerId="ADAL" clId="{D5E0A9A9-F65C-4A11-8A52-C08C357B573E}" dt="2024-01-20T16:12:24.585" v="5599" actId="478"/>
          <ac:cxnSpMkLst>
            <pc:docMk/>
            <pc:sldMk cId="3532506220" sldId="302"/>
            <ac:cxnSpMk id="32" creationId="{86873209-8A84-5E23-28E5-EFD51D85AD66}"/>
          </ac:cxnSpMkLst>
        </pc:cxnChg>
      </pc:sldChg>
      <pc:sldChg chg="addSp delSp modSp add mod or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471789413" sldId="303"/>
        </pc:sldMkLst>
        <pc:spChg chg="mod">
          <ac:chgData name="강명묵" userId="86eabdaf-b3d9-410b-94eb-b1f37b7ff2a5" providerId="ADAL" clId="{D5E0A9A9-F65C-4A11-8A52-C08C357B573E}" dt="2024-01-20T17:12:25.754" v="7714" actId="20577"/>
          <ac:spMkLst>
            <pc:docMk/>
            <pc:sldMk cId="1471789413" sldId="303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16:12:59.625" v="5617" actId="20577"/>
          <ac:spMkLst>
            <pc:docMk/>
            <pc:sldMk cId="1471789413" sldId="303"/>
            <ac:spMk id="13" creationId="{7B5881C1-0DC8-EC2A-BC70-2EA9391E2197}"/>
          </ac:spMkLst>
        </pc:spChg>
        <pc:picChg chg="add del mod">
          <ac:chgData name="강명묵" userId="86eabdaf-b3d9-410b-94eb-b1f37b7ff2a5" providerId="ADAL" clId="{D5E0A9A9-F65C-4A11-8A52-C08C357B573E}" dt="2024-01-21T06:25:03.779" v="25268" actId="21"/>
          <ac:picMkLst>
            <pc:docMk/>
            <pc:sldMk cId="1471789413" sldId="303"/>
            <ac:picMk id="4" creationId="{901C19A0-B03B-CAE3-37CB-20B6EDAACBF4}"/>
          </ac:picMkLst>
        </pc:picChg>
        <pc:picChg chg="add mod">
          <ac:chgData name="강명묵" userId="86eabdaf-b3d9-410b-94eb-b1f37b7ff2a5" providerId="ADAL" clId="{D5E0A9A9-F65C-4A11-8A52-C08C357B573E}" dt="2024-01-21T06:25:20.848" v="25276" actId="1076"/>
          <ac:picMkLst>
            <pc:docMk/>
            <pc:sldMk cId="1471789413" sldId="303"/>
            <ac:picMk id="9" creationId="{E5084B0B-5F3F-3199-1A96-88A4C0B35371}"/>
          </ac:picMkLst>
        </pc:picChg>
        <pc:picChg chg="del">
          <ac:chgData name="강명묵" userId="86eabdaf-b3d9-410b-94eb-b1f37b7ff2a5" providerId="ADAL" clId="{D5E0A9A9-F65C-4A11-8A52-C08C357B573E}" dt="2024-01-21T06:25:19.786" v="25275" actId="478"/>
          <ac:picMkLst>
            <pc:docMk/>
            <pc:sldMk cId="1471789413" sldId="303"/>
            <ac:picMk id="17" creationId="{61E1EB63-258B-F6AC-2CE9-9E4A5BA19B12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2046566314" sldId="304"/>
        </pc:sldMkLst>
        <pc:spChg chg="add mod">
          <ac:chgData name="강명묵" userId="86eabdaf-b3d9-410b-94eb-b1f37b7ff2a5" providerId="ADAL" clId="{D5E0A9A9-F65C-4A11-8A52-C08C357B573E}" dt="2024-01-20T16:17:07.225" v="5712" actId="1076"/>
          <ac:spMkLst>
            <pc:docMk/>
            <pc:sldMk cId="2046566314" sldId="304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0T17:12:30.970" v="7718" actId="20577"/>
          <ac:spMkLst>
            <pc:docMk/>
            <pc:sldMk cId="2046566314" sldId="304"/>
            <ac:spMk id="7" creationId="{8944251B-90CD-62CF-D171-D764189B4792}"/>
          </ac:spMkLst>
        </pc:spChg>
        <pc:spChg chg="add mod">
          <ac:chgData name="강명묵" userId="86eabdaf-b3d9-410b-94eb-b1f37b7ff2a5" providerId="ADAL" clId="{D5E0A9A9-F65C-4A11-8A52-C08C357B573E}" dt="2024-01-20T16:35:56.114" v="6695" actId="20577"/>
          <ac:spMkLst>
            <pc:docMk/>
            <pc:sldMk cId="2046566314" sldId="304"/>
            <ac:spMk id="12" creationId="{18E90915-5EDE-E41B-82EE-0BCB6A76FE38}"/>
          </ac:spMkLst>
        </pc:spChg>
        <pc:spChg chg="add del mod">
          <ac:chgData name="강명묵" userId="86eabdaf-b3d9-410b-94eb-b1f37b7ff2a5" providerId="ADAL" clId="{D5E0A9A9-F65C-4A11-8A52-C08C357B573E}" dt="2024-01-20T16:20:40.425" v="5869" actId="478"/>
          <ac:spMkLst>
            <pc:docMk/>
            <pc:sldMk cId="2046566314" sldId="304"/>
            <ac:spMk id="14" creationId="{9DCC419D-A968-A65F-8FCF-053B3DE0C582}"/>
          </ac:spMkLst>
        </pc:spChg>
        <pc:spChg chg="add mod">
          <ac:chgData name="강명묵" userId="86eabdaf-b3d9-410b-94eb-b1f37b7ff2a5" providerId="ADAL" clId="{D5E0A9A9-F65C-4A11-8A52-C08C357B573E}" dt="2024-01-20T16:27:52.553" v="6333" actId="1076"/>
          <ac:spMkLst>
            <pc:docMk/>
            <pc:sldMk cId="2046566314" sldId="304"/>
            <ac:spMk id="15" creationId="{059FD28B-5115-1D72-AB9C-1D2852551A3C}"/>
          </ac:spMkLst>
        </pc:spChg>
        <pc:spChg chg="del">
          <ac:chgData name="강명묵" userId="86eabdaf-b3d9-410b-94eb-b1f37b7ff2a5" providerId="ADAL" clId="{D5E0A9A9-F65C-4A11-8A52-C08C357B573E}" dt="2024-01-20T16:16:19.121" v="5659" actId="478"/>
          <ac:spMkLst>
            <pc:docMk/>
            <pc:sldMk cId="2046566314" sldId="304"/>
            <ac:spMk id="35" creationId="{DB96AF39-E32A-394F-0AFE-519967E8DBD4}"/>
          </ac:spMkLst>
        </pc:spChg>
        <pc:spChg chg="del">
          <ac:chgData name="강명묵" userId="86eabdaf-b3d9-410b-94eb-b1f37b7ff2a5" providerId="ADAL" clId="{D5E0A9A9-F65C-4A11-8A52-C08C357B573E}" dt="2024-01-20T16:16:22.633" v="5661" actId="478"/>
          <ac:spMkLst>
            <pc:docMk/>
            <pc:sldMk cId="2046566314" sldId="304"/>
            <ac:spMk id="42" creationId="{F2E02ED5-0724-4555-C49D-F031ED192F5D}"/>
          </ac:spMkLst>
        </pc:spChg>
        <pc:spChg chg="del">
          <ac:chgData name="강명묵" userId="86eabdaf-b3d9-410b-94eb-b1f37b7ff2a5" providerId="ADAL" clId="{D5E0A9A9-F65C-4A11-8A52-C08C357B573E}" dt="2024-01-20T16:16:21.530" v="5660" actId="478"/>
          <ac:spMkLst>
            <pc:docMk/>
            <pc:sldMk cId="2046566314" sldId="304"/>
            <ac:spMk id="43" creationId="{907C61B1-40C4-CA2B-2A18-7EEE0F13A4FB}"/>
          </ac:spMkLst>
        </pc:spChg>
        <pc:picChg chg="add del mod">
          <ac:chgData name="강명묵" userId="86eabdaf-b3d9-410b-94eb-b1f37b7ff2a5" providerId="ADAL" clId="{D5E0A9A9-F65C-4A11-8A52-C08C357B573E}" dt="2024-01-20T16:27:42.116" v="6329" actId="21"/>
          <ac:picMkLst>
            <pc:docMk/>
            <pc:sldMk cId="2046566314" sldId="304"/>
            <ac:picMk id="4" creationId="{5D1C0903-9A44-E12F-486B-EDA7964259CB}"/>
          </ac:picMkLst>
        </pc:picChg>
        <pc:picChg chg="add mod">
          <ac:chgData name="강명묵" userId="86eabdaf-b3d9-410b-94eb-b1f37b7ff2a5" providerId="ADAL" clId="{D5E0A9A9-F65C-4A11-8A52-C08C357B573E}" dt="2024-01-20T16:17:56.650" v="5716" actId="1076"/>
          <ac:picMkLst>
            <pc:docMk/>
            <pc:sldMk cId="2046566314" sldId="304"/>
            <ac:picMk id="9" creationId="{1738D58D-A643-E16E-8234-243E7CA13BE7}"/>
          </ac:picMkLst>
        </pc:picChg>
        <pc:picChg chg="add mod">
          <ac:chgData name="강명묵" userId="86eabdaf-b3d9-410b-94eb-b1f37b7ff2a5" providerId="ADAL" clId="{D5E0A9A9-F65C-4A11-8A52-C08C357B573E}" dt="2024-01-20T16:18:53.561" v="5790" actId="1076"/>
          <ac:picMkLst>
            <pc:docMk/>
            <pc:sldMk cId="2046566314" sldId="304"/>
            <ac:picMk id="11" creationId="{D7881CD9-E57D-0433-344F-4D2522E8F3F0}"/>
          </ac:picMkLst>
        </pc:picChg>
        <pc:picChg chg="del">
          <ac:chgData name="강명묵" userId="86eabdaf-b3d9-410b-94eb-b1f37b7ff2a5" providerId="ADAL" clId="{D5E0A9A9-F65C-4A11-8A52-C08C357B573E}" dt="2024-01-20T16:16:19.121" v="5659" actId="478"/>
          <ac:picMkLst>
            <pc:docMk/>
            <pc:sldMk cId="2046566314" sldId="304"/>
            <ac:picMk id="37" creationId="{628CE816-6317-B724-74CD-86307BEC8B14}"/>
          </ac:picMkLst>
        </pc:picChg>
        <pc:picChg chg="del">
          <ac:chgData name="강명묵" userId="86eabdaf-b3d9-410b-94eb-b1f37b7ff2a5" providerId="ADAL" clId="{D5E0A9A9-F65C-4A11-8A52-C08C357B573E}" dt="2024-01-20T16:16:18.258" v="5658" actId="478"/>
          <ac:picMkLst>
            <pc:docMk/>
            <pc:sldMk cId="2046566314" sldId="304"/>
            <ac:picMk id="39" creationId="{1BB4FF22-69DF-2E6A-D239-FC9F3E024CC3}"/>
          </ac:picMkLst>
        </pc:picChg>
        <pc:picChg chg="del">
          <ac:chgData name="강명묵" userId="86eabdaf-b3d9-410b-94eb-b1f37b7ff2a5" providerId="ADAL" clId="{D5E0A9A9-F65C-4A11-8A52-C08C357B573E}" dt="2024-01-20T16:16:22.633" v="5661" actId="478"/>
          <ac:picMkLst>
            <pc:docMk/>
            <pc:sldMk cId="2046566314" sldId="304"/>
            <ac:picMk id="41" creationId="{873598EB-DC92-9100-BFD5-9D424E11FB36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42826119" sldId="305"/>
        </pc:sldMkLst>
        <pc:spChg chg="mod">
          <ac:chgData name="강명묵" userId="86eabdaf-b3d9-410b-94eb-b1f37b7ff2a5" providerId="ADAL" clId="{D5E0A9A9-F65C-4A11-8A52-C08C357B573E}" dt="2024-01-20T16:39:38.146" v="6958" actId="20577"/>
          <ac:spMkLst>
            <pc:docMk/>
            <pc:sldMk cId="142826119" sldId="305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0T17:12:33.850" v="7720" actId="20577"/>
          <ac:spMkLst>
            <pc:docMk/>
            <pc:sldMk cId="142826119" sldId="305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0T16:25:28.338" v="6168" actId="478"/>
          <ac:spMkLst>
            <pc:docMk/>
            <pc:sldMk cId="142826119" sldId="305"/>
            <ac:spMk id="12" creationId="{18E90915-5EDE-E41B-82EE-0BCB6A76FE38}"/>
          </ac:spMkLst>
        </pc:spChg>
        <pc:spChg chg="mod">
          <ac:chgData name="강명묵" userId="86eabdaf-b3d9-410b-94eb-b1f37b7ff2a5" providerId="ADAL" clId="{D5E0A9A9-F65C-4A11-8A52-C08C357B573E}" dt="2024-01-20T16:24:17.786" v="6123" actId="20577"/>
          <ac:spMkLst>
            <pc:docMk/>
            <pc:sldMk cId="142826119" sldId="305"/>
            <ac:spMk id="13" creationId="{7B5881C1-0DC8-EC2A-BC70-2EA9391E2197}"/>
          </ac:spMkLst>
        </pc:spChg>
        <pc:spChg chg="add mod">
          <ac:chgData name="강명묵" userId="86eabdaf-b3d9-410b-94eb-b1f37b7ff2a5" providerId="ADAL" clId="{D5E0A9A9-F65C-4A11-8A52-C08C357B573E}" dt="2024-01-20T16:28:27.481" v="6345" actId="14100"/>
          <ac:spMkLst>
            <pc:docMk/>
            <pc:sldMk cId="142826119" sldId="305"/>
            <ac:spMk id="14" creationId="{94C392DC-C19F-96E5-1B88-243B6A7180C4}"/>
          </ac:spMkLst>
        </pc:spChg>
        <pc:spChg chg="add mod">
          <ac:chgData name="강명묵" userId="86eabdaf-b3d9-410b-94eb-b1f37b7ff2a5" providerId="ADAL" clId="{D5E0A9A9-F65C-4A11-8A52-C08C357B573E}" dt="2024-01-20T16:28:31.919" v="6346"/>
          <ac:spMkLst>
            <pc:docMk/>
            <pc:sldMk cId="142826119" sldId="305"/>
            <ac:spMk id="15" creationId="{76179FCC-FDEB-1D40-0F33-4707BD958495}"/>
          </ac:spMkLst>
        </pc:spChg>
        <pc:picChg chg="del">
          <ac:chgData name="강명묵" userId="86eabdaf-b3d9-410b-94eb-b1f37b7ff2a5" providerId="ADAL" clId="{D5E0A9A9-F65C-4A11-8A52-C08C357B573E}" dt="2024-01-20T16:25:07.625" v="6163" actId="478"/>
          <ac:picMkLst>
            <pc:docMk/>
            <pc:sldMk cId="142826119" sldId="305"/>
            <ac:picMk id="4" creationId="{5D1C0903-9A44-E12F-486B-EDA7964259CB}"/>
          </ac:picMkLst>
        </pc:picChg>
        <pc:picChg chg="del">
          <ac:chgData name="강명묵" userId="86eabdaf-b3d9-410b-94eb-b1f37b7ff2a5" providerId="ADAL" clId="{D5E0A9A9-F65C-4A11-8A52-C08C357B573E}" dt="2024-01-20T16:25:29.449" v="6170" actId="478"/>
          <ac:picMkLst>
            <pc:docMk/>
            <pc:sldMk cId="142826119" sldId="305"/>
            <ac:picMk id="9" creationId="{1738D58D-A643-E16E-8234-243E7CA13BE7}"/>
          </ac:picMkLst>
        </pc:picChg>
        <pc:picChg chg="add del mod">
          <ac:chgData name="강명묵" userId="86eabdaf-b3d9-410b-94eb-b1f37b7ff2a5" providerId="ADAL" clId="{D5E0A9A9-F65C-4A11-8A52-C08C357B573E}" dt="2024-01-20T16:28:18.300" v="6342" actId="21"/>
          <ac:picMkLst>
            <pc:docMk/>
            <pc:sldMk cId="142826119" sldId="305"/>
            <ac:picMk id="10" creationId="{CA0D79F3-018B-1518-A033-77CBC21941EE}"/>
          </ac:picMkLst>
        </pc:picChg>
        <pc:picChg chg="del">
          <ac:chgData name="강명묵" userId="86eabdaf-b3d9-410b-94eb-b1f37b7ff2a5" providerId="ADAL" clId="{D5E0A9A9-F65C-4A11-8A52-C08C357B573E}" dt="2024-01-20T16:25:28.945" v="6169" actId="478"/>
          <ac:picMkLst>
            <pc:docMk/>
            <pc:sldMk cId="142826119" sldId="305"/>
            <ac:picMk id="11" creationId="{D7881CD9-E57D-0433-344F-4D2522E8F3F0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2785697483" sldId="306"/>
        </pc:sldMkLst>
        <pc:spChg chg="mod">
          <ac:chgData name="강명묵" userId="86eabdaf-b3d9-410b-94eb-b1f37b7ff2a5" providerId="ADAL" clId="{D5E0A9A9-F65C-4A11-8A52-C08C357B573E}" dt="2024-01-20T16:26:53.498" v="6316" actId="20577"/>
          <ac:spMkLst>
            <pc:docMk/>
            <pc:sldMk cId="2785697483" sldId="306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0T17:12:36.731" v="7722" actId="20577"/>
          <ac:spMkLst>
            <pc:docMk/>
            <pc:sldMk cId="2785697483" sldId="306"/>
            <ac:spMk id="7" creationId="{8944251B-90CD-62CF-D171-D764189B4792}"/>
          </ac:spMkLst>
        </pc:spChg>
        <pc:spChg chg="add del mod">
          <ac:chgData name="강명묵" userId="86eabdaf-b3d9-410b-94eb-b1f37b7ff2a5" providerId="ADAL" clId="{D5E0A9A9-F65C-4A11-8A52-C08C357B573E}" dt="2024-01-20T16:28:39.955" v="6352" actId="21"/>
          <ac:spMkLst>
            <pc:docMk/>
            <pc:sldMk cId="2785697483" sldId="306"/>
            <ac:spMk id="12" creationId="{BD546182-DF54-0A34-35F6-8766F9E91752}"/>
          </ac:spMkLst>
        </pc:spChg>
        <pc:spChg chg="mod">
          <ac:chgData name="강명묵" userId="86eabdaf-b3d9-410b-94eb-b1f37b7ff2a5" providerId="ADAL" clId="{D5E0A9A9-F65C-4A11-8A52-C08C357B573E}" dt="2024-01-20T16:25:53.861" v="6179"/>
          <ac:spMkLst>
            <pc:docMk/>
            <pc:sldMk cId="2785697483" sldId="306"/>
            <ac:spMk id="13" creationId="{7B5881C1-0DC8-EC2A-BC70-2EA9391E2197}"/>
          </ac:spMkLst>
        </pc:spChg>
        <pc:spChg chg="add mod">
          <ac:chgData name="강명묵" userId="86eabdaf-b3d9-410b-94eb-b1f37b7ff2a5" providerId="ADAL" clId="{D5E0A9A9-F65C-4A11-8A52-C08C357B573E}" dt="2024-01-20T16:30:23.636" v="6369"/>
          <ac:spMkLst>
            <pc:docMk/>
            <pc:sldMk cId="2785697483" sldId="306"/>
            <ac:spMk id="14" creationId="{17AAA051-C7CB-8C39-E8B1-BDC9C69DCC96}"/>
          </ac:spMkLst>
        </pc:spChg>
        <pc:spChg chg="add mod">
          <ac:chgData name="강명묵" userId="86eabdaf-b3d9-410b-94eb-b1f37b7ff2a5" providerId="ADAL" clId="{D5E0A9A9-F65C-4A11-8A52-C08C357B573E}" dt="2024-01-20T16:29:22.729" v="6363" actId="1076"/>
          <ac:spMkLst>
            <pc:docMk/>
            <pc:sldMk cId="2785697483" sldId="306"/>
            <ac:spMk id="15" creationId="{D4E9C008-1C13-3EB3-7C2F-750F512B2E5A}"/>
          </ac:spMkLst>
        </pc:spChg>
        <pc:spChg chg="add del">
          <ac:chgData name="강명묵" userId="86eabdaf-b3d9-410b-94eb-b1f37b7ff2a5" providerId="ADAL" clId="{D5E0A9A9-F65C-4A11-8A52-C08C357B573E}" dt="2024-01-20T16:30:22.524" v="6368" actId="22"/>
          <ac:spMkLst>
            <pc:docMk/>
            <pc:sldMk cId="2785697483" sldId="306"/>
            <ac:spMk id="17" creationId="{5ECB041A-3300-4A04-9052-0D7C6552341A}"/>
          </ac:spMkLst>
        </pc:spChg>
        <pc:spChg chg="add mod">
          <ac:chgData name="강명묵" userId="86eabdaf-b3d9-410b-94eb-b1f37b7ff2a5" providerId="ADAL" clId="{D5E0A9A9-F65C-4A11-8A52-C08C357B573E}" dt="2024-01-20T16:30:34.794" v="6372" actId="14100"/>
          <ac:spMkLst>
            <pc:docMk/>
            <pc:sldMk cId="2785697483" sldId="306"/>
            <ac:spMk id="19" creationId="{5BEF7936-45E6-139F-A43D-A066D34DE109}"/>
          </ac:spMkLst>
        </pc:spChg>
        <pc:picChg chg="add del mod">
          <ac:chgData name="강명묵" userId="86eabdaf-b3d9-410b-94eb-b1f37b7ff2a5" providerId="ADAL" clId="{D5E0A9A9-F65C-4A11-8A52-C08C357B573E}" dt="2024-01-20T16:28:59.588" v="6359" actId="21"/>
          <ac:picMkLst>
            <pc:docMk/>
            <pc:sldMk cId="2785697483" sldId="306"/>
            <ac:picMk id="4" creationId="{EB865E7A-AAB5-AA7F-8453-5CE9CA1C8340}"/>
          </ac:picMkLst>
        </pc:picChg>
        <pc:picChg chg="del">
          <ac:chgData name="강명묵" userId="86eabdaf-b3d9-410b-94eb-b1f37b7ff2a5" providerId="ADAL" clId="{D5E0A9A9-F65C-4A11-8A52-C08C357B573E}" dt="2024-01-20T16:26:40.018" v="6312" actId="478"/>
          <ac:picMkLst>
            <pc:docMk/>
            <pc:sldMk cId="2785697483" sldId="306"/>
            <ac:picMk id="10" creationId="{CA0D79F3-018B-1518-A033-77CBC21941EE}"/>
          </ac:picMkLst>
        </pc:picChg>
        <pc:picChg chg="add del mod">
          <ac:chgData name="강명묵" userId="86eabdaf-b3d9-410b-94eb-b1f37b7ff2a5" providerId="ADAL" clId="{D5E0A9A9-F65C-4A11-8A52-C08C357B573E}" dt="2024-01-20T16:28:49.171" v="6355" actId="21"/>
          <ac:picMkLst>
            <pc:docMk/>
            <pc:sldMk cId="2785697483" sldId="306"/>
            <ac:picMk id="11" creationId="{3BD845AF-93E9-0191-5D4B-D3004A399CE5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35.941" v="52081"/>
        <pc:sldMkLst>
          <pc:docMk/>
          <pc:sldMk cId="185078747" sldId="307"/>
        </pc:sldMkLst>
        <pc:spChg chg="add del mod">
          <ac:chgData name="강명묵" userId="86eabdaf-b3d9-410b-94eb-b1f37b7ff2a5" providerId="ADAL" clId="{D5E0A9A9-F65C-4A11-8A52-C08C357B573E}" dt="2024-01-20T16:36:40.290" v="6700"/>
          <ac:spMkLst>
            <pc:docMk/>
            <pc:sldMk cId="185078747" sldId="307"/>
            <ac:spMk id="2" creationId="{9F1E8871-B97D-92BA-F5B3-96E7275FC208}"/>
          </ac:spMkLst>
        </pc:spChg>
        <pc:spChg chg="add mod">
          <ac:chgData name="강명묵" userId="86eabdaf-b3d9-410b-94eb-b1f37b7ff2a5" providerId="ADAL" clId="{D5E0A9A9-F65C-4A11-8A52-C08C357B573E}" dt="2024-01-20T16:38:44.203" v="6917" actId="113"/>
          <ac:spMkLst>
            <pc:docMk/>
            <pc:sldMk cId="185078747" sldId="307"/>
            <ac:spMk id="4" creationId="{9116C56B-B05D-9E17-2288-AE3C9CC35245}"/>
          </ac:spMkLst>
        </pc:spChg>
        <pc:spChg chg="mod">
          <ac:chgData name="강명묵" userId="86eabdaf-b3d9-410b-94eb-b1f37b7ff2a5" providerId="ADAL" clId="{D5E0A9A9-F65C-4A11-8A52-C08C357B573E}" dt="2024-01-21T06:43:52.777" v="30230" actId="20577"/>
          <ac:spMkLst>
            <pc:docMk/>
            <pc:sldMk cId="185078747" sldId="307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0T17:12:39.018" v="7724" actId="20577"/>
          <ac:spMkLst>
            <pc:docMk/>
            <pc:sldMk cId="185078747" sldId="307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0T16:30:47.590" v="6374"/>
          <ac:spMkLst>
            <pc:docMk/>
            <pc:sldMk cId="185078747" sldId="307"/>
            <ac:spMk id="13" creationId="{7B5881C1-0DC8-EC2A-BC70-2EA9391E2197}"/>
          </ac:spMkLst>
        </pc:spChg>
        <pc:spChg chg="mod">
          <ac:chgData name="강명묵" userId="86eabdaf-b3d9-410b-94eb-b1f37b7ff2a5" providerId="ADAL" clId="{D5E0A9A9-F65C-4A11-8A52-C08C357B573E}" dt="2024-01-20T16:35:09.840" v="6618" actId="1076"/>
          <ac:spMkLst>
            <pc:docMk/>
            <pc:sldMk cId="185078747" sldId="307"/>
            <ac:spMk id="14" creationId="{17AAA051-C7CB-8C39-E8B1-BDC9C69DCC96}"/>
          </ac:spMkLst>
        </pc:spChg>
        <pc:spChg chg="del">
          <ac:chgData name="강명묵" userId="86eabdaf-b3d9-410b-94eb-b1f37b7ff2a5" providerId="ADAL" clId="{D5E0A9A9-F65C-4A11-8A52-C08C357B573E}" dt="2024-01-20T16:31:03.066" v="6376" actId="478"/>
          <ac:spMkLst>
            <pc:docMk/>
            <pc:sldMk cId="185078747" sldId="307"/>
            <ac:spMk id="15" creationId="{D4E9C008-1C13-3EB3-7C2F-750F512B2E5A}"/>
          </ac:spMkLst>
        </pc:spChg>
        <pc:spChg chg="mod">
          <ac:chgData name="강명묵" userId="86eabdaf-b3d9-410b-94eb-b1f37b7ff2a5" providerId="ADAL" clId="{D5E0A9A9-F65C-4A11-8A52-C08C357B573E}" dt="2024-01-20T16:37:23.403" v="6874" actId="20577"/>
          <ac:spMkLst>
            <pc:docMk/>
            <pc:sldMk cId="185078747" sldId="307"/>
            <ac:spMk id="19" creationId="{5BEF7936-45E6-139F-A43D-A066D34DE109}"/>
          </ac:spMkLst>
        </pc:spChg>
      </pc:sldChg>
      <pc:sldChg chg="addSp delSp modSp add mod modTransition modNotesTx">
        <pc:chgData name="강명묵" userId="86eabdaf-b3d9-410b-94eb-b1f37b7ff2a5" providerId="ADAL" clId="{D5E0A9A9-F65C-4A11-8A52-C08C357B573E}" dt="2024-01-21T10:41:10.902" v="52087" actId="20577"/>
        <pc:sldMkLst>
          <pc:docMk/>
          <pc:sldMk cId="2452141320" sldId="308"/>
        </pc:sldMkLst>
        <pc:spChg chg="mod">
          <ac:chgData name="강명묵" userId="86eabdaf-b3d9-410b-94eb-b1f37b7ff2a5" providerId="ADAL" clId="{D5E0A9A9-F65C-4A11-8A52-C08C357B573E}" dt="2024-01-20T16:39:19.402" v="6941" actId="20577"/>
          <ac:spMkLst>
            <pc:docMk/>
            <pc:sldMk cId="2452141320" sldId="308"/>
            <ac:spMk id="3" creationId="{8F107B6A-4B12-6C2D-81C8-31373B606B50}"/>
          </ac:spMkLst>
        </pc:spChg>
        <pc:spChg chg="del mod">
          <ac:chgData name="강명묵" userId="86eabdaf-b3d9-410b-94eb-b1f37b7ff2a5" providerId="ADAL" clId="{D5E0A9A9-F65C-4A11-8A52-C08C357B573E}" dt="2024-01-20T16:42:41.953" v="7080" actId="478"/>
          <ac:spMkLst>
            <pc:docMk/>
            <pc:sldMk cId="2452141320" sldId="308"/>
            <ac:spMk id="4" creationId="{9116C56B-B05D-9E17-2288-AE3C9CC35245}"/>
          </ac:spMkLst>
        </pc:spChg>
        <pc:spChg chg="mod">
          <ac:chgData name="강명묵" userId="86eabdaf-b3d9-410b-94eb-b1f37b7ff2a5" providerId="ADAL" clId="{D5E0A9A9-F65C-4A11-8A52-C08C357B573E}" dt="2024-01-20T16:53:55.970" v="7254" actId="20577"/>
          <ac:spMkLst>
            <pc:docMk/>
            <pc:sldMk cId="2452141320" sldId="308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10.902" v="52087" actId="20577"/>
          <ac:spMkLst>
            <pc:docMk/>
            <pc:sldMk cId="2452141320" sldId="308"/>
            <ac:spMk id="7" creationId="{8944251B-90CD-62CF-D171-D764189B4792}"/>
          </ac:spMkLst>
        </pc:spChg>
        <pc:spChg chg="add mod">
          <ac:chgData name="강명묵" userId="86eabdaf-b3d9-410b-94eb-b1f37b7ff2a5" providerId="ADAL" clId="{D5E0A9A9-F65C-4A11-8A52-C08C357B573E}" dt="2024-01-20T16:45:46.971" v="7112" actId="113"/>
          <ac:spMkLst>
            <pc:docMk/>
            <pc:sldMk cId="2452141320" sldId="308"/>
            <ac:spMk id="9" creationId="{0EAD5459-4F5A-287E-5D86-34A262875EFB}"/>
          </ac:spMkLst>
        </pc:spChg>
        <pc:spChg chg="mod">
          <ac:chgData name="강명묵" userId="86eabdaf-b3d9-410b-94eb-b1f37b7ff2a5" providerId="ADAL" clId="{D5E0A9A9-F65C-4A11-8A52-C08C357B573E}" dt="2024-01-20T16:40:46.819" v="6960" actId="113"/>
          <ac:spMkLst>
            <pc:docMk/>
            <pc:sldMk cId="2452141320" sldId="308"/>
            <ac:spMk id="13" creationId="{7B5881C1-0DC8-EC2A-BC70-2EA9391E2197}"/>
          </ac:spMkLst>
        </pc:spChg>
        <pc:spChg chg="add del mod">
          <ac:chgData name="강명묵" userId="86eabdaf-b3d9-410b-94eb-b1f37b7ff2a5" providerId="ADAL" clId="{D5E0A9A9-F65C-4A11-8A52-C08C357B573E}" dt="2024-01-20T17:04:10.472" v="7401" actId="1076"/>
          <ac:spMkLst>
            <pc:docMk/>
            <pc:sldMk cId="2452141320" sldId="308"/>
            <ac:spMk id="14" creationId="{17AAA051-C7CB-8C39-E8B1-BDC9C69DCC96}"/>
          </ac:spMkLst>
        </pc:spChg>
        <pc:spChg chg="add mod">
          <ac:chgData name="강명묵" userId="86eabdaf-b3d9-410b-94eb-b1f37b7ff2a5" providerId="ADAL" clId="{D5E0A9A9-F65C-4A11-8A52-C08C357B573E}" dt="2024-01-20T17:04:07" v="7399" actId="1076"/>
          <ac:spMkLst>
            <pc:docMk/>
            <pc:sldMk cId="2452141320" sldId="308"/>
            <ac:spMk id="16" creationId="{4C13EF27-953D-5EFF-6B91-A9057D624689}"/>
          </ac:spMkLst>
        </pc:spChg>
        <pc:spChg chg="add mod">
          <ac:chgData name="강명묵" userId="86eabdaf-b3d9-410b-94eb-b1f37b7ff2a5" providerId="ADAL" clId="{D5E0A9A9-F65C-4A11-8A52-C08C357B573E}" dt="2024-01-20T17:04:07" v="7399" actId="1076"/>
          <ac:spMkLst>
            <pc:docMk/>
            <pc:sldMk cId="2452141320" sldId="308"/>
            <ac:spMk id="17" creationId="{5E999680-A363-2BBA-2347-A2F098850415}"/>
          </ac:spMkLst>
        </pc:spChg>
        <pc:spChg chg="del mod">
          <ac:chgData name="강명묵" userId="86eabdaf-b3d9-410b-94eb-b1f37b7ff2a5" providerId="ADAL" clId="{D5E0A9A9-F65C-4A11-8A52-C08C357B573E}" dt="2024-01-20T16:42:41.273" v="7078" actId="478"/>
          <ac:spMkLst>
            <pc:docMk/>
            <pc:sldMk cId="2452141320" sldId="308"/>
            <ac:spMk id="19" creationId="{5BEF7936-45E6-139F-A43D-A066D34DE109}"/>
          </ac:spMkLst>
        </pc:spChg>
        <pc:spChg chg="add mod">
          <ac:chgData name="강명묵" userId="86eabdaf-b3d9-410b-94eb-b1f37b7ff2a5" providerId="ADAL" clId="{D5E0A9A9-F65C-4A11-8A52-C08C357B573E}" dt="2024-01-20T16:47:35.618" v="7132" actId="20577"/>
          <ac:spMkLst>
            <pc:docMk/>
            <pc:sldMk cId="2452141320" sldId="308"/>
            <ac:spMk id="20" creationId="{057B95E6-363F-24CD-9B56-4AD6E4C5CB9E}"/>
          </ac:spMkLst>
        </pc:spChg>
        <pc:picChg chg="add del mod">
          <ac:chgData name="강명묵" userId="86eabdaf-b3d9-410b-94eb-b1f37b7ff2a5" providerId="ADAL" clId="{D5E0A9A9-F65C-4A11-8A52-C08C357B573E}" dt="2024-01-20T16:45:09.515" v="7097" actId="21"/>
          <ac:picMkLst>
            <pc:docMk/>
            <pc:sldMk cId="2452141320" sldId="308"/>
            <ac:picMk id="11" creationId="{B11598EE-5713-16B5-AF32-E537D53A5D88}"/>
          </ac:picMkLst>
        </pc:picChg>
        <pc:picChg chg="add del mod">
          <ac:chgData name="강명묵" userId="86eabdaf-b3d9-410b-94eb-b1f37b7ff2a5" providerId="ADAL" clId="{D5E0A9A9-F65C-4A11-8A52-C08C357B573E}" dt="2024-01-20T16:45:13.132" v="7099" actId="21"/>
          <ac:picMkLst>
            <pc:docMk/>
            <pc:sldMk cId="2452141320" sldId="308"/>
            <ac:picMk id="15" creationId="{6ED6F736-FA58-EB73-3E34-2B4A1F5AC728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1:18.510" v="52093" actId="20577"/>
        <pc:sldMkLst>
          <pc:docMk/>
          <pc:sldMk cId="3556044470" sldId="309"/>
        </pc:sldMkLst>
        <pc:spChg chg="add del mod">
          <ac:chgData name="강명묵" userId="86eabdaf-b3d9-410b-94eb-b1f37b7ff2a5" providerId="ADAL" clId="{D5E0A9A9-F65C-4A11-8A52-C08C357B573E}" dt="2024-01-21T10:04:20.100" v="49989" actId="478"/>
          <ac:spMkLst>
            <pc:docMk/>
            <pc:sldMk cId="3556044470" sldId="309"/>
            <ac:spMk id="2" creationId="{1BFC95A7-74FE-C5DC-F575-9519821A05A2}"/>
          </ac:spMkLst>
        </pc:spChg>
        <pc:spChg chg="add mod">
          <ac:chgData name="강명묵" userId="86eabdaf-b3d9-410b-94eb-b1f37b7ff2a5" providerId="ADAL" clId="{D5E0A9A9-F65C-4A11-8A52-C08C357B573E}" dt="2024-01-20T16:49:19.064" v="7145" actId="571"/>
          <ac:spMkLst>
            <pc:docMk/>
            <pc:sldMk cId="3556044470" sldId="309"/>
            <ac:spMk id="2" creationId="{DCC5FCC3-13ED-0D8D-EC4A-4B790C4ED29D}"/>
          </ac:spMkLst>
        </pc:spChg>
        <pc:spChg chg="add mod">
          <ac:chgData name="강명묵" userId="86eabdaf-b3d9-410b-94eb-b1f37b7ff2a5" providerId="ADAL" clId="{D5E0A9A9-F65C-4A11-8A52-C08C357B573E}" dt="2024-01-20T17:10:53.767" v="7698" actId="1076"/>
          <ac:spMkLst>
            <pc:docMk/>
            <pc:sldMk cId="3556044470" sldId="309"/>
            <ac:spMk id="4" creationId="{9CB673AE-147C-A6D4-D522-B8F6A407EE8F}"/>
          </ac:spMkLst>
        </pc:spChg>
        <pc:spChg chg="del">
          <ac:chgData name="강명묵" userId="86eabdaf-b3d9-410b-94eb-b1f37b7ff2a5" providerId="ADAL" clId="{D5E0A9A9-F65C-4A11-8A52-C08C357B573E}" dt="2024-01-20T16:49:07.010" v="7136" actId="478"/>
          <ac:spMkLst>
            <pc:docMk/>
            <pc:sldMk cId="3556044470" sldId="309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18.510" v="52093" actId="20577"/>
          <ac:spMkLst>
            <pc:docMk/>
            <pc:sldMk cId="3556044470" sldId="309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0T16:49:07.978" v="7137" actId="478"/>
          <ac:spMkLst>
            <pc:docMk/>
            <pc:sldMk cId="3556044470" sldId="309"/>
            <ac:spMk id="9" creationId="{0EAD5459-4F5A-287E-5D86-34A262875EFB}"/>
          </ac:spMkLst>
        </pc:spChg>
        <pc:spChg chg="add mod">
          <ac:chgData name="강명묵" userId="86eabdaf-b3d9-410b-94eb-b1f37b7ff2a5" providerId="ADAL" clId="{D5E0A9A9-F65C-4A11-8A52-C08C357B573E}" dt="2024-01-20T17:10:53.767" v="7698" actId="1076"/>
          <ac:spMkLst>
            <pc:docMk/>
            <pc:sldMk cId="3556044470" sldId="309"/>
            <ac:spMk id="10" creationId="{28E99140-F4D4-7EDF-4393-89F0705EC130}"/>
          </ac:spMkLst>
        </pc:spChg>
        <pc:spChg chg="add mod">
          <ac:chgData name="강명묵" userId="86eabdaf-b3d9-410b-94eb-b1f37b7ff2a5" providerId="ADAL" clId="{D5E0A9A9-F65C-4A11-8A52-C08C357B573E}" dt="2024-01-20T17:10:53.767" v="7698" actId="1076"/>
          <ac:spMkLst>
            <pc:docMk/>
            <pc:sldMk cId="3556044470" sldId="309"/>
            <ac:spMk id="11" creationId="{78F3E838-09D4-7C54-47B8-55B5FA9BEA47}"/>
          </ac:spMkLst>
        </pc:spChg>
        <pc:spChg chg="add mod">
          <ac:chgData name="강명묵" userId="86eabdaf-b3d9-410b-94eb-b1f37b7ff2a5" providerId="ADAL" clId="{D5E0A9A9-F65C-4A11-8A52-C08C357B573E}" dt="2024-01-20T17:08:46.968" v="7656" actId="1076"/>
          <ac:spMkLst>
            <pc:docMk/>
            <pc:sldMk cId="3556044470" sldId="309"/>
            <ac:spMk id="12" creationId="{7E3175C3-42CF-3420-2A30-B45C354AEF25}"/>
          </ac:spMkLst>
        </pc:spChg>
        <pc:spChg chg="del">
          <ac:chgData name="강명묵" userId="86eabdaf-b3d9-410b-94eb-b1f37b7ff2a5" providerId="ADAL" clId="{D5E0A9A9-F65C-4A11-8A52-C08C357B573E}" dt="2024-01-20T17:08:27.450" v="7649" actId="478"/>
          <ac:spMkLst>
            <pc:docMk/>
            <pc:sldMk cId="3556044470" sldId="309"/>
            <ac:spMk id="13" creationId="{7B5881C1-0DC8-EC2A-BC70-2EA9391E2197}"/>
          </ac:spMkLst>
        </pc:spChg>
        <pc:spChg chg="mod">
          <ac:chgData name="강명묵" userId="86eabdaf-b3d9-410b-94eb-b1f37b7ff2a5" providerId="ADAL" clId="{D5E0A9A9-F65C-4A11-8A52-C08C357B573E}" dt="2024-01-20T17:10:53.767" v="7698" actId="1076"/>
          <ac:spMkLst>
            <pc:docMk/>
            <pc:sldMk cId="3556044470" sldId="309"/>
            <ac:spMk id="14" creationId="{17AAA051-C7CB-8C39-E8B1-BDC9C69DCC96}"/>
          </ac:spMkLst>
        </pc:spChg>
        <pc:spChg chg="add del mod">
          <ac:chgData name="강명묵" userId="86eabdaf-b3d9-410b-94eb-b1f37b7ff2a5" providerId="ADAL" clId="{D5E0A9A9-F65C-4A11-8A52-C08C357B573E}" dt="2024-01-20T17:09:27.026" v="7668" actId="478"/>
          <ac:spMkLst>
            <pc:docMk/>
            <pc:sldMk cId="3556044470" sldId="309"/>
            <ac:spMk id="15" creationId="{A5A2F957-CC9E-875C-E3EA-FE18E95C373F}"/>
          </ac:spMkLst>
        </pc:spChg>
        <pc:spChg chg="del">
          <ac:chgData name="강명묵" userId="86eabdaf-b3d9-410b-94eb-b1f37b7ff2a5" providerId="ADAL" clId="{D5E0A9A9-F65C-4A11-8A52-C08C357B573E}" dt="2024-01-20T16:49:10.921" v="7141" actId="478"/>
          <ac:spMkLst>
            <pc:docMk/>
            <pc:sldMk cId="3556044470" sldId="309"/>
            <ac:spMk id="16" creationId="{4C13EF27-953D-5EFF-6B91-A9057D624689}"/>
          </ac:spMkLst>
        </pc:spChg>
        <pc:spChg chg="del">
          <ac:chgData name="강명묵" userId="86eabdaf-b3d9-410b-94eb-b1f37b7ff2a5" providerId="ADAL" clId="{D5E0A9A9-F65C-4A11-8A52-C08C357B573E}" dt="2024-01-20T16:49:10.610" v="7140" actId="478"/>
          <ac:spMkLst>
            <pc:docMk/>
            <pc:sldMk cId="3556044470" sldId="309"/>
            <ac:spMk id="17" creationId="{5E999680-A363-2BBA-2347-A2F098850415}"/>
          </ac:spMkLst>
        </pc:spChg>
        <pc:spChg chg="add mod">
          <ac:chgData name="강명묵" userId="86eabdaf-b3d9-410b-94eb-b1f37b7ff2a5" providerId="ADAL" clId="{D5E0A9A9-F65C-4A11-8A52-C08C357B573E}" dt="2024-01-20T17:10:33.864" v="7685" actId="1076"/>
          <ac:spMkLst>
            <pc:docMk/>
            <pc:sldMk cId="3556044470" sldId="309"/>
            <ac:spMk id="18" creationId="{B70FC8EC-5D2C-FA2D-233D-3A2C9EB77CBE}"/>
          </ac:spMkLst>
        </pc:spChg>
        <pc:spChg chg="add mod">
          <ac:chgData name="강명묵" userId="86eabdaf-b3d9-410b-94eb-b1f37b7ff2a5" providerId="ADAL" clId="{D5E0A9A9-F65C-4A11-8A52-C08C357B573E}" dt="2024-01-20T17:10:33.864" v="7685" actId="1076"/>
          <ac:spMkLst>
            <pc:docMk/>
            <pc:sldMk cId="3556044470" sldId="309"/>
            <ac:spMk id="19" creationId="{ECC396A1-6310-D34F-8666-80FE3F970835}"/>
          </ac:spMkLst>
        </pc:spChg>
        <pc:spChg chg="del">
          <ac:chgData name="강명묵" userId="86eabdaf-b3d9-410b-94eb-b1f37b7ff2a5" providerId="ADAL" clId="{D5E0A9A9-F65C-4A11-8A52-C08C357B573E}" dt="2024-01-20T16:49:09.993" v="7139" actId="478"/>
          <ac:spMkLst>
            <pc:docMk/>
            <pc:sldMk cId="3556044470" sldId="309"/>
            <ac:spMk id="20" creationId="{057B95E6-363F-24CD-9B56-4AD6E4C5CB9E}"/>
          </ac:spMkLst>
        </pc:spChg>
        <pc:spChg chg="add mod">
          <ac:chgData name="강명묵" userId="86eabdaf-b3d9-410b-94eb-b1f37b7ff2a5" providerId="ADAL" clId="{D5E0A9A9-F65C-4A11-8A52-C08C357B573E}" dt="2024-01-20T17:10:06.824" v="7679" actId="1076"/>
          <ac:spMkLst>
            <pc:docMk/>
            <pc:sldMk cId="3556044470" sldId="309"/>
            <ac:spMk id="21" creationId="{9451B1DD-6A62-2FAC-77D4-5656D300A875}"/>
          </ac:spMkLst>
        </pc:spChg>
        <pc:spChg chg="add mod">
          <ac:chgData name="강명묵" userId="86eabdaf-b3d9-410b-94eb-b1f37b7ff2a5" providerId="ADAL" clId="{D5E0A9A9-F65C-4A11-8A52-C08C357B573E}" dt="2024-01-20T17:10:48.023" v="7697" actId="1076"/>
          <ac:spMkLst>
            <pc:docMk/>
            <pc:sldMk cId="3556044470" sldId="309"/>
            <ac:spMk id="22" creationId="{4BAD3AEE-2A2D-F2A6-866D-E616FCC028C6}"/>
          </ac:spMkLst>
        </pc:spChg>
        <pc:picChg chg="add del">
          <ac:chgData name="강명묵" userId="86eabdaf-b3d9-410b-94eb-b1f37b7ff2a5" providerId="ADAL" clId="{D5E0A9A9-F65C-4A11-8A52-C08C357B573E}" dt="2024-01-20T17:11:15.227" v="7700" actId="22"/>
          <ac:picMkLst>
            <pc:docMk/>
            <pc:sldMk cId="3556044470" sldId="309"/>
            <ac:picMk id="24" creationId="{5AC9C5B0-81C3-DC35-0E81-3FD9DBAE93E2}"/>
          </ac:picMkLst>
        </pc:picChg>
      </pc:sldChg>
      <pc:sldChg chg="addSp delSp modSp add mod ord modTransition modNotesTx">
        <pc:chgData name="강명묵" userId="86eabdaf-b3d9-410b-94eb-b1f37b7ff2a5" providerId="ADAL" clId="{D5E0A9A9-F65C-4A11-8A52-C08C357B573E}" dt="2024-01-21T10:41:13.254" v="52089" actId="20577"/>
        <pc:sldMkLst>
          <pc:docMk/>
          <pc:sldMk cId="2825657437" sldId="310"/>
        </pc:sldMkLst>
        <pc:spChg chg="add mod">
          <ac:chgData name="강명묵" userId="86eabdaf-b3d9-410b-94eb-b1f37b7ff2a5" providerId="ADAL" clId="{D5E0A9A9-F65C-4A11-8A52-C08C357B573E}" dt="2024-01-20T16:55:03.776" v="7278" actId="1076"/>
          <ac:spMkLst>
            <pc:docMk/>
            <pc:sldMk cId="2825657437" sldId="310"/>
            <ac:spMk id="2" creationId="{E7A52019-7A3E-FEE9-1809-33311F8CA78F}"/>
          </ac:spMkLst>
        </pc:spChg>
        <pc:spChg chg="mod">
          <ac:chgData name="강명묵" userId="86eabdaf-b3d9-410b-94eb-b1f37b7ff2a5" providerId="ADAL" clId="{D5E0A9A9-F65C-4A11-8A52-C08C357B573E}" dt="2024-01-20T16:54:11.923" v="7257" actId="113"/>
          <ac:spMkLst>
            <pc:docMk/>
            <pc:sldMk cId="2825657437" sldId="310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13.254" v="52089" actId="20577"/>
          <ac:spMkLst>
            <pc:docMk/>
            <pc:sldMk cId="2825657437" sldId="310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0T16:54:28.354" v="7261" actId="478"/>
          <ac:spMkLst>
            <pc:docMk/>
            <pc:sldMk cId="2825657437" sldId="310"/>
            <ac:spMk id="9" creationId="{0EAD5459-4F5A-287E-5D86-34A262875EFB}"/>
          </ac:spMkLst>
        </pc:spChg>
        <pc:spChg chg="add mod">
          <ac:chgData name="강명묵" userId="86eabdaf-b3d9-410b-94eb-b1f37b7ff2a5" providerId="ADAL" clId="{D5E0A9A9-F65C-4A11-8A52-C08C357B573E}" dt="2024-01-20T16:55:01.424" v="7277" actId="1076"/>
          <ac:spMkLst>
            <pc:docMk/>
            <pc:sldMk cId="2825657437" sldId="310"/>
            <ac:spMk id="11" creationId="{FD41C3B5-FA61-99CE-6553-65D641C74572}"/>
          </ac:spMkLst>
        </pc:spChg>
        <pc:spChg chg="mod">
          <ac:chgData name="강명묵" userId="86eabdaf-b3d9-410b-94eb-b1f37b7ff2a5" providerId="ADAL" clId="{D5E0A9A9-F65C-4A11-8A52-C08C357B573E}" dt="2024-01-20T16:52:08.661" v="7165"/>
          <ac:spMkLst>
            <pc:docMk/>
            <pc:sldMk cId="2825657437" sldId="310"/>
            <ac:spMk id="13" creationId="{7B5881C1-0DC8-EC2A-BC70-2EA9391E2197}"/>
          </ac:spMkLst>
        </pc:spChg>
        <pc:spChg chg="del">
          <ac:chgData name="강명묵" userId="86eabdaf-b3d9-410b-94eb-b1f37b7ff2a5" providerId="ADAL" clId="{D5E0A9A9-F65C-4A11-8A52-C08C357B573E}" dt="2024-01-20T16:54:31.130" v="7264" actId="478"/>
          <ac:spMkLst>
            <pc:docMk/>
            <pc:sldMk cId="2825657437" sldId="310"/>
            <ac:spMk id="14" creationId="{17AAA051-C7CB-8C39-E8B1-BDC9C69DCC96}"/>
          </ac:spMkLst>
        </pc:spChg>
        <pc:spChg chg="add mod">
          <ac:chgData name="강명묵" userId="86eabdaf-b3d9-410b-94eb-b1f37b7ff2a5" providerId="ADAL" clId="{D5E0A9A9-F65C-4A11-8A52-C08C357B573E}" dt="2024-01-20T16:57:37.370" v="7328"/>
          <ac:spMkLst>
            <pc:docMk/>
            <pc:sldMk cId="2825657437" sldId="310"/>
            <ac:spMk id="15" creationId="{2C39B7AB-91C6-49D4-3A73-F6EDCDFFBABB}"/>
          </ac:spMkLst>
        </pc:spChg>
        <pc:spChg chg="del">
          <ac:chgData name="강명묵" userId="86eabdaf-b3d9-410b-94eb-b1f37b7ff2a5" providerId="ADAL" clId="{D5E0A9A9-F65C-4A11-8A52-C08C357B573E}" dt="2024-01-20T16:54:32.263" v="7265" actId="478"/>
          <ac:spMkLst>
            <pc:docMk/>
            <pc:sldMk cId="2825657437" sldId="310"/>
            <ac:spMk id="16" creationId="{4C13EF27-953D-5EFF-6B91-A9057D624689}"/>
          </ac:spMkLst>
        </pc:spChg>
        <pc:spChg chg="del">
          <ac:chgData name="강명묵" userId="86eabdaf-b3d9-410b-94eb-b1f37b7ff2a5" providerId="ADAL" clId="{D5E0A9A9-F65C-4A11-8A52-C08C357B573E}" dt="2024-01-20T16:54:32.263" v="7265" actId="478"/>
          <ac:spMkLst>
            <pc:docMk/>
            <pc:sldMk cId="2825657437" sldId="310"/>
            <ac:spMk id="17" creationId="{5E999680-A363-2BBA-2347-A2F098850415}"/>
          </ac:spMkLst>
        </pc:spChg>
        <pc:spChg chg="del">
          <ac:chgData name="강명묵" userId="86eabdaf-b3d9-410b-94eb-b1f37b7ff2a5" providerId="ADAL" clId="{D5E0A9A9-F65C-4A11-8A52-C08C357B573E}" dt="2024-01-20T16:54:32.770" v="7266" actId="478"/>
          <ac:spMkLst>
            <pc:docMk/>
            <pc:sldMk cId="2825657437" sldId="310"/>
            <ac:spMk id="20" creationId="{057B95E6-363F-24CD-9B56-4AD6E4C5CB9E}"/>
          </ac:spMkLst>
        </pc:spChg>
        <pc:spChg chg="add del mod">
          <ac:chgData name="강명묵" userId="86eabdaf-b3d9-410b-94eb-b1f37b7ff2a5" providerId="ADAL" clId="{D5E0A9A9-F65C-4A11-8A52-C08C357B573E}" dt="2024-01-20T17:00:25.122" v="7356" actId="478"/>
          <ac:spMkLst>
            <pc:docMk/>
            <pc:sldMk cId="2825657437" sldId="310"/>
            <ac:spMk id="23" creationId="{EA7BCE43-943F-52C4-B1F8-F6E2F571EEF0}"/>
          </ac:spMkLst>
        </pc:spChg>
        <pc:spChg chg="add del mod">
          <ac:chgData name="강명묵" userId="86eabdaf-b3d9-410b-94eb-b1f37b7ff2a5" providerId="ADAL" clId="{D5E0A9A9-F65C-4A11-8A52-C08C357B573E}" dt="2024-01-20T16:58:10.316" v="7340" actId="21"/>
          <ac:spMkLst>
            <pc:docMk/>
            <pc:sldMk cId="2825657437" sldId="310"/>
            <ac:spMk id="24" creationId="{62CC2CE2-08EA-E132-FE5B-E6BFABB5CE1D}"/>
          </ac:spMkLst>
        </pc:spChg>
        <pc:spChg chg="add del mod">
          <ac:chgData name="강명묵" userId="86eabdaf-b3d9-410b-94eb-b1f37b7ff2a5" providerId="ADAL" clId="{D5E0A9A9-F65C-4A11-8A52-C08C357B573E}" dt="2024-01-20T17:00:24.880" v="7355" actId="478"/>
          <ac:spMkLst>
            <pc:docMk/>
            <pc:sldMk cId="2825657437" sldId="310"/>
            <ac:spMk id="25" creationId="{FAEA1A70-7069-5215-45B0-ACB342068A08}"/>
          </ac:spMkLst>
        </pc:spChg>
        <pc:picChg chg="add del">
          <ac:chgData name="강명묵" userId="86eabdaf-b3d9-410b-94eb-b1f37b7ff2a5" providerId="ADAL" clId="{D5E0A9A9-F65C-4A11-8A52-C08C357B573E}" dt="2024-01-20T16:54:51.460" v="7273" actId="21"/>
          <ac:picMkLst>
            <pc:docMk/>
            <pc:sldMk cId="2825657437" sldId="310"/>
            <ac:picMk id="10" creationId="{B067A4D6-91E2-6C2C-7EA5-46B31A1AF52E}"/>
          </ac:picMkLst>
        </pc:picChg>
        <pc:picChg chg="add del mod">
          <ac:chgData name="강명묵" userId="86eabdaf-b3d9-410b-94eb-b1f37b7ff2a5" providerId="ADAL" clId="{D5E0A9A9-F65C-4A11-8A52-C08C357B573E}" dt="2024-01-20T16:58:25.852" v="7345" actId="21"/>
          <ac:picMkLst>
            <pc:docMk/>
            <pc:sldMk cId="2825657437" sldId="310"/>
            <ac:picMk id="19" creationId="{54FABEAC-0DB3-EADB-6124-C948BB5C7044}"/>
          </ac:picMkLst>
        </pc:picChg>
        <pc:picChg chg="add del mod">
          <ac:chgData name="강명묵" userId="86eabdaf-b3d9-410b-94eb-b1f37b7ff2a5" providerId="ADAL" clId="{D5E0A9A9-F65C-4A11-8A52-C08C357B573E}" dt="2024-01-20T16:58:22.228" v="7343" actId="21"/>
          <ac:picMkLst>
            <pc:docMk/>
            <pc:sldMk cId="2825657437" sldId="310"/>
            <ac:picMk id="22" creationId="{B4D08263-9E1A-4684-94A3-8B37517BE0DB}"/>
          </ac:picMkLst>
        </pc:picChg>
        <pc:picChg chg="add del mod">
          <ac:chgData name="강명묵" userId="86eabdaf-b3d9-410b-94eb-b1f37b7ff2a5" providerId="ADAL" clId="{D5E0A9A9-F65C-4A11-8A52-C08C357B573E}" dt="2024-01-20T17:00:24.273" v="7354" actId="478"/>
          <ac:picMkLst>
            <pc:docMk/>
            <pc:sldMk cId="2825657437" sldId="310"/>
            <ac:picMk id="27" creationId="{B90705C1-819C-6A8C-7047-6317A646401A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1:16.438" v="52091" actId="20577"/>
        <pc:sldMkLst>
          <pc:docMk/>
          <pc:sldMk cId="999528327" sldId="311"/>
        </pc:sldMkLst>
        <pc:spChg chg="del mod">
          <ac:chgData name="강명묵" userId="86eabdaf-b3d9-410b-94eb-b1f37b7ff2a5" providerId="ADAL" clId="{D5E0A9A9-F65C-4A11-8A52-C08C357B573E}" dt="2024-01-20T17:00:43.826" v="7361" actId="478"/>
          <ac:spMkLst>
            <pc:docMk/>
            <pc:sldMk cId="999528327" sldId="311"/>
            <ac:spMk id="2" creationId="{E7A52019-7A3E-FEE9-1809-33311F8CA78F}"/>
          </ac:spMkLst>
        </pc:spChg>
        <pc:spChg chg="del">
          <ac:chgData name="강명묵" userId="86eabdaf-b3d9-410b-94eb-b1f37b7ff2a5" providerId="ADAL" clId="{D5E0A9A9-F65C-4A11-8A52-C08C357B573E}" dt="2024-01-20T17:01:53.778" v="7383" actId="478"/>
          <ac:spMkLst>
            <pc:docMk/>
            <pc:sldMk cId="999528327" sldId="311"/>
            <ac:spMk id="3" creationId="{8F107B6A-4B12-6C2D-81C8-31373B606B50}"/>
          </ac:spMkLst>
        </pc:spChg>
        <pc:spChg chg="add mod">
          <ac:chgData name="강명묵" userId="86eabdaf-b3d9-410b-94eb-b1f37b7ff2a5" providerId="ADAL" clId="{D5E0A9A9-F65C-4A11-8A52-C08C357B573E}" dt="2024-01-20T17:11:58.064" v="7710" actId="1076"/>
          <ac:spMkLst>
            <pc:docMk/>
            <pc:sldMk cId="999528327" sldId="311"/>
            <ac:spMk id="4" creationId="{EF4417F6-803D-EAE6-B8D3-337E64C1D2EF}"/>
          </ac:spMkLst>
        </pc:spChg>
        <pc:spChg chg="del">
          <ac:chgData name="강명묵" userId="86eabdaf-b3d9-410b-94eb-b1f37b7ff2a5" providerId="ADAL" clId="{D5E0A9A9-F65C-4A11-8A52-C08C357B573E}" dt="2024-01-20T17:00:45.098" v="7362" actId="478"/>
          <ac:spMkLst>
            <pc:docMk/>
            <pc:sldMk cId="999528327" sldId="311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16.438" v="52091" actId="20577"/>
          <ac:spMkLst>
            <pc:docMk/>
            <pc:sldMk cId="999528327" sldId="311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0T17:00:42.486" v="7359" actId="478"/>
          <ac:spMkLst>
            <pc:docMk/>
            <pc:sldMk cId="999528327" sldId="311"/>
            <ac:spMk id="11" creationId="{FD41C3B5-FA61-99CE-6553-65D641C74572}"/>
          </ac:spMkLst>
        </pc:spChg>
        <pc:spChg chg="add mod">
          <ac:chgData name="강명묵" userId="86eabdaf-b3d9-410b-94eb-b1f37b7ff2a5" providerId="ADAL" clId="{D5E0A9A9-F65C-4A11-8A52-C08C357B573E}" dt="2024-01-20T17:11:29.197" v="7703"/>
          <ac:spMkLst>
            <pc:docMk/>
            <pc:sldMk cId="999528327" sldId="311"/>
            <ac:spMk id="12" creationId="{A9A62F6C-B7D6-8EB3-51C7-02EC07E3EFF7}"/>
          </ac:spMkLst>
        </pc:spChg>
        <pc:spChg chg="del">
          <ac:chgData name="강명묵" userId="86eabdaf-b3d9-410b-94eb-b1f37b7ff2a5" providerId="ADAL" clId="{D5E0A9A9-F65C-4A11-8A52-C08C357B573E}" dt="2024-01-20T17:01:53.210" v="7382" actId="478"/>
          <ac:spMkLst>
            <pc:docMk/>
            <pc:sldMk cId="999528327" sldId="311"/>
            <ac:spMk id="13" creationId="{7B5881C1-0DC8-EC2A-BC70-2EA9391E2197}"/>
          </ac:spMkLst>
        </pc:spChg>
        <pc:spChg chg="del">
          <ac:chgData name="강명묵" userId="86eabdaf-b3d9-410b-94eb-b1f37b7ff2a5" providerId="ADAL" clId="{D5E0A9A9-F65C-4A11-8A52-C08C357B573E}" dt="2024-01-20T17:00:42.009" v="7358" actId="478"/>
          <ac:spMkLst>
            <pc:docMk/>
            <pc:sldMk cId="999528327" sldId="311"/>
            <ac:spMk id="15" creationId="{2C39B7AB-91C6-49D4-3A73-F6EDCDFFBABB}"/>
          </ac:spMkLst>
        </pc:spChg>
        <pc:spChg chg="mod">
          <ac:chgData name="강명묵" userId="86eabdaf-b3d9-410b-94eb-b1f37b7ff2a5" providerId="ADAL" clId="{D5E0A9A9-F65C-4A11-8A52-C08C357B573E}" dt="2024-01-20T17:11:42.152" v="7709" actId="1076"/>
          <ac:spMkLst>
            <pc:docMk/>
            <pc:sldMk cId="999528327" sldId="311"/>
            <ac:spMk id="23" creationId="{EA7BCE43-943F-52C4-B1F8-F6E2F571EEF0}"/>
          </ac:spMkLst>
        </pc:spChg>
        <pc:spChg chg="mod">
          <ac:chgData name="강명묵" userId="86eabdaf-b3d9-410b-94eb-b1f37b7ff2a5" providerId="ADAL" clId="{D5E0A9A9-F65C-4A11-8A52-C08C357B573E}" dt="2024-01-20T17:11:42.152" v="7709" actId="1076"/>
          <ac:spMkLst>
            <pc:docMk/>
            <pc:sldMk cId="999528327" sldId="311"/>
            <ac:spMk id="25" creationId="{FAEA1A70-7069-5215-45B0-ACB342068A08}"/>
          </ac:spMkLst>
        </pc:spChg>
        <pc:picChg chg="add mod">
          <ac:chgData name="강명묵" userId="86eabdaf-b3d9-410b-94eb-b1f37b7ff2a5" providerId="ADAL" clId="{D5E0A9A9-F65C-4A11-8A52-C08C357B573E}" dt="2024-01-20T17:05:22.600" v="7407" actId="14100"/>
          <ac:picMkLst>
            <pc:docMk/>
            <pc:sldMk cId="999528327" sldId="311"/>
            <ac:picMk id="10" creationId="{577B7849-6FEF-D69C-B877-0161B7B80FD5}"/>
          </ac:picMkLst>
        </pc:picChg>
        <pc:picChg chg="del mod">
          <ac:chgData name="강명묵" userId="86eabdaf-b3d9-410b-94eb-b1f37b7ff2a5" providerId="ADAL" clId="{D5E0A9A9-F65C-4A11-8A52-C08C357B573E}" dt="2024-01-20T17:01:24.828" v="7374" actId="21"/>
          <ac:picMkLst>
            <pc:docMk/>
            <pc:sldMk cId="999528327" sldId="311"/>
            <ac:picMk id="27" creationId="{B90705C1-819C-6A8C-7047-6317A646401A}"/>
          </ac:picMkLst>
        </pc:picChg>
      </pc:sldChg>
      <pc:sldChg chg="add del">
        <pc:chgData name="강명묵" userId="86eabdaf-b3d9-410b-94eb-b1f37b7ff2a5" providerId="ADAL" clId="{D5E0A9A9-F65C-4A11-8A52-C08C357B573E}" dt="2024-01-20T17:11:19.725" v="7702"/>
        <pc:sldMkLst>
          <pc:docMk/>
          <pc:sldMk cId="1104266289" sldId="312"/>
        </pc:sldMkLst>
      </pc:sldChg>
      <pc:sldChg chg="delSp modSp add mod modTransition modNotesTx">
        <pc:chgData name="강명묵" userId="86eabdaf-b3d9-410b-94eb-b1f37b7ff2a5" providerId="ADAL" clId="{D5E0A9A9-F65C-4A11-8A52-C08C357B573E}" dt="2024-01-21T10:41:22.637" v="52097" actId="20577"/>
        <pc:sldMkLst>
          <pc:docMk/>
          <pc:sldMk cId="1780560995" sldId="312"/>
        </pc:sldMkLst>
        <pc:spChg chg="mod">
          <ac:chgData name="강명묵" userId="86eabdaf-b3d9-410b-94eb-b1f37b7ff2a5" providerId="ADAL" clId="{D5E0A9A9-F65C-4A11-8A52-C08C357B573E}" dt="2024-01-21T04:29:47.561" v="7766" actId="20577"/>
          <ac:spMkLst>
            <pc:docMk/>
            <pc:sldMk cId="1780560995" sldId="312"/>
            <ac:spMk id="3" creationId="{8F107B6A-4B12-6C2D-81C8-31373B606B50}"/>
          </ac:spMkLst>
        </pc:spChg>
        <pc:spChg chg="mod">
          <ac:chgData name="강명묵" userId="86eabdaf-b3d9-410b-94eb-b1f37b7ff2a5" providerId="ADAL" clId="{D5E0A9A9-F65C-4A11-8A52-C08C357B573E}" dt="2024-01-21T04:31:04.193" v="7783" actId="113"/>
          <ac:spMkLst>
            <pc:docMk/>
            <pc:sldMk cId="1780560995" sldId="312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22.637" v="52097" actId="20577"/>
          <ac:spMkLst>
            <pc:docMk/>
            <pc:sldMk cId="1780560995" sldId="312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1T04:31:07.760" v="7784" actId="478"/>
          <ac:spMkLst>
            <pc:docMk/>
            <pc:sldMk cId="1780560995" sldId="312"/>
            <ac:spMk id="9" creationId="{0EAD5459-4F5A-287E-5D86-34A262875EFB}"/>
          </ac:spMkLst>
        </pc:spChg>
        <pc:spChg chg="mod">
          <ac:chgData name="강명묵" userId="86eabdaf-b3d9-410b-94eb-b1f37b7ff2a5" providerId="ADAL" clId="{D5E0A9A9-F65C-4A11-8A52-C08C357B573E}" dt="2024-01-21T04:30:04.444" v="7773"/>
          <ac:spMkLst>
            <pc:docMk/>
            <pc:sldMk cId="1780560995" sldId="312"/>
            <ac:spMk id="13" creationId="{7B5881C1-0DC8-EC2A-BC70-2EA9391E2197}"/>
          </ac:spMkLst>
        </pc:spChg>
        <pc:spChg chg="del">
          <ac:chgData name="강명묵" userId="86eabdaf-b3d9-410b-94eb-b1f37b7ff2a5" providerId="ADAL" clId="{D5E0A9A9-F65C-4A11-8A52-C08C357B573E}" dt="2024-01-21T04:31:07.760" v="7784" actId="478"/>
          <ac:spMkLst>
            <pc:docMk/>
            <pc:sldMk cId="1780560995" sldId="312"/>
            <ac:spMk id="14" creationId="{17AAA051-C7CB-8C39-E8B1-BDC9C69DCC96}"/>
          </ac:spMkLst>
        </pc:spChg>
        <pc:spChg chg="mod">
          <ac:chgData name="강명묵" userId="86eabdaf-b3d9-410b-94eb-b1f37b7ff2a5" providerId="ADAL" clId="{D5E0A9A9-F65C-4A11-8A52-C08C357B573E}" dt="2024-01-21T04:33:03.873" v="7838" actId="14100"/>
          <ac:spMkLst>
            <pc:docMk/>
            <pc:sldMk cId="1780560995" sldId="312"/>
            <ac:spMk id="16" creationId="{4C13EF27-953D-5EFF-6B91-A9057D624689}"/>
          </ac:spMkLst>
        </pc:spChg>
        <pc:spChg chg="del mod">
          <ac:chgData name="강명묵" userId="86eabdaf-b3d9-410b-94eb-b1f37b7ff2a5" providerId="ADAL" clId="{D5E0A9A9-F65C-4A11-8A52-C08C357B573E}" dt="2024-01-21T04:32:36.713" v="7824" actId="478"/>
          <ac:spMkLst>
            <pc:docMk/>
            <pc:sldMk cId="1780560995" sldId="312"/>
            <ac:spMk id="17" creationId="{5E999680-A363-2BBA-2347-A2F098850415}"/>
          </ac:spMkLst>
        </pc:spChg>
        <pc:spChg chg="mod">
          <ac:chgData name="강명묵" userId="86eabdaf-b3d9-410b-94eb-b1f37b7ff2a5" providerId="ADAL" clId="{D5E0A9A9-F65C-4A11-8A52-C08C357B573E}" dt="2024-01-21T04:33:30.954" v="7845" actId="404"/>
          <ac:spMkLst>
            <pc:docMk/>
            <pc:sldMk cId="1780560995" sldId="312"/>
            <ac:spMk id="20" creationId="{057B95E6-363F-24CD-9B56-4AD6E4C5CB9E}"/>
          </ac:spMkLst>
        </pc:spChg>
      </pc:sldChg>
      <pc:sldChg chg="new del">
        <pc:chgData name="강명묵" userId="86eabdaf-b3d9-410b-94eb-b1f37b7ff2a5" providerId="ADAL" clId="{D5E0A9A9-F65C-4A11-8A52-C08C357B573E}" dt="2024-01-21T04:31:50.785" v="7799" actId="2696"/>
        <pc:sldMkLst>
          <pc:docMk/>
          <pc:sldMk cId="1797709453" sldId="313"/>
        </pc:sldMkLst>
      </pc:sldChg>
      <pc:sldChg chg="addSp delSp modSp add mod modTransition setBg modNotesTx">
        <pc:chgData name="강명묵" userId="86eabdaf-b3d9-410b-94eb-b1f37b7ff2a5" providerId="ADAL" clId="{D5E0A9A9-F65C-4A11-8A52-C08C357B573E}" dt="2024-01-21T10:41:28.936" v="52099" actId="20577"/>
        <pc:sldMkLst>
          <pc:docMk/>
          <pc:sldMk cId="1802324585" sldId="313"/>
        </pc:sldMkLst>
        <pc:spChg chg="add mod">
          <ac:chgData name="강명묵" userId="86eabdaf-b3d9-410b-94eb-b1f37b7ff2a5" providerId="ADAL" clId="{D5E0A9A9-F65C-4A11-8A52-C08C357B573E}" dt="2024-01-21T04:38:49.931" v="8071" actId="20577"/>
          <ac:spMkLst>
            <pc:docMk/>
            <pc:sldMk cId="1802324585" sldId="313"/>
            <ac:spMk id="2" creationId="{1EB83CD6-88BF-A84E-D145-9F991C0E87C7}"/>
          </ac:spMkLst>
        </pc:spChg>
        <pc:spChg chg="add del mod">
          <ac:chgData name="강명묵" userId="86eabdaf-b3d9-410b-94eb-b1f37b7ff2a5" providerId="ADAL" clId="{D5E0A9A9-F65C-4A11-8A52-C08C357B573E}" dt="2024-01-21T08:43:14.228" v="47590" actId="20577"/>
          <ac:spMkLst>
            <pc:docMk/>
            <pc:sldMk cId="1802324585" sldId="313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28.936" v="52099" actId="20577"/>
          <ac:spMkLst>
            <pc:docMk/>
            <pc:sldMk cId="1802324585" sldId="313"/>
            <ac:spMk id="7" creationId="{8944251B-90CD-62CF-D171-D764189B4792}"/>
          </ac:spMkLst>
        </pc:spChg>
        <pc:spChg chg="add mod">
          <ac:chgData name="강명묵" userId="86eabdaf-b3d9-410b-94eb-b1f37b7ff2a5" providerId="ADAL" clId="{D5E0A9A9-F65C-4A11-8A52-C08C357B573E}" dt="2024-01-21T04:37:37.729" v="7975" actId="1076"/>
          <ac:spMkLst>
            <pc:docMk/>
            <pc:sldMk cId="1802324585" sldId="313"/>
            <ac:spMk id="10" creationId="{FD78B9C3-07F4-3A98-CDE3-D043C3B760D9}"/>
          </ac:spMkLst>
        </pc:spChg>
        <pc:spChg chg="add del mod">
          <ac:chgData name="강명묵" userId="86eabdaf-b3d9-410b-94eb-b1f37b7ff2a5" providerId="ADAL" clId="{D5E0A9A9-F65C-4A11-8A52-C08C357B573E}" dt="2024-01-21T04:38:22.432" v="7979" actId="478"/>
          <ac:spMkLst>
            <pc:docMk/>
            <pc:sldMk cId="1802324585" sldId="313"/>
            <ac:spMk id="11" creationId="{29AC7C37-332E-1F91-1FF0-7DCB55DCFC9B}"/>
          </ac:spMkLst>
        </pc:spChg>
        <pc:spChg chg="add mod">
          <ac:chgData name="강명묵" userId="86eabdaf-b3d9-410b-94eb-b1f37b7ff2a5" providerId="ADAL" clId="{D5E0A9A9-F65C-4A11-8A52-C08C357B573E}" dt="2024-01-21T04:40:19.626" v="8390" actId="113"/>
          <ac:spMkLst>
            <pc:docMk/>
            <pc:sldMk cId="1802324585" sldId="313"/>
            <ac:spMk id="12" creationId="{3234665F-E1A3-E174-52B6-4EB38C9D2077}"/>
          </ac:spMkLst>
        </pc:spChg>
        <pc:spChg chg="mod">
          <ac:chgData name="강명묵" userId="86eabdaf-b3d9-410b-94eb-b1f37b7ff2a5" providerId="ADAL" clId="{D5E0A9A9-F65C-4A11-8A52-C08C357B573E}" dt="2024-01-21T04:33:35.841" v="7846" actId="403"/>
          <ac:spMkLst>
            <pc:docMk/>
            <pc:sldMk cId="1802324585" sldId="313"/>
            <ac:spMk id="13" creationId="{7B5881C1-0DC8-EC2A-BC70-2EA9391E2197}"/>
          </ac:spMkLst>
        </pc:spChg>
        <pc:spChg chg="del">
          <ac:chgData name="강명묵" userId="86eabdaf-b3d9-410b-94eb-b1f37b7ff2a5" providerId="ADAL" clId="{D5E0A9A9-F65C-4A11-8A52-C08C357B573E}" dt="2024-01-21T04:36:16.865" v="7906" actId="478"/>
          <ac:spMkLst>
            <pc:docMk/>
            <pc:sldMk cId="1802324585" sldId="313"/>
            <ac:spMk id="16" creationId="{4C13EF27-953D-5EFF-6B91-A9057D624689}"/>
          </ac:spMkLst>
        </pc:spChg>
        <pc:spChg chg="del mod">
          <ac:chgData name="강명묵" userId="86eabdaf-b3d9-410b-94eb-b1f37b7ff2a5" providerId="ADAL" clId="{D5E0A9A9-F65C-4A11-8A52-C08C357B573E}" dt="2024-01-21T04:33:41.785" v="7850" actId="478"/>
          <ac:spMkLst>
            <pc:docMk/>
            <pc:sldMk cId="1802324585" sldId="313"/>
            <ac:spMk id="20" creationId="{057B95E6-363F-24CD-9B56-4AD6E4C5CB9E}"/>
          </ac:spMkLst>
        </pc:spChg>
        <pc:picChg chg="add del">
          <ac:chgData name="강명묵" userId="86eabdaf-b3d9-410b-94eb-b1f37b7ff2a5" providerId="ADAL" clId="{D5E0A9A9-F65C-4A11-8A52-C08C357B573E}" dt="2024-01-21T04:36:57.371" v="7960" actId="21"/>
          <ac:picMkLst>
            <pc:docMk/>
            <pc:sldMk cId="1802324585" sldId="313"/>
            <ac:picMk id="9" creationId="{F4684607-6721-79E7-14BA-94C89B44B86D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1:30.726" v="52101" actId="20577"/>
        <pc:sldMkLst>
          <pc:docMk/>
          <pc:sldMk cId="231630259" sldId="314"/>
        </pc:sldMkLst>
        <pc:spChg chg="del">
          <ac:chgData name="강명묵" userId="86eabdaf-b3d9-410b-94eb-b1f37b7ff2a5" providerId="ADAL" clId="{D5E0A9A9-F65C-4A11-8A52-C08C357B573E}" dt="2024-01-21T04:49:21.329" v="8485" actId="478"/>
          <ac:spMkLst>
            <pc:docMk/>
            <pc:sldMk cId="231630259" sldId="314"/>
            <ac:spMk id="2" creationId="{1EB83CD6-88BF-A84E-D145-9F991C0E87C7}"/>
          </ac:spMkLst>
        </pc:spChg>
        <pc:spChg chg="mod">
          <ac:chgData name="강명묵" userId="86eabdaf-b3d9-410b-94eb-b1f37b7ff2a5" providerId="ADAL" clId="{D5E0A9A9-F65C-4A11-8A52-C08C357B573E}" dt="2024-01-21T04:40:36.818" v="8393" actId="113"/>
          <ac:spMkLst>
            <pc:docMk/>
            <pc:sldMk cId="231630259" sldId="314"/>
            <ac:spMk id="3" creationId="{8F107B6A-4B12-6C2D-81C8-31373B606B50}"/>
          </ac:spMkLst>
        </pc:spChg>
        <pc:spChg chg="add mod">
          <ac:chgData name="강명묵" userId="86eabdaf-b3d9-410b-94eb-b1f37b7ff2a5" providerId="ADAL" clId="{D5E0A9A9-F65C-4A11-8A52-C08C357B573E}" dt="2024-01-21T08:28:27.973" v="46816" actId="20577"/>
          <ac:spMkLst>
            <pc:docMk/>
            <pc:sldMk cId="231630259" sldId="314"/>
            <ac:spMk id="4" creationId="{CAEF933F-EF83-3081-FCE0-55B160EDF1D7}"/>
          </ac:spMkLst>
        </pc:spChg>
        <pc:spChg chg="mod">
          <ac:chgData name="강명묵" userId="86eabdaf-b3d9-410b-94eb-b1f37b7ff2a5" providerId="ADAL" clId="{D5E0A9A9-F65C-4A11-8A52-C08C357B573E}" dt="2024-01-21T04:42:50.226" v="8418" actId="113"/>
          <ac:spMkLst>
            <pc:docMk/>
            <pc:sldMk cId="231630259" sldId="314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30.726" v="52101" actId="20577"/>
          <ac:spMkLst>
            <pc:docMk/>
            <pc:sldMk cId="231630259" sldId="314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1T04:49:21.609" v="8486" actId="478"/>
          <ac:spMkLst>
            <pc:docMk/>
            <pc:sldMk cId="231630259" sldId="314"/>
            <ac:spMk id="10" creationId="{FD78B9C3-07F4-3A98-CDE3-D043C3B760D9}"/>
          </ac:spMkLst>
        </pc:spChg>
        <pc:spChg chg="del">
          <ac:chgData name="강명묵" userId="86eabdaf-b3d9-410b-94eb-b1f37b7ff2a5" providerId="ADAL" clId="{D5E0A9A9-F65C-4A11-8A52-C08C357B573E}" dt="2024-01-21T04:49:22.497" v="8487" actId="478"/>
          <ac:spMkLst>
            <pc:docMk/>
            <pc:sldMk cId="231630259" sldId="314"/>
            <ac:spMk id="12" creationId="{3234665F-E1A3-E174-52B6-4EB38C9D2077}"/>
          </ac:spMkLst>
        </pc:spChg>
        <pc:spChg chg="mod">
          <ac:chgData name="강명묵" userId="86eabdaf-b3d9-410b-94eb-b1f37b7ff2a5" providerId="ADAL" clId="{D5E0A9A9-F65C-4A11-8A52-C08C357B573E}" dt="2024-01-21T04:48:30.137" v="8424" actId="20577"/>
          <ac:spMkLst>
            <pc:docMk/>
            <pc:sldMk cId="231630259" sldId="314"/>
            <ac:spMk id="13" creationId="{7B5881C1-0DC8-EC2A-BC70-2EA9391E2197}"/>
          </ac:spMkLst>
        </pc:spChg>
        <pc:spChg chg="add mod">
          <ac:chgData name="강명묵" userId="86eabdaf-b3d9-410b-94eb-b1f37b7ff2a5" providerId="ADAL" clId="{D5E0A9A9-F65C-4A11-8A52-C08C357B573E}" dt="2024-01-21T05:03:28.249" v="8646" actId="1076"/>
          <ac:spMkLst>
            <pc:docMk/>
            <pc:sldMk cId="231630259" sldId="314"/>
            <ac:spMk id="14" creationId="{0917EBA2-D61C-0231-B3B1-EE1CC87A0B75}"/>
          </ac:spMkLst>
        </pc:spChg>
        <pc:spChg chg="add mod">
          <ac:chgData name="강명묵" userId="86eabdaf-b3d9-410b-94eb-b1f37b7ff2a5" providerId="ADAL" clId="{D5E0A9A9-F65C-4A11-8A52-C08C357B573E}" dt="2024-01-21T05:05:17.425" v="8672" actId="1037"/>
          <ac:spMkLst>
            <pc:docMk/>
            <pc:sldMk cId="231630259" sldId="314"/>
            <ac:spMk id="15" creationId="{980E17A6-9D18-FD8C-AC14-5F1E192B9581}"/>
          </ac:spMkLst>
        </pc:spChg>
        <pc:spChg chg="add mod">
          <ac:chgData name="강명묵" userId="86eabdaf-b3d9-410b-94eb-b1f37b7ff2a5" providerId="ADAL" clId="{D5E0A9A9-F65C-4A11-8A52-C08C357B573E}" dt="2024-01-21T05:05:21.657" v="8673" actId="14100"/>
          <ac:spMkLst>
            <pc:docMk/>
            <pc:sldMk cId="231630259" sldId="314"/>
            <ac:spMk id="20" creationId="{BEBCC5CC-85C3-1220-D9D9-3AC46BBAD526}"/>
          </ac:spMkLst>
        </pc:spChg>
        <pc:spChg chg="add del mod">
          <ac:chgData name="강명묵" userId="86eabdaf-b3d9-410b-94eb-b1f37b7ff2a5" providerId="ADAL" clId="{D5E0A9A9-F65C-4A11-8A52-C08C357B573E}" dt="2024-01-21T07:22:34.178" v="41289" actId="478"/>
          <ac:spMkLst>
            <pc:docMk/>
            <pc:sldMk cId="231630259" sldId="314"/>
            <ac:spMk id="21" creationId="{C6AE066B-82C7-748A-DF19-FBDAC0375109}"/>
          </ac:spMkLst>
        </pc:spChg>
        <pc:spChg chg="add del mod">
          <ac:chgData name="강명묵" userId="86eabdaf-b3d9-410b-94eb-b1f37b7ff2a5" providerId="ADAL" clId="{D5E0A9A9-F65C-4A11-8A52-C08C357B573E}" dt="2024-01-21T07:21:37.706" v="41275" actId="478"/>
          <ac:spMkLst>
            <pc:docMk/>
            <pc:sldMk cId="231630259" sldId="314"/>
            <ac:spMk id="22" creationId="{D6835C59-F67A-D8CD-8BAE-0BE072318FD0}"/>
          </ac:spMkLst>
        </pc:spChg>
        <pc:spChg chg="add mod">
          <ac:chgData name="강명묵" userId="86eabdaf-b3d9-410b-94eb-b1f37b7ff2a5" providerId="ADAL" clId="{D5E0A9A9-F65C-4A11-8A52-C08C357B573E}" dt="2024-01-21T07:22:04.654" v="41280" actId="1076"/>
          <ac:spMkLst>
            <pc:docMk/>
            <pc:sldMk cId="231630259" sldId="314"/>
            <ac:spMk id="24" creationId="{0B20CC7A-42B2-90DB-DB20-639F0657C05D}"/>
          </ac:spMkLst>
        </pc:spChg>
        <pc:spChg chg="add mod">
          <ac:chgData name="강명묵" userId="86eabdaf-b3d9-410b-94eb-b1f37b7ff2a5" providerId="ADAL" clId="{D5E0A9A9-F65C-4A11-8A52-C08C357B573E}" dt="2024-01-21T07:22:41.374" v="41293" actId="1076"/>
          <ac:spMkLst>
            <pc:docMk/>
            <pc:sldMk cId="231630259" sldId="314"/>
            <ac:spMk id="28" creationId="{1A75BF96-962F-0308-3FFB-DB40D4332D86}"/>
          </ac:spMkLst>
        </pc:spChg>
        <pc:spChg chg="add del mod">
          <ac:chgData name="강명묵" userId="86eabdaf-b3d9-410b-94eb-b1f37b7ff2a5" providerId="ADAL" clId="{D5E0A9A9-F65C-4A11-8A52-C08C357B573E}" dt="2024-01-21T07:28:25.747" v="42308" actId="478"/>
          <ac:spMkLst>
            <pc:docMk/>
            <pc:sldMk cId="231630259" sldId="314"/>
            <ac:spMk id="31" creationId="{1C9C2E6F-5B5D-5C9C-0162-59645F9917F3}"/>
          </ac:spMkLst>
        </pc:spChg>
        <pc:picChg chg="add del mod">
          <ac:chgData name="강명묵" userId="86eabdaf-b3d9-410b-94eb-b1f37b7ff2a5" providerId="ADAL" clId="{D5E0A9A9-F65C-4A11-8A52-C08C357B573E}" dt="2024-01-21T05:02:00.147" v="8605" actId="21"/>
          <ac:picMkLst>
            <pc:docMk/>
            <pc:sldMk cId="231630259" sldId="314"/>
            <ac:picMk id="11" creationId="{D9145A47-ED50-09CF-2FE4-78CE43FFE91F}"/>
          </ac:picMkLst>
        </pc:picChg>
        <pc:picChg chg="add del">
          <ac:chgData name="강명묵" userId="86eabdaf-b3d9-410b-94eb-b1f37b7ff2a5" providerId="ADAL" clId="{D5E0A9A9-F65C-4A11-8A52-C08C357B573E}" dt="2024-01-21T05:04:13.330" v="8649" actId="22"/>
          <ac:picMkLst>
            <pc:docMk/>
            <pc:sldMk cId="231630259" sldId="314"/>
            <ac:picMk id="17" creationId="{FC780BF6-92A1-9481-6D66-31E6385A1B78}"/>
          </ac:picMkLst>
        </pc:picChg>
        <pc:cxnChg chg="add mod">
          <ac:chgData name="강명묵" userId="86eabdaf-b3d9-410b-94eb-b1f37b7ff2a5" providerId="ADAL" clId="{D5E0A9A9-F65C-4A11-8A52-C08C357B573E}" dt="2024-01-21T05:05:17.425" v="8672" actId="1037"/>
          <ac:cxnSpMkLst>
            <pc:docMk/>
            <pc:sldMk cId="231630259" sldId="314"/>
            <ac:cxnSpMk id="19" creationId="{E4F1989D-96BB-1D10-4411-0404B501FD16}"/>
          </ac:cxnSpMkLst>
        </pc:cxnChg>
        <pc:cxnChg chg="add mod">
          <ac:chgData name="강명묵" userId="86eabdaf-b3d9-410b-94eb-b1f37b7ff2a5" providerId="ADAL" clId="{D5E0A9A9-F65C-4A11-8A52-C08C357B573E}" dt="2024-01-21T08:32:27.251" v="46817" actId="1076"/>
          <ac:cxnSpMkLst>
            <pc:docMk/>
            <pc:sldMk cId="231630259" sldId="314"/>
            <ac:cxnSpMk id="26" creationId="{6824A6F2-1206-1ACB-4272-73D15FFE4ADE}"/>
          </ac:cxnSpMkLst>
        </pc:cxnChg>
        <pc:cxnChg chg="add mod">
          <ac:chgData name="강명묵" userId="86eabdaf-b3d9-410b-94eb-b1f37b7ff2a5" providerId="ADAL" clId="{D5E0A9A9-F65C-4A11-8A52-C08C357B573E}" dt="2024-01-21T07:22:48.846" v="41296" actId="14100"/>
          <ac:cxnSpMkLst>
            <pc:docMk/>
            <pc:sldMk cId="231630259" sldId="314"/>
            <ac:cxnSpMk id="29" creationId="{9587451C-134E-AF1D-5CDD-60EF4AAFC0CC}"/>
          </ac:cxnSpMkLst>
        </pc:cxnChg>
      </pc:sldChg>
      <pc:sldChg chg="delSp modSp add mod modTransition modNotesTx">
        <pc:chgData name="강명묵" userId="86eabdaf-b3d9-410b-94eb-b1f37b7ff2a5" providerId="ADAL" clId="{D5E0A9A9-F65C-4A11-8A52-C08C357B573E}" dt="2024-01-21T10:41:34.950" v="52111" actId="20577"/>
        <pc:sldMkLst>
          <pc:docMk/>
          <pc:sldMk cId="3720386021" sldId="315"/>
        </pc:sldMkLst>
        <pc:spChg chg="mod">
          <ac:chgData name="강명묵" userId="86eabdaf-b3d9-410b-94eb-b1f37b7ff2a5" providerId="ADAL" clId="{D5E0A9A9-F65C-4A11-8A52-C08C357B573E}" dt="2024-01-21T07:33:10.148" v="42797" actId="113"/>
          <ac:spMkLst>
            <pc:docMk/>
            <pc:sldMk cId="3720386021" sldId="315"/>
            <ac:spMk id="4" creationId="{CAEF933F-EF83-3081-FCE0-55B160EDF1D7}"/>
          </ac:spMkLst>
        </pc:spChg>
        <pc:spChg chg="del">
          <ac:chgData name="강명묵" userId="86eabdaf-b3d9-410b-94eb-b1f37b7ff2a5" providerId="ADAL" clId="{D5E0A9A9-F65C-4A11-8A52-C08C357B573E}" dt="2024-01-21T05:06:15.161" v="8677" actId="478"/>
          <ac:spMkLst>
            <pc:docMk/>
            <pc:sldMk cId="3720386021" sldId="315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1:34.950" v="52111" actId="20577"/>
          <ac:spMkLst>
            <pc:docMk/>
            <pc:sldMk cId="3720386021" sldId="315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1T05:06:13.860" v="8676"/>
          <ac:spMkLst>
            <pc:docMk/>
            <pc:sldMk cId="3720386021" sldId="315"/>
            <ac:spMk id="13" creationId="{7B5881C1-0DC8-EC2A-BC70-2EA9391E2197}"/>
          </ac:spMkLst>
        </pc:spChg>
        <pc:spChg chg="mod">
          <ac:chgData name="강명묵" userId="86eabdaf-b3d9-410b-94eb-b1f37b7ff2a5" providerId="ADAL" clId="{D5E0A9A9-F65C-4A11-8A52-C08C357B573E}" dt="2024-01-21T05:08:19.473" v="8700" actId="1076"/>
          <ac:spMkLst>
            <pc:docMk/>
            <pc:sldMk cId="3720386021" sldId="315"/>
            <ac:spMk id="14" creationId="{0917EBA2-D61C-0231-B3B1-EE1CC87A0B75}"/>
          </ac:spMkLst>
        </pc:spChg>
        <pc:spChg chg="del">
          <ac:chgData name="강명묵" userId="86eabdaf-b3d9-410b-94eb-b1f37b7ff2a5" providerId="ADAL" clId="{D5E0A9A9-F65C-4A11-8A52-C08C357B573E}" dt="2024-01-21T05:08:11.464" v="8696" actId="478"/>
          <ac:spMkLst>
            <pc:docMk/>
            <pc:sldMk cId="3720386021" sldId="315"/>
            <ac:spMk id="15" creationId="{980E17A6-9D18-FD8C-AC14-5F1E192B9581}"/>
          </ac:spMkLst>
        </pc:spChg>
        <pc:spChg chg="del">
          <ac:chgData name="강명묵" userId="86eabdaf-b3d9-410b-94eb-b1f37b7ff2a5" providerId="ADAL" clId="{D5E0A9A9-F65C-4A11-8A52-C08C357B573E}" dt="2024-01-21T05:08:10.593" v="8695" actId="478"/>
          <ac:spMkLst>
            <pc:docMk/>
            <pc:sldMk cId="3720386021" sldId="315"/>
            <ac:spMk id="20" creationId="{BEBCC5CC-85C3-1220-D9D9-3AC46BBAD526}"/>
          </ac:spMkLst>
        </pc:spChg>
        <pc:cxnChg chg="del mod">
          <ac:chgData name="강명묵" userId="86eabdaf-b3d9-410b-94eb-b1f37b7ff2a5" providerId="ADAL" clId="{D5E0A9A9-F65C-4A11-8A52-C08C357B573E}" dt="2024-01-21T05:08:11.943" v="8697" actId="478"/>
          <ac:cxnSpMkLst>
            <pc:docMk/>
            <pc:sldMk cId="3720386021" sldId="315"/>
            <ac:cxnSpMk id="19" creationId="{E4F1989D-96BB-1D10-4411-0404B501FD16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1:37.350" v="52113" actId="20577"/>
        <pc:sldMkLst>
          <pc:docMk/>
          <pc:sldMk cId="158417661" sldId="316"/>
        </pc:sldMkLst>
        <pc:spChg chg="mod">
          <ac:chgData name="강명묵" userId="86eabdaf-b3d9-410b-94eb-b1f37b7ff2a5" providerId="ADAL" clId="{D5E0A9A9-F65C-4A11-8A52-C08C357B573E}" dt="2024-01-21T07:48:37.123" v="46187" actId="20577"/>
          <ac:spMkLst>
            <pc:docMk/>
            <pc:sldMk cId="158417661" sldId="316"/>
            <ac:spMk id="4" creationId="{CAEF933F-EF83-3081-FCE0-55B160EDF1D7}"/>
          </ac:spMkLst>
        </pc:spChg>
        <pc:spChg chg="add del">
          <ac:chgData name="강명묵" userId="86eabdaf-b3d9-410b-94eb-b1f37b7ff2a5" providerId="ADAL" clId="{D5E0A9A9-F65C-4A11-8A52-C08C357B573E}" dt="2024-01-21T05:17:00.077" v="9753" actId="22"/>
          <ac:spMkLst>
            <pc:docMk/>
            <pc:sldMk cId="158417661" sldId="316"/>
            <ac:spMk id="6" creationId="{9FE2654F-C674-1DC1-2963-945F70E5180C}"/>
          </ac:spMkLst>
        </pc:spChg>
        <pc:spChg chg="mod">
          <ac:chgData name="강명묵" userId="86eabdaf-b3d9-410b-94eb-b1f37b7ff2a5" providerId="ADAL" clId="{D5E0A9A9-F65C-4A11-8A52-C08C357B573E}" dt="2024-01-21T10:41:37.350" v="52113" actId="20577"/>
          <ac:spMkLst>
            <pc:docMk/>
            <pc:sldMk cId="158417661" sldId="316"/>
            <ac:spMk id="7" creationId="{8944251B-90CD-62CF-D171-D764189B4792}"/>
          </ac:spMkLst>
        </pc:spChg>
        <pc:spChg chg="mod">
          <ac:chgData name="강명묵" userId="86eabdaf-b3d9-410b-94eb-b1f37b7ff2a5" providerId="ADAL" clId="{D5E0A9A9-F65C-4A11-8A52-C08C357B573E}" dt="2024-01-21T05:09:40.129" v="8756" actId="20577"/>
          <ac:spMkLst>
            <pc:docMk/>
            <pc:sldMk cId="158417661" sldId="316"/>
            <ac:spMk id="13" creationId="{7B5881C1-0DC8-EC2A-BC70-2EA9391E2197}"/>
          </ac:spMkLst>
        </pc:spChg>
        <pc:spChg chg="del">
          <ac:chgData name="강명묵" userId="86eabdaf-b3d9-410b-94eb-b1f37b7ff2a5" providerId="ADAL" clId="{D5E0A9A9-F65C-4A11-8A52-C08C357B573E}" dt="2024-01-21T05:11:28.995" v="8937" actId="478"/>
          <ac:spMkLst>
            <pc:docMk/>
            <pc:sldMk cId="158417661" sldId="316"/>
            <ac:spMk id="14" creationId="{0917EBA2-D61C-0231-B3B1-EE1CC87A0B75}"/>
          </ac:spMkLst>
        </pc:spChg>
      </pc:sldChg>
      <pc:sldChg chg="addSp delSp modSp add mod modTransition modNotesTx">
        <pc:chgData name="강명묵" userId="86eabdaf-b3d9-410b-94eb-b1f37b7ff2a5" providerId="ADAL" clId="{D5E0A9A9-F65C-4A11-8A52-C08C357B573E}" dt="2024-01-21T10:41:45.558" v="52123" actId="20577"/>
        <pc:sldMkLst>
          <pc:docMk/>
          <pc:sldMk cId="3647687674" sldId="317"/>
        </pc:sldMkLst>
        <pc:spChg chg="add del mod">
          <ac:chgData name="강명묵" userId="86eabdaf-b3d9-410b-94eb-b1f37b7ff2a5" providerId="ADAL" clId="{D5E0A9A9-F65C-4A11-8A52-C08C357B573E}" dt="2024-01-21T10:02:27.206" v="49972" actId="21"/>
          <ac:spMkLst>
            <pc:docMk/>
            <pc:sldMk cId="3647687674" sldId="317"/>
            <ac:spMk id="2" creationId="{1BFC95A7-74FE-C5DC-F575-9519821A05A2}"/>
          </ac:spMkLst>
        </pc:spChg>
        <pc:spChg chg="add del mod">
          <ac:chgData name="강명묵" userId="86eabdaf-b3d9-410b-94eb-b1f37b7ff2a5" providerId="ADAL" clId="{D5E0A9A9-F65C-4A11-8A52-C08C357B573E}" dt="2024-01-21T10:03:48.830" v="49974" actId="21"/>
          <ac:spMkLst>
            <pc:docMk/>
            <pc:sldMk cId="3647687674" sldId="317"/>
            <ac:spMk id="4" creationId="{1BFC95A7-74FE-C5DC-F575-9519821A05A2}"/>
          </ac:spMkLst>
        </pc:spChg>
        <pc:spChg chg="del">
          <ac:chgData name="강명묵" userId="86eabdaf-b3d9-410b-94eb-b1f37b7ff2a5" providerId="ADAL" clId="{D5E0A9A9-F65C-4A11-8A52-C08C357B573E}" dt="2024-01-21T05:17:41.289" v="9755" actId="478"/>
          <ac:spMkLst>
            <pc:docMk/>
            <pc:sldMk cId="3647687674" sldId="317"/>
            <ac:spMk id="4" creationId="{CAEF933F-EF83-3081-FCE0-55B160EDF1D7}"/>
          </ac:spMkLst>
        </pc:spChg>
        <pc:spChg chg="add del mod">
          <ac:chgData name="강명묵" userId="86eabdaf-b3d9-410b-94eb-b1f37b7ff2a5" providerId="ADAL" clId="{D5E0A9A9-F65C-4A11-8A52-C08C357B573E}" dt="2024-01-21T10:01:15.516" v="49965" actId="478"/>
          <ac:spMkLst>
            <pc:docMk/>
            <pc:sldMk cId="3647687674" sldId="317"/>
            <ac:spMk id="6" creationId="{53866565-E6B7-F9CA-5EAB-9A037190184C}"/>
          </ac:spMkLst>
        </pc:spChg>
        <pc:spChg chg="mod">
          <ac:chgData name="강명묵" userId="86eabdaf-b3d9-410b-94eb-b1f37b7ff2a5" providerId="ADAL" clId="{D5E0A9A9-F65C-4A11-8A52-C08C357B573E}" dt="2024-01-21T10:41:45.558" v="52123" actId="20577"/>
          <ac:spMkLst>
            <pc:docMk/>
            <pc:sldMk cId="3647687674" sldId="317"/>
            <ac:spMk id="7" creationId="{8944251B-90CD-62CF-D171-D764189B4792}"/>
          </ac:spMkLst>
        </pc:spChg>
        <pc:spChg chg="add del mod">
          <ac:chgData name="강명묵" userId="86eabdaf-b3d9-410b-94eb-b1f37b7ff2a5" providerId="ADAL" clId="{D5E0A9A9-F65C-4A11-8A52-C08C357B573E}" dt="2024-01-21T10:18:58.940" v="50516" actId="478"/>
          <ac:spMkLst>
            <pc:docMk/>
            <pc:sldMk cId="3647687674" sldId="317"/>
            <ac:spMk id="12" creationId="{B360DAC1-F174-D126-330B-DC30CB0C080F}"/>
          </ac:spMkLst>
        </pc:spChg>
        <pc:spChg chg="add del mod">
          <ac:chgData name="강명묵" userId="86eabdaf-b3d9-410b-94eb-b1f37b7ff2a5" providerId="ADAL" clId="{D5E0A9A9-F65C-4A11-8A52-C08C357B573E}" dt="2024-01-21T05:20:41.506" v="9831" actId="478"/>
          <ac:spMkLst>
            <pc:docMk/>
            <pc:sldMk cId="3647687674" sldId="317"/>
            <ac:spMk id="12" creationId="{F6545173-E6E1-F8B9-4CE9-8A09DA3E2809}"/>
          </ac:spMkLst>
        </pc:spChg>
        <pc:spChg chg="add mod">
          <ac:chgData name="강명묵" userId="86eabdaf-b3d9-410b-94eb-b1f37b7ff2a5" providerId="ADAL" clId="{D5E0A9A9-F65C-4A11-8A52-C08C357B573E}" dt="2024-01-21T10:24:42.600" v="51169" actId="1076"/>
          <ac:spMkLst>
            <pc:docMk/>
            <pc:sldMk cId="3647687674" sldId="317"/>
            <ac:spMk id="13" creationId="{4F3CD745-D738-B60F-6297-88012BD13C97}"/>
          </ac:spMkLst>
        </pc:spChg>
        <pc:spChg chg="del">
          <ac:chgData name="강명묵" userId="86eabdaf-b3d9-410b-94eb-b1f37b7ff2a5" providerId="ADAL" clId="{D5E0A9A9-F65C-4A11-8A52-C08C357B573E}" dt="2024-01-21T05:17:43.122" v="9756" actId="478"/>
          <ac:spMkLst>
            <pc:docMk/>
            <pc:sldMk cId="3647687674" sldId="317"/>
            <ac:spMk id="13" creationId="{7B5881C1-0DC8-EC2A-BC70-2EA9391E2197}"/>
          </ac:spMkLst>
        </pc:spChg>
        <pc:spChg chg="add del mod">
          <ac:chgData name="강명묵" userId="86eabdaf-b3d9-410b-94eb-b1f37b7ff2a5" providerId="ADAL" clId="{D5E0A9A9-F65C-4A11-8A52-C08C357B573E}" dt="2024-01-21T10:24:44.240" v="51170" actId="1076"/>
          <ac:spMkLst>
            <pc:docMk/>
            <pc:sldMk cId="3647687674" sldId="317"/>
            <ac:spMk id="14" creationId="{63CADAA6-AC56-6792-90BC-CAB76BEFD6F4}"/>
          </ac:spMkLst>
        </pc:spChg>
        <pc:spChg chg="add mod">
          <ac:chgData name="강명묵" userId="86eabdaf-b3d9-410b-94eb-b1f37b7ff2a5" providerId="ADAL" clId="{D5E0A9A9-F65C-4A11-8A52-C08C357B573E}" dt="2024-01-21T10:24:38.079" v="51167" actId="571"/>
          <ac:spMkLst>
            <pc:docMk/>
            <pc:sldMk cId="3647687674" sldId="317"/>
            <ac:spMk id="16" creationId="{C30ED5CD-5705-209A-4ED7-0FAAC6F9A45F}"/>
          </ac:spMkLst>
        </pc:spChg>
        <pc:spChg chg="add del mod">
          <ac:chgData name="강명묵" userId="86eabdaf-b3d9-410b-94eb-b1f37b7ff2a5" providerId="ADAL" clId="{D5E0A9A9-F65C-4A11-8A52-C08C357B573E}" dt="2024-01-21T10:01:15.860" v="49966" actId="478"/>
          <ac:spMkLst>
            <pc:docMk/>
            <pc:sldMk cId="3647687674" sldId="317"/>
            <ac:spMk id="18" creationId="{E697C2B1-6D77-998A-FC30-AD79854A018B}"/>
          </ac:spMkLst>
        </pc:spChg>
        <pc:picChg chg="add del mod">
          <ac:chgData name="강명묵" userId="86eabdaf-b3d9-410b-94eb-b1f37b7ff2a5" providerId="ADAL" clId="{D5E0A9A9-F65C-4A11-8A52-C08C357B573E}" dt="2024-01-21T10:08:15.838" v="49996" actId="21"/>
          <ac:picMkLst>
            <pc:docMk/>
            <pc:sldMk cId="3647687674" sldId="317"/>
            <ac:picMk id="11" creationId="{DCC5B2A8-4BBC-971D-2205-35A8A79B5435}"/>
          </ac:picMkLst>
        </pc:picChg>
        <pc:picChg chg="add del mod">
          <ac:chgData name="강명묵" userId="86eabdaf-b3d9-410b-94eb-b1f37b7ff2a5" providerId="ADAL" clId="{D5E0A9A9-F65C-4A11-8A52-C08C357B573E}" dt="2024-01-21T10:01:16.481" v="49967" actId="478"/>
          <ac:picMkLst>
            <pc:docMk/>
            <pc:sldMk cId="3647687674" sldId="317"/>
            <ac:picMk id="15" creationId="{8585FD20-B9D3-4379-E8A4-B2A2D58FF027}"/>
          </ac:picMkLst>
        </pc:picChg>
        <pc:picChg chg="add del mod">
          <ac:chgData name="강명묵" userId="86eabdaf-b3d9-410b-94eb-b1f37b7ff2a5" providerId="ADAL" clId="{D5E0A9A9-F65C-4A11-8A52-C08C357B573E}" dt="2024-01-21T05:21:29.332" v="9847" actId="21"/>
          <ac:picMkLst>
            <pc:docMk/>
            <pc:sldMk cId="3647687674" sldId="317"/>
            <ac:picMk id="17" creationId="{9B0182FA-3396-7A6F-2EA1-333E1A1E69D5}"/>
          </ac:picMkLst>
        </pc:picChg>
        <pc:picChg chg="add mod">
          <ac:chgData name="강명묵" userId="86eabdaf-b3d9-410b-94eb-b1f37b7ff2a5" providerId="ADAL" clId="{D5E0A9A9-F65C-4A11-8A52-C08C357B573E}" dt="2024-01-21T05:22:23.572" v="9858"/>
          <ac:picMkLst>
            <pc:docMk/>
            <pc:sldMk cId="3647687674" sldId="317"/>
            <ac:picMk id="19" creationId="{9B0182FA-3396-7A6F-2EA1-333E1A1E69D5}"/>
          </ac:picMkLst>
        </pc:picChg>
        <pc:cxnChg chg="add del mod">
          <ac:chgData name="강명묵" userId="86eabdaf-b3d9-410b-94eb-b1f37b7ff2a5" providerId="ADAL" clId="{D5E0A9A9-F65C-4A11-8A52-C08C357B573E}" dt="2024-01-21T10:01:13.516" v="49964" actId="478"/>
          <ac:cxnSpMkLst>
            <pc:docMk/>
            <pc:sldMk cId="3647687674" sldId="317"/>
            <ac:cxnSpMk id="10" creationId="{B32357D8-D759-2AA4-0129-36F0F065D6AE}"/>
          </ac:cxnSpMkLst>
        </pc:cxnChg>
      </pc:sldChg>
      <pc:sldChg chg="addSp delSp modSp add del mod modNotesTx">
        <pc:chgData name="강명묵" userId="86eabdaf-b3d9-410b-94eb-b1f37b7ff2a5" providerId="ADAL" clId="{D5E0A9A9-F65C-4A11-8A52-C08C357B573E}" dt="2024-01-21T08:51:10.835" v="48569" actId="47"/>
        <pc:sldMkLst>
          <pc:docMk/>
          <pc:sldMk cId="3553810970" sldId="318"/>
        </pc:sldMkLst>
        <pc:spChg chg="del">
          <ac:chgData name="강명묵" userId="86eabdaf-b3d9-410b-94eb-b1f37b7ff2a5" providerId="ADAL" clId="{D5E0A9A9-F65C-4A11-8A52-C08C357B573E}" dt="2024-01-21T05:22:30.041" v="9861" actId="478"/>
          <ac:spMkLst>
            <pc:docMk/>
            <pc:sldMk cId="3553810970" sldId="318"/>
            <ac:spMk id="2" creationId="{1BFC95A7-74FE-C5DC-F575-9519821A05A2}"/>
          </ac:spMkLst>
        </pc:spChg>
        <pc:spChg chg="add mod">
          <ac:chgData name="강명묵" userId="86eabdaf-b3d9-410b-94eb-b1f37b7ff2a5" providerId="ADAL" clId="{D5E0A9A9-F65C-4A11-8A52-C08C357B573E}" dt="2024-01-21T05:24:28.094" v="9879" actId="207"/>
          <ac:spMkLst>
            <pc:docMk/>
            <pc:sldMk cId="3553810970" sldId="318"/>
            <ac:spMk id="4" creationId="{0D5848DD-4F20-E504-FA71-0F2FEB6C280A}"/>
          </ac:spMkLst>
        </pc:spChg>
        <pc:spChg chg="del">
          <ac:chgData name="강명묵" userId="86eabdaf-b3d9-410b-94eb-b1f37b7ff2a5" providerId="ADAL" clId="{D5E0A9A9-F65C-4A11-8A52-C08C357B573E}" dt="2024-01-21T05:22:31.773" v="9863" actId="478"/>
          <ac:spMkLst>
            <pc:docMk/>
            <pc:sldMk cId="3553810970" sldId="318"/>
            <ac:spMk id="6" creationId="{53866565-E6B7-F9CA-5EAB-9A037190184C}"/>
          </ac:spMkLst>
        </pc:spChg>
        <pc:spChg chg="add mod">
          <ac:chgData name="강명묵" userId="86eabdaf-b3d9-410b-94eb-b1f37b7ff2a5" providerId="ADAL" clId="{D5E0A9A9-F65C-4A11-8A52-C08C357B573E}" dt="2024-01-21T05:24:48.313" v="9884" actId="692"/>
          <ac:spMkLst>
            <pc:docMk/>
            <pc:sldMk cId="3553810970" sldId="318"/>
            <ac:spMk id="9" creationId="{2FAF847A-A8F2-1DB9-153F-ED154EC95B1F}"/>
          </ac:spMkLst>
        </pc:spChg>
        <pc:spChg chg="mod">
          <ac:chgData name="강명묵" userId="86eabdaf-b3d9-410b-94eb-b1f37b7ff2a5" providerId="ADAL" clId="{D5E0A9A9-F65C-4A11-8A52-C08C357B573E}" dt="2024-01-21T05:24:20.799" v="9878" actId="207"/>
          <ac:spMkLst>
            <pc:docMk/>
            <pc:sldMk cId="3553810970" sldId="318"/>
            <ac:spMk id="18" creationId="{E697C2B1-6D77-998A-FC30-AD79854A018B}"/>
          </ac:spMkLst>
        </pc:spChg>
        <pc:picChg chg="del">
          <ac:chgData name="강명묵" userId="86eabdaf-b3d9-410b-94eb-b1f37b7ff2a5" providerId="ADAL" clId="{D5E0A9A9-F65C-4A11-8A52-C08C357B573E}" dt="2024-01-21T05:22:29.722" v="9860" actId="478"/>
          <ac:picMkLst>
            <pc:docMk/>
            <pc:sldMk cId="3553810970" sldId="318"/>
            <ac:picMk id="15" creationId="{8585FD20-B9D3-4379-E8A4-B2A2D58FF027}"/>
          </ac:picMkLst>
        </pc:picChg>
        <pc:cxnChg chg="del mod">
          <ac:chgData name="강명묵" userId="86eabdaf-b3d9-410b-94eb-b1f37b7ff2a5" providerId="ADAL" clId="{D5E0A9A9-F65C-4A11-8A52-C08C357B573E}" dt="2024-01-21T05:22:30.726" v="9862" actId="478"/>
          <ac:cxnSpMkLst>
            <pc:docMk/>
            <pc:sldMk cId="3553810970" sldId="318"/>
            <ac:cxnSpMk id="10" creationId="{B32357D8-D759-2AA4-0129-36F0F065D6AE}"/>
          </ac:cxnSpMkLst>
        </pc:cxnChg>
      </pc:sldChg>
      <pc:sldChg chg="delSp modSp add mod modTransition delAnim modNotesTx">
        <pc:chgData name="강명묵" userId="86eabdaf-b3d9-410b-94eb-b1f37b7ff2a5" providerId="ADAL" clId="{D5E0A9A9-F65C-4A11-8A52-C08C357B573E}" dt="2024-01-21T10:41:49.070" v="52125" actId="20577"/>
        <pc:sldMkLst>
          <pc:docMk/>
          <pc:sldMk cId="3129611109" sldId="402"/>
        </pc:sldMkLst>
        <pc:spChg chg="mod">
          <ac:chgData name="강명묵" userId="86eabdaf-b3d9-410b-94eb-b1f37b7ff2a5" providerId="ADAL" clId="{D5E0A9A9-F65C-4A11-8A52-C08C357B573E}" dt="2024-01-21T10:41:49.070" v="52125" actId="20577"/>
          <ac:spMkLst>
            <pc:docMk/>
            <pc:sldMk cId="3129611109" sldId="402"/>
            <ac:spMk id="9" creationId="{EC47A466-2CFA-2C2E-EBF9-3191CDC18C41}"/>
          </ac:spMkLst>
        </pc:spChg>
        <pc:picChg chg="del">
          <ac:chgData name="강명묵" userId="86eabdaf-b3d9-410b-94eb-b1f37b7ff2a5" providerId="ADAL" clId="{D5E0A9A9-F65C-4A11-8A52-C08C357B573E}" dt="2024-01-21T08:51:32.765" v="48571" actId="478"/>
          <ac:picMkLst>
            <pc:docMk/>
            <pc:sldMk cId="3129611109" sldId="402"/>
            <ac:picMk id="3" creationId="{BC4C84E9-A183-D0AC-8F93-C67414E1A674}"/>
          </ac:picMkLst>
        </pc:picChg>
      </pc:sldChg>
      <pc:sldChg chg="addSp delSp modSp add mod modTransition modNotesTx">
        <pc:chgData name="강명묵" userId="86eabdaf-b3d9-410b-94eb-b1f37b7ff2a5" providerId="ADAL" clId="{D5E0A9A9-F65C-4A11-8A52-C08C357B573E}" dt="2024-01-21T10:40:54.494" v="52083" actId="20577"/>
        <pc:sldMkLst>
          <pc:docMk/>
          <pc:sldMk cId="3932715979" sldId="403"/>
        </pc:sldMkLst>
        <pc:spChg chg="add del mod">
          <ac:chgData name="강명묵" userId="86eabdaf-b3d9-410b-94eb-b1f37b7ff2a5" providerId="ADAL" clId="{D5E0A9A9-F65C-4A11-8A52-C08C357B573E}" dt="2024-01-21T09:19:29.818" v="48622" actId="478"/>
          <ac:spMkLst>
            <pc:docMk/>
            <pc:sldMk cId="3932715979" sldId="403"/>
            <ac:spMk id="2" creationId="{F9F59180-13C7-A1A1-F3DA-A24E968BEC50}"/>
          </ac:spMkLst>
        </pc:spChg>
        <pc:spChg chg="del">
          <ac:chgData name="강명묵" userId="86eabdaf-b3d9-410b-94eb-b1f37b7ff2a5" providerId="ADAL" clId="{D5E0A9A9-F65C-4A11-8A52-C08C357B573E}" dt="2024-01-21T09:18:22.913" v="48585" actId="478"/>
          <ac:spMkLst>
            <pc:docMk/>
            <pc:sldMk cId="3932715979" sldId="403"/>
            <ac:spMk id="4" creationId="{9116C56B-B05D-9E17-2288-AE3C9CC35245}"/>
          </ac:spMkLst>
        </pc:spChg>
        <pc:spChg chg="del">
          <ac:chgData name="강명묵" userId="86eabdaf-b3d9-410b-94eb-b1f37b7ff2a5" providerId="ADAL" clId="{D5E0A9A9-F65C-4A11-8A52-C08C357B573E}" dt="2024-01-21T09:18:21.225" v="48583" actId="478"/>
          <ac:spMkLst>
            <pc:docMk/>
            <pc:sldMk cId="3932715979" sldId="403"/>
            <ac:spMk id="6" creationId="{A14ECA03-2451-811C-2B41-16BF7AA35007}"/>
          </ac:spMkLst>
        </pc:spChg>
        <pc:spChg chg="mod">
          <ac:chgData name="강명묵" userId="86eabdaf-b3d9-410b-94eb-b1f37b7ff2a5" providerId="ADAL" clId="{D5E0A9A9-F65C-4A11-8A52-C08C357B573E}" dt="2024-01-21T10:40:54.494" v="52083" actId="20577"/>
          <ac:spMkLst>
            <pc:docMk/>
            <pc:sldMk cId="3932715979" sldId="403"/>
            <ac:spMk id="7" creationId="{8944251B-90CD-62CF-D171-D764189B4792}"/>
          </ac:spMkLst>
        </pc:spChg>
        <pc:spChg chg="add del mod">
          <ac:chgData name="강명묵" userId="86eabdaf-b3d9-410b-94eb-b1f37b7ff2a5" providerId="ADAL" clId="{D5E0A9A9-F65C-4A11-8A52-C08C357B573E}" dt="2024-01-21T09:19:51.979" v="48631" actId="21"/>
          <ac:spMkLst>
            <pc:docMk/>
            <pc:sldMk cId="3932715979" sldId="403"/>
            <ac:spMk id="9" creationId="{630BF8F0-146A-EA29-D8CC-5162264332BA}"/>
          </ac:spMkLst>
        </pc:spChg>
        <pc:spChg chg="add mod">
          <ac:chgData name="강명묵" userId="86eabdaf-b3d9-410b-94eb-b1f37b7ff2a5" providerId="ADAL" clId="{D5E0A9A9-F65C-4A11-8A52-C08C357B573E}" dt="2024-01-21T09:21:19.855" v="48646" actId="207"/>
          <ac:spMkLst>
            <pc:docMk/>
            <pc:sldMk cId="3932715979" sldId="403"/>
            <ac:spMk id="12" creationId="{2B8CE166-3583-69F0-1FC0-40C486308837}"/>
          </ac:spMkLst>
        </pc:spChg>
        <pc:spChg chg="del">
          <ac:chgData name="강명묵" userId="86eabdaf-b3d9-410b-94eb-b1f37b7ff2a5" providerId="ADAL" clId="{D5E0A9A9-F65C-4A11-8A52-C08C357B573E}" dt="2024-01-21T09:18:20.736" v="48582" actId="478"/>
          <ac:spMkLst>
            <pc:docMk/>
            <pc:sldMk cId="3932715979" sldId="403"/>
            <ac:spMk id="13" creationId="{7B5881C1-0DC8-EC2A-BC70-2EA9391E2197}"/>
          </ac:spMkLst>
        </pc:spChg>
        <pc:spChg chg="mod">
          <ac:chgData name="강명묵" userId="86eabdaf-b3d9-410b-94eb-b1f37b7ff2a5" providerId="ADAL" clId="{D5E0A9A9-F65C-4A11-8A52-C08C357B573E}" dt="2024-01-21T09:22:07.618" v="48656" actId="1076"/>
          <ac:spMkLst>
            <pc:docMk/>
            <pc:sldMk cId="3932715979" sldId="403"/>
            <ac:spMk id="14" creationId="{17AAA051-C7CB-8C39-E8B1-BDC9C69DCC96}"/>
          </ac:spMkLst>
        </pc:spChg>
        <pc:spChg chg="add mod">
          <ac:chgData name="강명묵" userId="86eabdaf-b3d9-410b-94eb-b1f37b7ff2a5" providerId="ADAL" clId="{D5E0A9A9-F65C-4A11-8A52-C08C357B573E}" dt="2024-01-21T09:21:53.847" v="48652" actId="14100"/>
          <ac:spMkLst>
            <pc:docMk/>
            <pc:sldMk cId="3932715979" sldId="403"/>
            <ac:spMk id="15" creationId="{F3CDFBA8-B72B-939B-0F78-68430F05A22D}"/>
          </ac:spMkLst>
        </pc:spChg>
        <pc:spChg chg="add mod">
          <ac:chgData name="강명묵" userId="86eabdaf-b3d9-410b-94eb-b1f37b7ff2a5" providerId="ADAL" clId="{D5E0A9A9-F65C-4A11-8A52-C08C357B573E}" dt="2024-01-21T09:21:49.472" v="48651" actId="1076"/>
          <ac:spMkLst>
            <pc:docMk/>
            <pc:sldMk cId="3932715979" sldId="403"/>
            <ac:spMk id="16" creationId="{07046A61-1C80-1E2D-D773-5C6B66C6BE64}"/>
          </ac:spMkLst>
        </pc:spChg>
        <pc:spChg chg="add del mod">
          <ac:chgData name="강명묵" userId="86eabdaf-b3d9-410b-94eb-b1f37b7ff2a5" providerId="ADAL" clId="{D5E0A9A9-F65C-4A11-8A52-C08C357B573E}" dt="2024-01-21T09:23:18.626" v="48751" actId="478"/>
          <ac:spMkLst>
            <pc:docMk/>
            <pc:sldMk cId="3932715979" sldId="403"/>
            <ac:spMk id="17" creationId="{E6EF6C99-8AAF-4B44-CAA1-ACEF242EB6E9}"/>
          </ac:spMkLst>
        </pc:spChg>
        <pc:spChg chg="add del mod">
          <ac:chgData name="강명묵" userId="86eabdaf-b3d9-410b-94eb-b1f37b7ff2a5" providerId="ADAL" clId="{D5E0A9A9-F65C-4A11-8A52-C08C357B573E}" dt="2024-01-21T09:29:17.969" v="48988" actId="478"/>
          <ac:spMkLst>
            <pc:docMk/>
            <pc:sldMk cId="3932715979" sldId="403"/>
            <ac:spMk id="18" creationId="{AD2C30E6-D2C8-E5F0-2731-A435EEE27583}"/>
          </ac:spMkLst>
        </pc:spChg>
        <pc:spChg chg="del">
          <ac:chgData name="강명묵" userId="86eabdaf-b3d9-410b-94eb-b1f37b7ff2a5" providerId="ADAL" clId="{D5E0A9A9-F65C-4A11-8A52-C08C357B573E}" dt="2024-01-21T09:18:22.129" v="48584" actId="478"/>
          <ac:spMkLst>
            <pc:docMk/>
            <pc:sldMk cId="3932715979" sldId="403"/>
            <ac:spMk id="19" creationId="{5BEF7936-45E6-139F-A43D-A066D34DE109}"/>
          </ac:spMkLst>
        </pc:spChg>
        <pc:spChg chg="add mod">
          <ac:chgData name="강명묵" userId="86eabdaf-b3d9-410b-94eb-b1f37b7ff2a5" providerId="ADAL" clId="{D5E0A9A9-F65C-4A11-8A52-C08C357B573E}" dt="2024-01-21T09:24:49.099" v="48770" actId="20577"/>
          <ac:spMkLst>
            <pc:docMk/>
            <pc:sldMk cId="3932715979" sldId="403"/>
            <ac:spMk id="20" creationId="{38A890B0-E1E7-B5BC-966D-41ED7595F397}"/>
          </ac:spMkLst>
        </pc:spChg>
        <pc:spChg chg="add mod">
          <ac:chgData name="강명묵" userId="86eabdaf-b3d9-410b-94eb-b1f37b7ff2a5" providerId="ADAL" clId="{D5E0A9A9-F65C-4A11-8A52-C08C357B573E}" dt="2024-01-21T09:24:58.841" v="48775" actId="20577"/>
          <ac:spMkLst>
            <pc:docMk/>
            <pc:sldMk cId="3932715979" sldId="403"/>
            <ac:spMk id="21" creationId="{3483715B-FE03-27E0-66FF-D231039D1957}"/>
          </ac:spMkLst>
        </pc:spChg>
        <pc:spChg chg="add del mod">
          <ac:chgData name="강명묵" userId="86eabdaf-b3d9-410b-94eb-b1f37b7ff2a5" providerId="ADAL" clId="{D5E0A9A9-F65C-4A11-8A52-C08C357B573E}" dt="2024-01-21T09:23:10.196" v="48746" actId="21"/>
          <ac:spMkLst>
            <pc:docMk/>
            <pc:sldMk cId="3932715979" sldId="403"/>
            <ac:spMk id="22" creationId="{A319185A-7902-C271-2FAD-57E2A55FFC7E}"/>
          </ac:spMkLst>
        </pc:spChg>
        <pc:spChg chg="add del mod">
          <ac:chgData name="강명묵" userId="86eabdaf-b3d9-410b-94eb-b1f37b7ff2a5" providerId="ADAL" clId="{D5E0A9A9-F65C-4A11-8A52-C08C357B573E}" dt="2024-01-21T09:23:10.196" v="48746" actId="21"/>
          <ac:spMkLst>
            <pc:docMk/>
            <pc:sldMk cId="3932715979" sldId="403"/>
            <ac:spMk id="23" creationId="{556D0575-F888-97B9-4FAF-D59E22207C85}"/>
          </ac:spMkLst>
        </pc:spChg>
        <pc:spChg chg="add mod">
          <ac:chgData name="강명묵" userId="86eabdaf-b3d9-410b-94eb-b1f37b7ff2a5" providerId="ADAL" clId="{D5E0A9A9-F65C-4A11-8A52-C08C357B573E}" dt="2024-01-21T09:25:19.834" v="48792" actId="20577"/>
          <ac:spMkLst>
            <pc:docMk/>
            <pc:sldMk cId="3932715979" sldId="403"/>
            <ac:spMk id="24" creationId="{711151B6-93A1-0378-32B4-E2CB67D6A7A8}"/>
          </ac:spMkLst>
        </pc:spChg>
        <pc:spChg chg="add mod">
          <ac:chgData name="강명묵" userId="86eabdaf-b3d9-410b-94eb-b1f37b7ff2a5" providerId="ADAL" clId="{D5E0A9A9-F65C-4A11-8A52-C08C357B573E}" dt="2024-01-21T09:25:38.817" v="48806" actId="14100"/>
          <ac:spMkLst>
            <pc:docMk/>
            <pc:sldMk cId="3932715979" sldId="403"/>
            <ac:spMk id="25" creationId="{E100896A-08E1-21A6-F7E7-17306EFF099A}"/>
          </ac:spMkLst>
        </pc:spChg>
        <pc:spChg chg="add mod">
          <ac:chgData name="강명묵" userId="86eabdaf-b3d9-410b-94eb-b1f37b7ff2a5" providerId="ADAL" clId="{D5E0A9A9-F65C-4A11-8A52-C08C357B573E}" dt="2024-01-21T09:25:53.474" v="48819" actId="20577"/>
          <ac:spMkLst>
            <pc:docMk/>
            <pc:sldMk cId="3932715979" sldId="403"/>
            <ac:spMk id="26" creationId="{057FF40F-9A5B-AA71-B008-7591F63E61F5}"/>
          </ac:spMkLst>
        </pc:spChg>
        <pc:spChg chg="add mod">
          <ac:chgData name="강명묵" userId="86eabdaf-b3d9-410b-94eb-b1f37b7ff2a5" providerId="ADAL" clId="{D5E0A9A9-F65C-4A11-8A52-C08C357B573E}" dt="2024-01-21T09:26:08.345" v="48835" actId="20577"/>
          <ac:spMkLst>
            <pc:docMk/>
            <pc:sldMk cId="3932715979" sldId="403"/>
            <ac:spMk id="27" creationId="{CC547C1E-A7D1-86B8-BDFB-A37A00B53E2C}"/>
          </ac:spMkLst>
        </pc:spChg>
        <pc:spChg chg="add mod">
          <ac:chgData name="강명묵" userId="86eabdaf-b3d9-410b-94eb-b1f37b7ff2a5" providerId="ADAL" clId="{D5E0A9A9-F65C-4A11-8A52-C08C357B573E}" dt="2024-01-21T09:27:42.083" v="48881" actId="1076"/>
          <ac:spMkLst>
            <pc:docMk/>
            <pc:sldMk cId="3932715979" sldId="403"/>
            <ac:spMk id="28" creationId="{E0D9FE05-CB19-EB1C-914D-FAD2D67B9577}"/>
          </ac:spMkLst>
        </pc:spChg>
        <pc:spChg chg="add mod">
          <ac:chgData name="강명묵" userId="86eabdaf-b3d9-410b-94eb-b1f37b7ff2a5" providerId="ADAL" clId="{D5E0A9A9-F65C-4A11-8A52-C08C357B573E}" dt="2024-01-21T09:28:03.487" v="48973" actId="1076"/>
          <ac:spMkLst>
            <pc:docMk/>
            <pc:sldMk cId="3932715979" sldId="403"/>
            <ac:spMk id="29" creationId="{C9717C61-5BA2-45E0-2F53-230B084787E6}"/>
          </ac:spMkLst>
        </pc:spChg>
        <pc:spChg chg="add mod">
          <ac:chgData name="강명묵" userId="86eabdaf-b3d9-410b-94eb-b1f37b7ff2a5" providerId="ADAL" clId="{D5E0A9A9-F65C-4A11-8A52-C08C357B573E}" dt="2024-01-21T09:28:44.427" v="48977" actId="692"/>
          <ac:spMkLst>
            <pc:docMk/>
            <pc:sldMk cId="3932715979" sldId="403"/>
            <ac:spMk id="30" creationId="{AEE2FE9E-84AB-A08D-EF2C-B1F6653731C4}"/>
          </ac:spMkLst>
        </pc:spChg>
        <pc:spChg chg="add mod">
          <ac:chgData name="강명묵" userId="86eabdaf-b3d9-410b-94eb-b1f37b7ff2a5" providerId="ADAL" clId="{D5E0A9A9-F65C-4A11-8A52-C08C357B573E}" dt="2024-01-21T09:28:48.275" v="48979" actId="571"/>
          <ac:spMkLst>
            <pc:docMk/>
            <pc:sldMk cId="3932715979" sldId="403"/>
            <ac:spMk id="31" creationId="{6A552DE3-4AE7-C1A6-28E7-0851CA5503C6}"/>
          </ac:spMkLst>
        </pc:spChg>
        <pc:spChg chg="add mod">
          <ac:chgData name="강명묵" userId="86eabdaf-b3d9-410b-94eb-b1f37b7ff2a5" providerId="ADAL" clId="{D5E0A9A9-F65C-4A11-8A52-C08C357B573E}" dt="2024-01-21T09:28:50.692" v="48981" actId="571"/>
          <ac:spMkLst>
            <pc:docMk/>
            <pc:sldMk cId="3932715979" sldId="403"/>
            <ac:spMk id="32" creationId="{61EFCC4C-F98C-E497-A469-C854475246D2}"/>
          </ac:spMkLst>
        </pc:spChg>
        <pc:spChg chg="add mod">
          <ac:chgData name="강명묵" userId="86eabdaf-b3d9-410b-94eb-b1f37b7ff2a5" providerId="ADAL" clId="{D5E0A9A9-F65C-4A11-8A52-C08C357B573E}" dt="2024-01-21T09:28:50.692" v="48981" actId="571"/>
          <ac:spMkLst>
            <pc:docMk/>
            <pc:sldMk cId="3932715979" sldId="403"/>
            <ac:spMk id="33" creationId="{D3270637-5812-97A3-362A-810DB9956DE4}"/>
          </ac:spMkLst>
        </pc:spChg>
        <pc:spChg chg="add mod">
          <ac:chgData name="강명묵" userId="86eabdaf-b3d9-410b-94eb-b1f37b7ff2a5" providerId="ADAL" clId="{D5E0A9A9-F65C-4A11-8A52-C08C357B573E}" dt="2024-01-21T09:28:52.548" v="48983" actId="571"/>
          <ac:spMkLst>
            <pc:docMk/>
            <pc:sldMk cId="3932715979" sldId="403"/>
            <ac:spMk id="34" creationId="{111B1EF4-7E29-9466-196C-CC17AB4675A2}"/>
          </ac:spMkLst>
        </pc:spChg>
        <pc:spChg chg="add mod">
          <ac:chgData name="강명묵" userId="86eabdaf-b3d9-410b-94eb-b1f37b7ff2a5" providerId="ADAL" clId="{D5E0A9A9-F65C-4A11-8A52-C08C357B573E}" dt="2024-01-21T09:28:52.548" v="48983" actId="571"/>
          <ac:spMkLst>
            <pc:docMk/>
            <pc:sldMk cId="3932715979" sldId="403"/>
            <ac:spMk id="35" creationId="{71F77342-E65C-6838-FFFC-8EB06B9CA1FB}"/>
          </ac:spMkLst>
        </pc:spChg>
        <pc:spChg chg="add mod">
          <ac:chgData name="강명묵" userId="86eabdaf-b3d9-410b-94eb-b1f37b7ff2a5" providerId="ADAL" clId="{D5E0A9A9-F65C-4A11-8A52-C08C357B573E}" dt="2024-01-21T09:29:22.224" v="48989" actId="14100"/>
          <ac:spMkLst>
            <pc:docMk/>
            <pc:sldMk cId="3932715979" sldId="403"/>
            <ac:spMk id="36" creationId="{07E4E2C5-BA52-417E-AAE6-C361728D1B07}"/>
          </ac:spMkLst>
        </pc:spChg>
        <pc:spChg chg="add mod">
          <ac:chgData name="강명묵" userId="86eabdaf-b3d9-410b-94eb-b1f37b7ff2a5" providerId="ADAL" clId="{D5E0A9A9-F65C-4A11-8A52-C08C357B573E}" dt="2024-01-21T09:29:24.180" v="48991" actId="571"/>
          <ac:spMkLst>
            <pc:docMk/>
            <pc:sldMk cId="3932715979" sldId="403"/>
            <ac:spMk id="41" creationId="{B535887E-C41A-5536-05F2-1307B8A03DA8}"/>
          </ac:spMkLst>
        </pc:spChg>
        <pc:spChg chg="add mod">
          <ac:chgData name="강명묵" userId="86eabdaf-b3d9-410b-94eb-b1f37b7ff2a5" providerId="ADAL" clId="{D5E0A9A9-F65C-4A11-8A52-C08C357B573E}" dt="2024-01-21T09:29:24.180" v="48991" actId="571"/>
          <ac:spMkLst>
            <pc:docMk/>
            <pc:sldMk cId="3932715979" sldId="403"/>
            <ac:spMk id="42" creationId="{E0B69FDA-4242-BDAE-9EEB-44E044392D51}"/>
          </ac:spMkLst>
        </pc:spChg>
        <pc:spChg chg="add mod">
          <ac:chgData name="강명묵" userId="86eabdaf-b3d9-410b-94eb-b1f37b7ff2a5" providerId="ADAL" clId="{D5E0A9A9-F65C-4A11-8A52-C08C357B573E}" dt="2024-01-21T09:29:29.576" v="48992" actId="571"/>
          <ac:spMkLst>
            <pc:docMk/>
            <pc:sldMk cId="3932715979" sldId="403"/>
            <ac:spMk id="44" creationId="{1DDBA246-AFE1-D9F5-45EE-872C09EFA601}"/>
          </ac:spMkLst>
        </pc:spChg>
        <pc:spChg chg="add mod">
          <ac:chgData name="강명묵" userId="86eabdaf-b3d9-410b-94eb-b1f37b7ff2a5" providerId="ADAL" clId="{D5E0A9A9-F65C-4A11-8A52-C08C357B573E}" dt="2024-01-21T09:29:36.816" v="48994" actId="14100"/>
          <ac:spMkLst>
            <pc:docMk/>
            <pc:sldMk cId="3932715979" sldId="403"/>
            <ac:spMk id="45" creationId="{45A02220-2FA8-43A4-9A8D-B096A6CEC5D1}"/>
          </ac:spMkLst>
        </pc:spChg>
        <pc:spChg chg="add mod">
          <ac:chgData name="강명묵" userId="86eabdaf-b3d9-410b-94eb-b1f37b7ff2a5" providerId="ADAL" clId="{D5E0A9A9-F65C-4A11-8A52-C08C357B573E}" dt="2024-01-21T09:29:40.192" v="48995" actId="571"/>
          <ac:spMkLst>
            <pc:docMk/>
            <pc:sldMk cId="3932715979" sldId="403"/>
            <ac:spMk id="46" creationId="{2958DD80-5549-CAAF-2B77-E9D563702546}"/>
          </ac:spMkLst>
        </pc:spChg>
        <pc:spChg chg="add mod">
          <ac:chgData name="강명묵" userId="86eabdaf-b3d9-410b-94eb-b1f37b7ff2a5" providerId="ADAL" clId="{D5E0A9A9-F65C-4A11-8A52-C08C357B573E}" dt="2024-01-21T09:29:48.736" v="48997" actId="14100"/>
          <ac:spMkLst>
            <pc:docMk/>
            <pc:sldMk cId="3932715979" sldId="403"/>
            <ac:spMk id="47" creationId="{E29A7E53-386B-47C4-3332-CAA4DE97FD82}"/>
          </ac:spMkLst>
        </pc:spChg>
        <pc:picChg chg="add del mod">
          <ac:chgData name="강명묵" userId="86eabdaf-b3d9-410b-94eb-b1f37b7ff2a5" providerId="ADAL" clId="{D5E0A9A9-F65C-4A11-8A52-C08C357B573E}" dt="2024-01-21T09:20:00.962" v="48635" actId="478"/>
          <ac:picMkLst>
            <pc:docMk/>
            <pc:sldMk cId="3932715979" sldId="403"/>
            <ac:picMk id="11" creationId="{916F49A4-10AB-1BB4-ACAA-E4EE546D8B3E}"/>
          </ac:picMkLst>
        </pc:picChg>
        <pc:cxnChg chg="add mod">
          <ac:chgData name="강명묵" userId="86eabdaf-b3d9-410b-94eb-b1f37b7ff2a5" providerId="ADAL" clId="{D5E0A9A9-F65C-4A11-8A52-C08C357B573E}" dt="2024-01-21T09:29:22.224" v="48989" actId="14100"/>
          <ac:cxnSpMkLst>
            <pc:docMk/>
            <pc:sldMk cId="3932715979" sldId="403"/>
            <ac:cxnSpMk id="38" creationId="{1A618326-31A6-2C16-9AD6-2C9312C4CA44}"/>
          </ac:cxnSpMkLst>
        </pc:cxnChg>
        <pc:cxnChg chg="add mod">
          <ac:chgData name="강명묵" userId="86eabdaf-b3d9-410b-94eb-b1f37b7ff2a5" providerId="ADAL" clId="{D5E0A9A9-F65C-4A11-8A52-C08C357B573E}" dt="2024-01-21T09:30:01.144" v="49000" actId="14100"/>
          <ac:cxnSpMkLst>
            <pc:docMk/>
            <pc:sldMk cId="3932715979" sldId="403"/>
            <ac:cxnSpMk id="48" creationId="{64770ACC-6EDF-B4BC-1C45-69801ECB5C73}"/>
          </ac:cxnSpMkLst>
        </pc:cxnChg>
        <pc:cxnChg chg="add mod">
          <ac:chgData name="강명묵" userId="86eabdaf-b3d9-410b-94eb-b1f37b7ff2a5" providerId="ADAL" clId="{D5E0A9A9-F65C-4A11-8A52-C08C357B573E}" dt="2024-01-21T09:30:12.192" v="49004" actId="14100"/>
          <ac:cxnSpMkLst>
            <pc:docMk/>
            <pc:sldMk cId="3932715979" sldId="403"/>
            <ac:cxnSpMk id="51" creationId="{137C2D11-4CDB-0ACC-448A-A723A53A32C5}"/>
          </ac:cxnSpMkLst>
        </pc:cxnChg>
        <pc:cxnChg chg="add del mod">
          <ac:chgData name="강명묵" userId="86eabdaf-b3d9-410b-94eb-b1f37b7ff2a5" providerId="ADAL" clId="{D5E0A9A9-F65C-4A11-8A52-C08C357B573E}" dt="2024-01-21T09:30:24.722" v="49008" actId="478"/>
          <ac:cxnSpMkLst>
            <pc:docMk/>
            <pc:sldMk cId="3932715979" sldId="403"/>
            <ac:cxnSpMk id="55" creationId="{1977C03F-D2DF-7B12-75D1-8110C01E1273}"/>
          </ac:cxnSpMkLst>
        </pc:cxnChg>
      </pc:sldChg>
      <pc:sldChg chg="addSp delSp modSp add mod modTransition modNotesTx">
        <pc:chgData name="강명묵" userId="86eabdaf-b3d9-410b-94eb-b1f37b7ff2a5" providerId="ADAL" clId="{D5E0A9A9-F65C-4A11-8A52-C08C357B573E}" dt="2024-01-21T10:41:08.247" v="52085" actId="20577"/>
        <pc:sldMkLst>
          <pc:docMk/>
          <pc:sldMk cId="3851126915" sldId="404"/>
        </pc:sldMkLst>
        <pc:spChg chg="add del mod">
          <ac:chgData name="강명묵" userId="86eabdaf-b3d9-410b-94eb-b1f37b7ff2a5" providerId="ADAL" clId="{D5E0A9A9-F65C-4A11-8A52-C08C357B573E}" dt="2024-01-21T09:34:53.835" v="49635" actId="478"/>
          <ac:spMkLst>
            <pc:docMk/>
            <pc:sldMk cId="3851126915" sldId="404"/>
            <ac:spMk id="6" creationId="{262A9283-63A1-5967-8AAC-CE7EF7373EC2}"/>
          </ac:spMkLst>
        </pc:spChg>
        <pc:spChg chg="mod">
          <ac:chgData name="강명묵" userId="86eabdaf-b3d9-410b-94eb-b1f37b7ff2a5" providerId="ADAL" clId="{D5E0A9A9-F65C-4A11-8A52-C08C357B573E}" dt="2024-01-21T10:41:08.247" v="52085" actId="20577"/>
          <ac:spMkLst>
            <pc:docMk/>
            <pc:sldMk cId="3851126915" sldId="404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1T09:34:17.235" v="49622" actId="478"/>
          <ac:spMkLst>
            <pc:docMk/>
            <pc:sldMk cId="3851126915" sldId="404"/>
            <ac:spMk id="12" creationId="{2B8CE166-3583-69F0-1FC0-40C486308837}"/>
          </ac:spMkLst>
        </pc:spChg>
        <pc:spChg chg="del">
          <ac:chgData name="강명묵" userId="86eabdaf-b3d9-410b-94eb-b1f37b7ff2a5" providerId="ADAL" clId="{D5E0A9A9-F65C-4A11-8A52-C08C357B573E}" dt="2024-01-21T09:34:21.819" v="49627" actId="478"/>
          <ac:spMkLst>
            <pc:docMk/>
            <pc:sldMk cId="3851126915" sldId="404"/>
            <ac:spMk id="15" creationId="{F3CDFBA8-B72B-939B-0F78-68430F05A22D}"/>
          </ac:spMkLst>
        </pc:spChg>
        <pc:spChg chg="del">
          <ac:chgData name="강명묵" userId="86eabdaf-b3d9-410b-94eb-b1f37b7ff2a5" providerId="ADAL" clId="{D5E0A9A9-F65C-4A11-8A52-C08C357B573E}" dt="2024-01-21T09:34:21.819" v="49627" actId="478"/>
          <ac:spMkLst>
            <pc:docMk/>
            <pc:sldMk cId="3851126915" sldId="404"/>
            <ac:spMk id="16" creationId="{07046A61-1C80-1E2D-D773-5C6B66C6BE64}"/>
          </ac:spMkLst>
        </pc:spChg>
        <pc:spChg chg="del">
          <ac:chgData name="강명묵" userId="86eabdaf-b3d9-410b-94eb-b1f37b7ff2a5" providerId="ADAL" clId="{D5E0A9A9-F65C-4A11-8A52-C08C357B573E}" dt="2024-01-21T09:59:01.221" v="49961" actId="478"/>
          <ac:spMkLst>
            <pc:docMk/>
            <pc:sldMk cId="3851126915" sldId="404"/>
            <ac:spMk id="28" creationId="{E0D9FE05-CB19-EB1C-914D-FAD2D67B9577}"/>
          </ac:spMkLst>
        </pc:spChg>
        <pc:spChg chg="del">
          <ac:chgData name="강명묵" userId="86eabdaf-b3d9-410b-94eb-b1f37b7ff2a5" providerId="ADAL" clId="{D5E0A9A9-F65C-4A11-8A52-C08C357B573E}" dt="2024-01-21T09:59:01.221" v="49961" actId="478"/>
          <ac:spMkLst>
            <pc:docMk/>
            <pc:sldMk cId="3851126915" sldId="404"/>
            <ac:spMk id="29" creationId="{C9717C61-5BA2-45E0-2F53-230B084787E6}"/>
          </ac:spMkLst>
        </pc:spChg>
        <pc:spChg chg="del">
          <ac:chgData name="강명묵" userId="86eabdaf-b3d9-410b-94eb-b1f37b7ff2a5" providerId="ADAL" clId="{D5E0A9A9-F65C-4A11-8A52-C08C357B573E}" dt="2024-01-21T09:34:19.210" v="49625" actId="478"/>
          <ac:spMkLst>
            <pc:docMk/>
            <pc:sldMk cId="3851126915" sldId="404"/>
            <ac:spMk id="30" creationId="{AEE2FE9E-84AB-A08D-EF2C-B1F6653731C4}"/>
          </ac:spMkLst>
        </pc:spChg>
        <pc:spChg chg="del">
          <ac:chgData name="강명묵" userId="86eabdaf-b3d9-410b-94eb-b1f37b7ff2a5" providerId="ADAL" clId="{D5E0A9A9-F65C-4A11-8A52-C08C357B573E}" dt="2024-01-21T09:34:20.330" v="49626" actId="478"/>
          <ac:spMkLst>
            <pc:docMk/>
            <pc:sldMk cId="3851126915" sldId="404"/>
            <ac:spMk id="36" creationId="{07E4E2C5-BA52-417E-AAE6-C361728D1B07}"/>
          </ac:spMkLst>
        </pc:spChg>
        <pc:spChg chg="del">
          <ac:chgData name="강명묵" userId="86eabdaf-b3d9-410b-94eb-b1f37b7ff2a5" providerId="ADAL" clId="{D5E0A9A9-F65C-4A11-8A52-C08C357B573E}" dt="2024-01-21T09:34:18.018" v="49623" actId="478"/>
          <ac:spMkLst>
            <pc:docMk/>
            <pc:sldMk cId="3851126915" sldId="404"/>
            <ac:spMk id="44" creationId="{1DDBA246-AFE1-D9F5-45EE-872C09EFA601}"/>
          </ac:spMkLst>
        </pc:spChg>
        <pc:spChg chg="del">
          <ac:chgData name="강명묵" userId="86eabdaf-b3d9-410b-94eb-b1f37b7ff2a5" providerId="ADAL" clId="{D5E0A9A9-F65C-4A11-8A52-C08C357B573E}" dt="2024-01-21T09:34:21.819" v="49627" actId="478"/>
          <ac:spMkLst>
            <pc:docMk/>
            <pc:sldMk cId="3851126915" sldId="404"/>
            <ac:spMk id="45" creationId="{45A02220-2FA8-43A4-9A8D-B096A6CEC5D1}"/>
          </ac:spMkLst>
        </pc:spChg>
        <pc:spChg chg="del">
          <ac:chgData name="강명묵" userId="86eabdaf-b3d9-410b-94eb-b1f37b7ff2a5" providerId="ADAL" clId="{D5E0A9A9-F65C-4A11-8A52-C08C357B573E}" dt="2024-01-21T09:34:21.819" v="49627" actId="478"/>
          <ac:spMkLst>
            <pc:docMk/>
            <pc:sldMk cId="3851126915" sldId="404"/>
            <ac:spMk id="46" creationId="{2958DD80-5549-CAAF-2B77-E9D563702546}"/>
          </ac:spMkLst>
        </pc:spChg>
        <pc:spChg chg="del">
          <ac:chgData name="강명묵" userId="86eabdaf-b3d9-410b-94eb-b1f37b7ff2a5" providerId="ADAL" clId="{D5E0A9A9-F65C-4A11-8A52-C08C357B573E}" dt="2024-01-21T09:34:21.819" v="49627" actId="478"/>
          <ac:spMkLst>
            <pc:docMk/>
            <pc:sldMk cId="3851126915" sldId="404"/>
            <ac:spMk id="47" creationId="{E29A7E53-386B-47C4-3332-CAA4DE97FD82}"/>
          </ac:spMkLst>
        </pc:spChg>
        <pc:spChg chg="add mod">
          <ac:chgData name="강명묵" userId="86eabdaf-b3d9-410b-94eb-b1f37b7ff2a5" providerId="ADAL" clId="{D5E0A9A9-F65C-4A11-8A52-C08C357B573E}" dt="2024-01-21T09:43:40.499" v="49659" actId="571"/>
          <ac:spMkLst>
            <pc:docMk/>
            <pc:sldMk cId="3851126915" sldId="404"/>
            <ac:spMk id="53" creationId="{18417F50-43E4-11C6-6302-0271A36E2126}"/>
          </ac:spMkLst>
        </pc:spChg>
        <pc:spChg chg="add mod">
          <ac:chgData name="강명묵" userId="86eabdaf-b3d9-410b-94eb-b1f37b7ff2a5" providerId="ADAL" clId="{D5E0A9A9-F65C-4A11-8A52-C08C357B573E}" dt="2024-01-21T09:44:06.800" v="49674" actId="1076"/>
          <ac:spMkLst>
            <pc:docMk/>
            <pc:sldMk cId="3851126915" sldId="404"/>
            <ac:spMk id="54" creationId="{5ECDB353-9508-1951-468A-DF6E68D669F3}"/>
          </ac:spMkLst>
        </pc:spChg>
        <pc:spChg chg="add mod">
          <ac:chgData name="강명묵" userId="86eabdaf-b3d9-410b-94eb-b1f37b7ff2a5" providerId="ADAL" clId="{D5E0A9A9-F65C-4A11-8A52-C08C357B573E}" dt="2024-01-21T09:44:02.340" v="49672" actId="571"/>
          <ac:spMkLst>
            <pc:docMk/>
            <pc:sldMk cId="3851126915" sldId="404"/>
            <ac:spMk id="55" creationId="{9CDBFB8D-B238-C089-8B9B-D421104123A0}"/>
          </ac:spMkLst>
        </pc:spChg>
        <pc:spChg chg="add mod">
          <ac:chgData name="강명묵" userId="86eabdaf-b3d9-410b-94eb-b1f37b7ff2a5" providerId="ADAL" clId="{D5E0A9A9-F65C-4A11-8A52-C08C357B573E}" dt="2024-01-21T09:44:22.646" v="49679" actId="207"/>
          <ac:spMkLst>
            <pc:docMk/>
            <pc:sldMk cId="3851126915" sldId="404"/>
            <ac:spMk id="56" creationId="{4D5F7675-AADE-6261-C0D3-C01301BAB13B}"/>
          </ac:spMkLst>
        </pc:spChg>
        <pc:spChg chg="add mod">
          <ac:chgData name="강명묵" userId="86eabdaf-b3d9-410b-94eb-b1f37b7ff2a5" providerId="ADAL" clId="{D5E0A9A9-F65C-4A11-8A52-C08C357B573E}" dt="2024-01-21T09:57:15.254" v="49682" actId="207"/>
          <ac:spMkLst>
            <pc:docMk/>
            <pc:sldMk cId="3851126915" sldId="404"/>
            <ac:spMk id="57" creationId="{CCF76A72-B8C4-3E3A-2BE9-A0C76AD38348}"/>
          </ac:spMkLst>
        </pc:spChg>
        <pc:spChg chg="add mod">
          <ac:chgData name="강명묵" userId="86eabdaf-b3d9-410b-94eb-b1f37b7ff2a5" providerId="ADAL" clId="{D5E0A9A9-F65C-4A11-8A52-C08C357B573E}" dt="2024-01-21T09:56:52.239" v="49681" actId="207"/>
          <ac:spMkLst>
            <pc:docMk/>
            <pc:sldMk cId="3851126915" sldId="404"/>
            <ac:spMk id="58" creationId="{D501D390-A4C8-9536-339F-74CD30CC6FC4}"/>
          </ac:spMkLst>
        </pc:spChg>
        <pc:spChg chg="add mod">
          <ac:chgData name="강명묵" userId="86eabdaf-b3d9-410b-94eb-b1f37b7ff2a5" providerId="ADAL" clId="{D5E0A9A9-F65C-4A11-8A52-C08C357B573E}" dt="2024-01-21T09:49:00.735" v="49680" actId="207"/>
          <ac:spMkLst>
            <pc:docMk/>
            <pc:sldMk cId="3851126915" sldId="404"/>
            <ac:spMk id="59" creationId="{043CD971-2005-B276-A470-240D849A3CD8}"/>
          </ac:spMkLst>
        </pc:spChg>
        <pc:picChg chg="add del mod">
          <ac:chgData name="강명묵" userId="86eabdaf-b3d9-410b-94eb-b1f37b7ff2a5" providerId="ADAL" clId="{D5E0A9A9-F65C-4A11-8A52-C08C357B573E}" dt="2024-01-21T09:43:52.821" v="49666" actId="21"/>
          <ac:picMkLst>
            <pc:docMk/>
            <pc:sldMk cId="3851126915" sldId="404"/>
            <ac:picMk id="52" creationId="{162A3F80-2071-22DE-6239-3FF7092DB856}"/>
          </ac:picMkLst>
        </pc:picChg>
        <pc:cxnChg chg="add del">
          <ac:chgData name="강명묵" userId="86eabdaf-b3d9-410b-94eb-b1f37b7ff2a5" providerId="ADAL" clId="{D5E0A9A9-F65C-4A11-8A52-C08C357B573E}" dt="2024-01-21T09:34:32.818" v="49629" actId="478"/>
          <ac:cxnSpMkLst>
            <pc:docMk/>
            <pc:sldMk cId="3851126915" sldId="404"/>
            <ac:cxnSpMk id="4" creationId="{071B9136-4C38-D5EF-9A3C-CBA45143536E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10" creationId="{992459A4-393E-9BA9-1C91-C06DF1E25AFB}"/>
          </ac:cxnSpMkLst>
        </pc:cxnChg>
        <pc:cxnChg chg="add mod">
          <ac:chgData name="강명묵" userId="86eabdaf-b3d9-410b-94eb-b1f37b7ff2a5" providerId="ADAL" clId="{D5E0A9A9-F65C-4A11-8A52-C08C357B573E}" dt="2024-01-21T09:35:11.459" v="49640" actId="571"/>
          <ac:cxnSpMkLst>
            <pc:docMk/>
            <pc:sldMk cId="3851126915" sldId="404"/>
            <ac:cxnSpMk id="11" creationId="{BB6ADB4A-A488-68EB-BA90-298CB2C46D83}"/>
          </ac:cxnSpMkLst>
        </pc:cxnChg>
        <pc:cxnChg chg="add mod">
          <ac:chgData name="강명묵" userId="86eabdaf-b3d9-410b-94eb-b1f37b7ff2a5" providerId="ADAL" clId="{D5E0A9A9-F65C-4A11-8A52-C08C357B573E}" dt="2024-01-21T09:35:11.203" v="49639" actId="571"/>
          <ac:cxnSpMkLst>
            <pc:docMk/>
            <pc:sldMk cId="3851126915" sldId="404"/>
            <ac:cxnSpMk id="13" creationId="{CD70B96D-A8DF-E4FB-ACA1-C383E2D0FC0D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18" creationId="{C2008CC4-A46A-2AEC-FE91-F8CF20ACBC51}"/>
          </ac:cxnSpMkLst>
        </pc:cxnChg>
        <pc:cxnChg chg="add mod">
          <ac:chgData name="강명묵" userId="86eabdaf-b3d9-410b-94eb-b1f37b7ff2a5" providerId="ADAL" clId="{D5E0A9A9-F65C-4A11-8A52-C08C357B573E}" dt="2024-01-21T09:35:24.395" v="49645" actId="571"/>
          <ac:cxnSpMkLst>
            <pc:docMk/>
            <pc:sldMk cId="3851126915" sldId="404"/>
            <ac:cxnSpMk id="19" creationId="{4736CED6-5133-C45B-32BA-387C3D285222}"/>
          </ac:cxnSpMkLst>
        </pc:cxnChg>
        <pc:cxnChg chg="add mod">
          <ac:chgData name="강명묵" userId="86eabdaf-b3d9-410b-94eb-b1f37b7ff2a5" providerId="ADAL" clId="{D5E0A9A9-F65C-4A11-8A52-C08C357B573E}" dt="2024-01-21T09:35:24.155" v="49644" actId="571"/>
          <ac:cxnSpMkLst>
            <pc:docMk/>
            <pc:sldMk cId="3851126915" sldId="404"/>
            <ac:cxnSpMk id="22" creationId="{56C72EE1-3463-99CA-7349-7C08A30AE262}"/>
          </ac:cxnSpMkLst>
        </pc:cxnChg>
        <pc:cxnChg chg="add mod">
          <ac:chgData name="강명묵" userId="86eabdaf-b3d9-410b-94eb-b1f37b7ff2a5" providerId="ADAL" clId="{D5E0A9A9-F65C-4A11-8A52-C08C357B573E}" dt="2024-01-21T09:35:38.523" v="49650" actId="571"/>
          <ac:cxnSpMkLst>
            <pc:docMk/>
            <pc:sldMk cId="3851126915" sldId="404"/>
            <ac:cxnSpMk id="31" creationId="{D6E37B6A-4343-7F89-4A8A-A46FC9788497}"/>
          </ac:cxnSpMkLst>
        </pc:cxnChg>
        <pc:cxnChg chg="add mod">
          <ac:chgData name="강명묵" userId="86eabdaf-b3d9-410b-94eb-b1f37b7ff2a5" providerId="ADAL" clId="{D5E0A9A9-F65C-4A11-8A52-C08C357B573E}" dt="2024-01-21T09:35:38.523" v="49650" actId="571"/>
          <ac:cxnSpMkLst>
            <pc:docMk/>
            <pc:sldMk cId="3851126915" sldId="404"/>
            <ac:cxnSpMk id="32" creationId="{22E1DD68-3FFF-6FE9-D276-D60C31087EC4}"/>
          </ac:cxnSpMkLst>
        </pc:cxnChg>
        <pc:cxnChg chg="add mod">
          <ac:chgData name="강명묵" userId="86eabdaf-b3d9-410b-94eb-b1f37b7ff2a5" providerId="ADAL" clId="{D5E0A9A9-F65C-4A11-8A52-C08C357B573E}" dt="2024-01-21T09:35:37.972" v="49649" actId="571"/>
          <ac:cxnSpMkLst>
            <pc:docMk/>
            <pc:sldMk cId="3851126915" sldId="404"/>
            <ac:cxnSpMk id="33" creationId="{A696A9F0-0EEF-CCAB-85E8-7650DD72294E}"/>
          </ac:cxnSpMkLst>
        </pc:cxnChg>
        <pc:cxnChg chg="add mod">
          <ac:chgData name="강명묵" userId="86eabdaf-b3d9-410b-94eb-b1f37b7ff2a5" providerId="ADAL" clId="{D5E0A9A9-F65C-4A11-8A52-C08C357B573E}" dt="2024-01-21T09:35:37.972" v="49649" actId="571"/>
          <ac:cxnSpMkLst>
            <pc:docMk/>
            <pc:sldMk cId="3851126915" sldId="404"/>
            <ac:cxnSpMk id="34" creationId="{65635C0A-C11B-3098-1736-C79837275725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35" creationId="{A46F0132-DAAB-C803-B07F-B0ABF86E745E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37" creationId="{F20A29BC-F3CE-7858-A617-9AD88F937796}"/>
          </ac:cxnSpMkLst>
        </pc:cxnChg>
        <pc:cxnChg chg="del mod">
          <ac:chgData name="강명묵" userId="86eabdaf-b3d9-410b-94eb-b1f37b7ff2a5" providerId="ADAL" clId="{D5E0A9A9-F65C-4A11-8A52-C08C357B573E}" dt="2024-01-21T09:34:18.740" v="49624" actId="478"/>
          <ac:cxnSpMkLst>
            <pc:docMk/>
            <pc:sldMk cId="3851126915" sldId="404"/>
            <ac:cxnSpMk id="38" creationId="{1A618326-31A6-2C16-9AD6-2C9312C4CA44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39" creationId="{FD48B11F-6FD4-BDB0-E57D-96905F61807D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40" creationId="{3B66C1E0-9758-126A-50C4-ED54F8337708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41" creationId="{8DAF25CA-EA68-44CD-25B8-7693341C3424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42" creationId="{84D2CF2E-1684-0E9C-86A0-A6FD0C6141EA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43" creationId="{DBF6D0DB-C86E-BB72-EB7E-DBDCF1CFD562}"/>
          </ac:cxnSpMkLst>
        </pc:cxnChg>
        <pc:cxnChg chg="del mod">
          <ac:chgData name="강명묵" userId="86eabdaf-b3d9-410b-94eb-b1f37b7ff2a5" providerId="ADAL" clId="{D5E0A9A9-F65C-4A11-8A52-C08C357B573E}" dt="2024-01-21T09:34:21.819" v="49627" actId="478"/>
          <ac:cxnSpMkLst>
            <pc:docMk/>
            <pc:sldMk cId="3851126915" sldId="404"/>
            <ac:cxnSpMk id="48" creationId="{64770ACC-6EDF-B4BC-1C45-69801ECB5C73}"/>
          </ac:cxnSpMkLst>
        </pc:cxnChg>
        <pc:cxnChg chg="add mod">
          <ac:chgData name="강명묵" userId="86eabdaf-b3d9-410b-94eb-b1f37b7ff2a5" providerId="ADAL" clId="{D5E0A9A9-F65C-4A11-8A52-C08C357B573E}" dt="2024-01-21T09:35:57.309" v="49655" actId="692"/>
          <ac:cxnSpMkLst>
            <pc:docMk/>
            <pc:sldMk cId="3851126915" sldId="404"/>
            <ac:cxnSpMk id="49" creationId="{0AEA5974-E7E4-4AC9-D9BC-6342C31C28BB}"/>
          </ac:cxnSpMkLst>
        </pc:cxnChg>
        <pc:cxnChg chg="del mod">
          <ac:chgData name="강명묵" userId="86eabdaf-b3d9-410b-94eb-b1f37b7ff2a5" providerId="ADAL" clId="{D5E0A9A9-F65C-4A11-8A52-C08C357B573E}" dt="2024-01-21T09:34:21.819" v="49627" actId="478"/>
          <ac:cxnSpMkLst>
            <pc:docMk/>
            <pc:sldMk cId="3851126915" sldId="404"/>
            <ac:cxnSpMk id="51" creationId="{137C2D11-4CDB-0ACC-448A-A723A53A32C5}"/>
          </ac:cxnSpMkLst>
        </pc:cxnChg>
      </pc:sldChg>
      <pc:sldChg chg="modSp add mod ord modTransition">
        <pc:chgData name="강명묵" userId="86eabdaf-b3d9-410b-94eb-b1f37b7ff2a5" providerId="ADAL" clId="{D5E0A9A9-F65C-4A11-8A52-C08C357B573E}" dt="2024-01-21T10:41:39.727" v="52115" actId="20577"/>
        <pc:sldMkLst>
          <pc:docMk/>
          <pc:sldMk cId="2100256820" sldId="405"/>
        </pc:sldMkLst>
        <pc:spChg chg="mod">
          <ac:chgData name="강명묵" userId="86eabdaf-b3d9-410b-94eb-b1f37b7ff2a5" providerId="ADAL" clId="{D5E0A9A9-F65C-4A11-8A52-C08C357B573E}" dt="2024-01-21T10:41:39.727" v="52115" actId="20577"/>
          <ac:spMkLst>
            <pc:docMk/>
            <pc:sldMk cId="2100256820" sldId="405"/>
            <ac:spMk id="7" creationId="{8944251B-90CD-62CF-D171-D764189B4792}"/>
          </ac:spMkLst>
        </pc:spChg>
      </pc:sldChg>
      <pc:sldChg chg="delSp modSp add mod modTransition modNotesTx">
        <pc:chgData name="강명묵" userId="86eabdaf-b3d9-410b-94eb-b1f37b7ff2a5" providerId="ADAL" clId="{D5E0A9A9-F65C-4A11-8A52-C08C357B573E}" dt="2024-01-21T10:41:20.718" v="52095" actId="20577"/>
        <pc:sldMkLst>
          <pc:docMk/>
          <pc:sldMk cId="1227054626" sldId="406"/>
        </pc:sldMkLst>
        <pc:spChg chg="mod">
          <ac:chgData name="강명묵" userId="86eabdaf-b3d9-410b-94eb-b1f37b7ff2a5" providerId="ADAL" clId="{D5E0A9A9-F65C-4A11-8A52-C08C357B573E}" dt="2024-01-21T10:19:12.496" v="50522" actId="14100"/>
          <ac:spMkLst>
            <pc:docMk/>
            <pc:sldMk cId="1227054626" sldId="406"/>
            <ac:spMk id="2" creationId="{1BFC95A7-74FE-C5DC-F575-9519821A05A2}"/>
          </ac:spMkLst>
        </pc:spChg>
        <pc:spChg chg="del">
          <ac:chgData name="강명묵" userId="86eabdaf-b3d9-410b-94eb-b1f37b7ff2a5" providerId="ADAL" clId="{D5E0A9A9-F65C-4A11-8A52-C08C357B573E}" dt="2024-01-21T10:04:11.827" v="49981" actId="478"/>
          <ac:spMkLst>
            <pc:docMk/>
            <pc:sldMk cId="1227054626" sldId="406"/>
            <ac:spMk id="4" creationId="{9CB673AE-147C-A6D4-D522-B8F6A407EE8F}"/>
          </ac:spMkLst>
        </pc:spChg>
        <pc:spChg chg="mod">
          <ac:chgData name="강명묵" userId="86eabdaf-b3d9-410b-94eb-b1f37b7ff2a5" providerId="ADAL" clId="{D5E0A9A9-F65C-4A11-8A52-C08C357B573E}" dt="2024-01-21T10:41:20.718" v="52095" actId="20577"/>
          <ac:spMkLst>
            <pc:docMk/>
            <pc:sldMk cId="1227054626" sldId="406"/>
            <ac:spMk id="7" creationId="{8944251B-90CD-62CF-D171-D764189B4792}"/>
          </ac:spMkLst>
        </pc:spChg>
        <pc:spChg chg="del">
          <ac:chgData name="강명묵" userId="86eabdaf-b3d9-410b-94eb-b1f37b7ff2a5" providerId="ADAL" clId="{D5E0A9A9-F65C-4A11-8A52-C08C357B573E}" dt="2024-01-21T10:04:10.564" v="49979" actId="478"/>
          <ac:spMkLst>
            <pc:docMk/>
            <pc:sldMk cId="1227054626" sldId="406"/>
            <ac:spMk id="10" creationId="{28E99140-F4D4-7EDF-4393-89F0705EC130}"/>
          </ac:spMkLst>
        </pc:spChg>
        <pc:spChg chg="del">
          <ac:chgData name="강명묵" userId="86eabdaf-b3d9-410b-94eb-b1f37b7ff2a5" providerId="ADAL" clId="{D5E0A9A9-F65C-4A11-8A52-C08C357B573E}" dt="2024-01-21T10:04:10.260" v="49978" actId="478"/>
          <ac:spMkLst>
            <pc:docMk/>
            <pc:sldMk cId="1227054626" sldId="406"/>
            <ac:spMk id="11" creationId="{78F3E838-09D4-7C54-47B8-55B5FA9BEA47}"/>
          </ac:spMkLst>
        </pc:spChg>
        <pc:spChg chg="del">
          <ac:chgData name="강명묵" userId="86eabdaf-b3d9-410b-94eb-b1f37b7ff2a5" providerId="ADAL" clId="{D5E0A9A9-F65C-4A11-8A52-C08C357B573E}" dt="2024-01-21T10:04:14.979" v="49986" actId="478"/>
          <ac:spMkLst>
            <pc:docMk/>
            <pc:sldMk cId="1227054626" sldId="406"/>
            <ac:spMk id="12" creationId="{7E3175C3-42CF-3420-2A30-B45C354AEF25}"/>
          </ac:spMkLst>
        </pc:spChg>
        <pc:spChg chg="del">
          <ac:chgData name="강명묵" userId="86eabdaf-b3d9-410b-94eb-b1f37b7ff2a5" providerId="ADAL" clId="{D5E0A9A9-F65C-4A11-8A52-C08C357B573E}" dt="2024-01-21T10:04:09.900" v="49977" actId="478"/>
          <ac:spMkLst>
            <pc:docMk/>
            <pc:sldMk cId="1227054626" sldId="406"/>
            <ac:spMk id="14" creationId="{17AAA051-C7CB-8C39-E8B1-BDC9C69DCC96}"/>
          </ac:spMkLst>
        </pc:spChg>
        <pc:spChg chg="del">
          <ac:chgData name="강명묵" userId="86eabdaf-b3d9-410b-94eb-b1f37b7ff2a5" providerId="ADAL" clId="{D5E0A9A9-F65C-4A11-8A52-C08C357B573E}" dt="2024-01-21T10:04:12.755" v="49983" actId="478"/>
          <ac:spMkLst>
            <pc:docMk/>
            <pc:sldMk cId="1227054626" sldId="406"/>
            <ac:spMk id="18" creationId="{B70FC8EC-5D2C-FA2D-233D-3A2C9EB77CBE}"/>
          </ac:spMkLst>
        </pc:spChg>
        <pc:spChg chg="del">
          <ac:chgData name="강명묵" userId="86eabdaf-b3d9-410b-94eb-b1f37b7ff2a5" providerId="ADAL" clId="{D5E0A9A9-F65C-4A11-8A52-C08C357B573E}" dt="2024-01-21T10:04:12.971" v="49984" actId="478"/>
          <ac:spMkLst>
            <pc:docMk/>
            <pc:sldMk cId="1227054626" sldId="406"/>
            <ac:spMk id="19" creationId="{ECC396A1-6310-D34F-8666-80FE3F970835}"/>
          </ac:spMkLst>
        </pc:spChg>
        <pc:spChg chg="del">
          <ac:chgData name="강명묵" userId="86eabdaf-b3d9-410b-94eb-b1f37b7ff2a5" providerId="ADAL" clId="{D5E0A9A9-F65C-4A11-8A52-C08C357B573E}" dt="2024-01-21T10:04:12.483" v="49982" actId="478"/>
          <ac:spMkLst>
            <pc:docMk/>
            <pc:sldMk cId="1227054626" sldId="406"/>
            <ac:spMk id="21" creationId="{9451B1DD-6A62-2FAC-77D4-5656D300A875}"/>
          </ac:spMkLst>
        </pc:spChg>
        <pc:spChg chg="del">
          <ac:chgData name="강명묵" userId="86eabdaf-b3d9-410b-94eb-b1f37b7ff2a5" providerId="ADAL" clId="{D5E0A9A9-F65C-4A11-8A52-C08C357B573E}" dt="2024-01-21T10:04:14.067" v="49985" actId="478"/>
          <ac:spMkLst>
            <pc:docMk/>
            <pc:sldMk cId="1227054626" sldId="406"/>
            <ac:spMk id="22" creationId="{4BAD3AEE-2A2D-F2A6-866D-E616FCC028C6}"/>
          </ac:spMkLst>
        </pc:spChg>
      </pc:sldChg>
    </pc:docChg>
  </pc:docChgLst>
  <pc:docChgLst>
    <pc:chgData name="강명묵" userId="86eabdaf-b3d9-410b-94eb-b1f37b7ff2a5" providerId="ADAL" clId="{47C7B46D-3298-478A-BA50-A650094C8293}"/>
    <pc:docChg chg="modSld">
      <pc:chgData name="강명묵" userId="86eabdaf-b3d9-410b-94eb-b1f37b7ff2a5" providerId="ADAL" clId="{47C7B46D-3298-478A-BA50-A650094C8293}" dt="2024-01-21T11:32:04.845" v="45"/>
      <pc:docMkLst>
        <pc:docMk/>
      </pc:docMkLst>
      <pc:sldChg chg="addSp delSp modSp mod modTransition modAnim">
        <pc:chgData name="강명묵" userId="86eabdaf-b3d9-410b-94eb-b1f37b7ff2a5" providerId="ADAL" clId="{47C7B46D-3298-478A-BA50-A650094C8293}" dt="2024-01-21T11:08:18.113" v="24"/>
        <pc:sldMkLst>
          <pc:docMk/>
          <pc:sldMk cId="398166841" sldId="261"/>
        </pc:sldMkLst>
        <pc:picChg chg="add del mod">
          <ac:chgData name="강명묵" userId="86eabdaf-b3d9-410b-94eb-b1f37b7ff2a5" providerId="ADAL" clId="{47C7B46D-3298-478A-BA50-A650094C8293}" dt="2024-01-21T10:45:30.060" v="1"/>
          <ac:picMkLst>
            <pc:docMk/>
            <pc:sldMk cId="398166841" sldId="261"/>
            <ac:picMk id="9" creationId="{8162689D-1F5C-4025-7E6F-342C391EE93B}"/>
          </ac:picMkLst>
        </pc:picChg>
        <pc:picChg chg="add del mod">
          <ac:chgData name="강명묵" userId="86eabdaf-b3d9-410b-94eb-b1f37b7ff2a5" providerId="ADAL" clId="{47C7B46D-3298-478A-BA50-A650094C8293}" dt="2024-01-21T10:46:08.407" v="3"/>
          <ac:picMkLst>
            <pc:docMk/>
            <pc:sldMk cId="398166841" sldId="261"/>
            <ac:picMk id="12" creationId="{512295E3-CC4E-AE00-A322-A84F5A63FF6A}"/>
          </ac:picMkLst>
        </pc:picChg>
        <pc:picChg chg="add del mod">
          <ac:chgData name="강명묵" userId="86eabdaf-b3d9-410b-94eb-b1f37b7ff2a5" providerId="ADAL" clId="{47C7B46D-3298-478A-BA50-A650094C8293}" dt="2024-01-21T10:47:33.860" v="5"/>
          <ac:picMkLst>
            <pc:docMk/>
            <pc:sldMk cId="398166841" sldId="261"/>
            <ac:picMk id="15" creationId="{E7BC7F1B-860F-B5BD-0705-AE2D692C6C7B}"/>
          </ac:picMkLst>
        </pc:picChg>
        <pc:picChg chg="add del mod">
          <ac:chgData name="강명묵" userId="86eabdaf-b3d9-410b-94eb-b1f37b7ff2a5" providerId="ADAL" clId="{47C7B46D-3298-478A-BA50-A650094C8293}" dt="2024-01-21T10:51:54.060" v="21"/>
          <ac:picMkLst>
            <pc:docMk/>
            <pc:sldMk cId="398166841" sldId="261"/>
            <ac:picMk id="19" creationId="{B7987D43-810B-B738-82D9-641EE44C4943}"/>
          </ac:picMkLst>
        </pc:picChg>
        <pc:picChg chg="add del mod ord">
          <ac:chgData name="강명묵" userId="86eabdaf-b3d9-410b-94eb-b1f37b7ff2a5" providerId="ADAL" clId="{47C7B46D-3298-478A-BA50-A650094C8293}" dt="2024-01-21T11:08:18.113" v="24"/>
          <ac:picMkLst>
            <pc:docMk/>
            <pc:sldMk cId="398166841" sldId="261"/>
            <ac:picMk id="21" creationId="{37C4C2AB-0EC4-6819-D42B-3A053BF2DB8F}"/>
          </ac:picMkLst>
        </pc:picChg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98166841" sldId="261"/>
            <ac:picMk id="22" creationId="{8EEEBCFB-FD1A-6B6D-2081-27BBDF6F4172}"/>
          </ac:picMkLst>
        </pc:picChg>
      </pc:sldChg>
      <pc:sldChg chg="addSp delSp modSp mod modTransition modAnim">
        <pc:chgData name="강명묵" userId="86eabdaf-b3d9-410b-94eb-b1f37b7ff2a5" providerId="ADAL" clId="{47C7B46D-3298-478A-BA50-A650094C8293}" dt="2024-01-21T11:08:18.113" v="24"/>
        <pc:sldMkLst>
          <pc:docMk/>
          <pc:sldMk cId="174840804" sldId="262"/>
        </pc:sldMkLst>
        <pc:picChg chg="add del mod">
          <ac:chgData name="강명묵" userId="86eabdaf-b3d9-410b-94eb-b1f37b7ff2a5" providerId="ADAL" clId="{47C7B46D-3298-478A-BA50-A650094C8293}" dt="2024-01-21T10:46:08.407" v="3"/>
          <ac:picMkLst>
            <pc:docMk/>
            <pc:sldMk cId="174840804" sldId="262"/>
            <ac:picMk id="3" creationId="{DA07906E-FA77-9FD2-0FDF-671D450DF91E}"/>
          </ac:picMkLst>
        </pc:picChg>
        <pc:picChg chg="add del mod">
          <ac:chgData name="강명묵" userId="86eabdaf-b3d9-410b-94eb-b1f37b7ff2a5" providerId="ADAL" clId="{47C7B46D-3298-478A-BA50-A650094C8293}" dt="2024-01-21T10:47:33.860" v="5"/>
          <ac:picMkLst>
            <pc:docMk/>
            <pc:sldMk cId="174840804" sldId="262"/>
            <ac:picMk id="12" creationId="{B068795C-86E6-FE44-7810-0FD945C93D85}"/>
          </ac:picMkLst>
        </pc:picChg>
        <pc:picChg chg="add del mod">
          <ac:chgData name="강명묵" userId="86eabdaf-b3d9-410b-94eb-b1f37b7ff2a5" providerId="ADAL" clId="{47C7B46D-3298-478A-BA50-A650094C8293}" dt="2024-01-21T10:49:05.772" v="8"/>
          <ac:picMkLst>
            <pc:docMk/>
            <pc:sldMk cId="174840804" sldId="262"/>
            <ac:picMk id="17" creationId="{845BA2CD-6C70-FBF6-B5C6-0E3955970C38}"/>
          </ac:picMkLst>
        </pc:picChg>
        <pc:picChg chg="add del mod ord">
          <ac:chgData name="강명묵" userId="86eabdaf-b3d9-410b-94eb-b1f37b7ff2a5" providerId="ADAL" clId="{47C7B46D-3298-478A-BA50-A650094C8293}" dt="2024-01-21T10:50:10.113" v="9"/>
          <ac:picMkLst>
            <pc:docMk/>
            <pc:sldMk cId="174840804" sldId="262"/>
            <ac:picMk id="20" creationId="{7BD88704-E6BD-0CA3-1D24-D013C045B146}"/>
          </ac:picMkLst>
        </pc:picChg>
        <pc:picChg chg="add del mod">
          <ac:chgData name="강명묵" userId="86eabdaf-b3d9-410b-94eb-b1f37b7ff2a5" providerId="ADAL" clId="{47C7B46D-3298-478A-BA50-A650094C8293}" dt="2024-01-21T10:51:54.060" v="21"/>
          <ac:picMkLst>
            <pc:docMk/>
            <pc:sldMk cId="174840804" sldId="262"/>
            <ac:picMk id="21" creationId="{33F5D73B-774E-07FB-8BDB-C0BD90329A5D}"/>
          </ac:picMkLst>
        </pc:picChg>
        <pc:picChg chg="add del mod ord">
          <ac:chgData name="강명묵" userId="86eabdaf-b3d9-410b-94eb-b1f37b7ff2a5" providerId="ADAL" clId="{47C7B46D-3298-478A-BA50-A650094C8293}" dt="2024-01-21T11:08:18.113" v="24"/>
          <ac:picMkLst>
            <pc:docMk/>
            <pc:sldMk cId="174840804" sldId="262"/>
            <ac:picMk id="24" creationId="{68EA6B75-4981-6C02-C36C-74598E4AD5B0}"/>
          </ac:picMkLst>
        </pc:picChg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74840804" sldId="262"/>
            <ac:picMk id="25" creationId="{F8259A5D-CD98-78A3-F9BD-BEDCE2247D91}"/>
          </ac:picMkLst>
        </pc:picChg>
      </pc:sldChg>
      <pc:sldChg chg="addSp delSp modSp mod modTransition modAnim">
        <pc:chgData name="강명묵" userId="86eabdaf-b3d9-410b-94eb-b1f37b7ff2a5" providerId="ADAL" clId="{47C7B46D-3298-478A-BA50-A650094C8293}" dt="2024-01-21T11:08:18.113" v="24"/>
        <pc:sldMkLst>
          <pc:docMk/>
          <pc:sldMk cId="1040738400" sldId="288"/>
        </pc:sldMkLst>
        <pc:picChg chg="add del mod">
          <ac:chgData name="강명묵" userId="86eabdaf-b3d9-410b-94eb-b1f37b7ff2a5" providerId="ADAL" clId="{47C7B46D-3298-478A-BA50-A650094C8293}" dt="2024-01-21T10:45:30.060" v="1"/>
          <ac:picMkLst>
            <pc:docMk/>
            <pc:sldMk cId="1040738400" sldId="288"/>
            <ac:picMk id="10" creationId="{495BEA05-FE65-B28C-508A-B69604244E5E}"/>
          </ac:picMkLst>
        </pc:picChg>
        <pc:picChg chg="add del mod">
          <ac:chgData name="강명묵" userId="86eabdaf-b3d9-410b-94eb-b1f37b7ff2a5" providerId="ADAL" clId="{47C7B46D-3298-478A-BA50-A650094C8293}" dt="2024-01-21T10:46:08.407" v="3"/>
          <ac:picMkLst>
            <pc:docMk/>
            <pc:sldMk cId="1040738400" sldId="288"/>
            <ac:picMk id="19" creationId="{4610DDF6-C468-69A8-2D90-8045CAD13F7C}"/>
          </ac:picMkLst>
        </pc:picChg>
        <pc:picChg chg="add del mod">
          <ac:chgData name="강명묵" userId="86eabdaf-b3d9-410b-94eb-b1f37b7ff2a5" providerId="ADAL" clId="{47C7B46D-3298-478A-BA50-A650094C8293}" dt="2024-01-21T10:47:33.860" v="5"/>
          <ac:picMkLst>
            <pc:docMk/>
            <pc:sldMk cId="1040738400" sldId="288"/>
            <ac:picMk id="22" creationId="{CD9F772E-EC9F-70FC-595A-000750D19F7A}"/>
          </ac:picMkLst>
        </pc:picChg>
        <pc:picChg chg="add del mod">
          <ac:chgData name="강명묵" userId="86eabdaf-b3d9-410b-94eb-b1f37b7ff2a5" providerId="ADAL" clId="{47C7B46D-3298-478A-BA50-A650094C8293}" dt="2024-01-21T10:51:54.060" v="21"/>
          <ac:picMkLst>
            <pc:docMk/>
            <pc:sldMk cId="1040738400" sldId="288"/>
            <ac:picMk id="27" creationId="{4ECED659-F2CB-9578-F035-4E1EA9735B6F}"/>
          </ac:picMkLst>
        </pc:picChg>
        <pc:picChg chg="add del mod ord">
          <ac:chgData name="강명묵" userId="86eabdaf-b3d9-410b-94eb-b1f37b7ff2a5" providerId="ADAL" clId="{47C7B46D-3298-478A-BA50-A650094C8293}" dt="2024-01-21T11:08:18.113" v="24"/>
          <ac:picMkLst>
            <pc:docMk/>
            <pc:sldMk cId="1040738400" sldId="288"/>
            <ac:picMk id="29" creationId="{73E29753-0966-C9BB-06D4-584D1F5E337F}"/>
          </ac:picMkLst>
        </pc:picChg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040738400" sldId="288"/>
            <ac:picMk id="30" creationId="{945BECFE-4916-BBEA-9ECF-BF6B524CE6AC}"/>
          </ac:picMkLst>
        </pc:picChg>
      </pc:sldChg>
      <pc:sldChg chg="addSp delSp modSp mod modTransition modAnim">
        <pc:chgData name="강명묵" userId="86eabdaf-b3d9-410b-94eb-b1f37b7ff2a5" providerId="ADAL" clId="{47C7B46D-3298-478A-BA50-A650094C8293}" dt="2024-01-21T11:08:18.113" v="24"/>
        <pc:sldMkLst>
          <pc:docMk/>
          <pc:sldMk cId="3819921280" sldId="289"/>
        </pc:sldMkLst>
        <pc:picChg chg="add del mod">
          <ac:chgData name="강명묵" userId="86eabdaf-b3d9-410b-94eb-b1f37b7ff2a5" providerId="ADAL" clId="{47C7B46D-3298-478A-BA50-A650094C8293}" dt="2024-01-21T10:50:34.832" v="12"/>
          <ac:picMkLst>
            <pc:docMk/>
            <pc:sldMk cId="3819921280" sldId="289"/>
            <ac:picMk id="9" creationId="{F1255EC1-E9A2-FB2E-DC96-868D67CB6E8D}"/>
          </ac:picMkLst>
        </pc:picChg>
        <pc:picChg chg="add del mod ord">
          <ac:chgData name="강명묵" userId="86eabdaf-b3d9-410b-94eb-b1f37b7ff2a5" providerId="ADAL" clId="{47C7B46D-3298-478A-BA50-A650094C8293}" dt="2024-01-21T10:50:52.590" v="13"/>
          <ac:picMkLst>
            <pc:docMk/>
            <pc:sldMk cId="3819921280" sldId="289"/>
            <ac:picMk id="13" creationId="{66597DA1-CE39-3359-D54C-7B1A26D44E98}"/>
          </ac:picMkLst>
        </pc:picChg>
        <pc:picChg chg="add del mod">
          <ac:chgData name="강명묵" userId="86eabdaf-b3d9-410b-94eb-b1f37b7ff2a5" providerId="ADAL" clId="{47C7B46D-3298-478A-BA50-A650094C8293}" dt="2024-01-21T10:50:54.299" v="15"/>
          <ac:picMkLst>
            <pc:docMk/>
            <pc:sldMk cId="3819921280" sldId="289"/>
            <ac:picMk id="14" creationId="{B83DB733-D0BA-64D7-E00B-51C55519C006}"/>
          </ac:picMkLst>
        </pc:picChg>
        <pc:picChg chg="add del mod ord">
          <ac:chgData name="강명묵" userId="86eabdaf-b3d9-410b-94eb-b1f37b7ff2a5" providerId="ADAL" clId="{47C7B46D-3298-478A-BA50-A650094C8293}" dt="2024-01-21T10:51:37.763" v="16"/>
          <ac:picMkLst>
            <pc:docMk/>
            <pc:sldMk cId="3819921280" sldId="289"/>
            <ac:picMk id="17" creationId="{291EF5E2-E60A-4CBC-93E0-A6AC8FF7E02B}"/>
          </ac:picMkLst>
        </pc:picChg>
        <pc:picChg chg="add del mod">
          <ac:chgData name="강명묵" userId="86eabdaf-b3d9-410b-94eb-b1f37b7ff2a5" providerId="ADAL" clId="{47C7B46D-3298-478A-BA50-A650094C8293}" dt="2024-01-21T10:51:54.060" v="21"/>
          <ac:picMkLst>
            <pc:docMk/>
            <pc:sldMk cId="3819921280" sldId="289"/>
            <ac:picMk id="18" creationId="{1C5B1436-A7E3-9430-5FC2-8354E5F1A0FA}"/>
          </ac:picMkLst>
        </pc:picChg>
        <pc:picChg chg="add del mod ord">
          <ac:chgData name="강명묵" userId="86eabdaf-b3d9-410b-94eb-b1f37b7ff2a5" providerId="ADAL" clId="{47C7B46D-3298-478A-BA50-A650094C8293}" dt="2024-01-21T11:08:18.113" v="24"/>
          <ac:picMkLst>
            <pc:docMk/>
            <pc:sldMk cId="3819921280" sldId="289"/>
            <ac:picMk id="21" creationId="{380FD694-C6CE-0585-6862-F04F2E614221}"/>
          </ac:picMkLst>
        </pc:picChg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819921280" sldId="289"/>
            <ac:picMk id="22" creationId="{0BF3ACB3-2E68-A781-4EDE-A79BCFD4F100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053517881" sldId="290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053517881" sldId="290"/>
            <ac:picMk id="12" creationId="{BAB94F9A-38DF-815D-658D-41DB45B2C575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1341409122" sldId="291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341409122" sldId="291"/>
            <ac:picMk id="4" creationId="{1EF62EED-228E-09BD-1BED-CBAB297C8084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1414970843" sldId="292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414970843" sldId="292"/>
            <ac:picMk id="3" creationId="{EC7FB637-5526-38E5-1620-A11C5E8E436A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1493765411" sldId="293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493765411" sldId="293"/>
            <ac:picMk id="4" creationId="{BF522DF1-2D51-8F06-A489-E947C0A60634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1201154501" sldId="294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201154501" sldId="294"/>
            <ac:picMk id="3" creationId="{FB9434C1-D0A3-FFD8-1DA5-FFA76CA784D6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127442893" sldId="296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127442893" sldId="296"/>
            <ac:picMk id="11" creationId="{289A82BE-7F07-D542-E790-830224E5929C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092888696" sldId="297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092888696" sldId="297"/>
            <ac:picMk id="3" creationId="{3C568CA9-B7AD-9136-1C15-EBF5C530D2B3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449559193" sldId="298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449559193" sldId="298"/>
            <ac:picMk id="3" creationId="{B7DCFAE0-DB0A-A3A6-E6B2-98F1053993CC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4293975405" sldId="299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4293975405" sldId="299"/>
            <ac:picMk id="11" creationId="{86B02EC4-A748-5E8A-866F-B87A28020375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897291261" sldId="300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897291261" sldId="300"/>
            <ac:picMk id="4" creationId="{75C074ED-30A7-85FA-9AB9-E6BB21266975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94087971" sldId="301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94087971" sldId="301"/>
            <ac:picMk id="6" creationId="{3A7A50A7-8E19-65EA-9FBB-E2F2D3272703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532506220" sldId="302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532506220" sldId="302"/>
            <ac:picMk id="4" creationId="{8EBC5349-40D6-CC57-6C93-4BD56C4D3BA0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1471789413" sldId="303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471789413" sldId="303"/>
            <ac:picMk id="4" creationId="{9F31B8D3-D4C1-4B6F-05F6-52E2C487D251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2046566314" sldId="304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2046566314" sldId="304"/>
            <ac:picMk id="4" creationId="{459CAA6B-7850-7E26-16FE-DE4B38F9BBCC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142826119" sldId="305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42826119" sldId="305"/>
            <ac:picMk id="4" creationId="{4372C626-6027-87E7-90C8-C788C3A99C5F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2785697483" sldId="306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2785697483" sldId="306"/>
            <ac:picMk id="4" creationId="{FE80868E-041E-BFF3-AE0B-E10D1DC2BA78}"/>
          </ac:picMkLst>
        </pc:picChg>
      </pc:sldChg>
      <pc:sldChg chg="addSp modSp modTransition modNotesTx">
        <pc:chgData name="강명묵" userId="86eabdaf-b3d9-410b-94eb-b1f37b7ff2a5" providerId="ADAL" clId="{47C7B46D-3298-478A-BA50-A650094C8293}" dt="2024-01-21T11:08:18.113" v="24"/>
        <pc:sldMkLst>
          <pc:docMk/>
          <pc:sldMk cId="185078747" sldId="307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185078747" sldId="307"/>
            <ac:picMk id="9" creationId="{E63B80C9-7CD6-6DFC-BBB3-696D4AA81F14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2452141320" sldId="308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2452141320" sldId="308"/>
            <ac:picMk id="4" creationId="{AA9CBD6C-A000-E3C6-2FF5-220A3838CBC2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556044470" sldId="309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556044470" sldId="309"/>
            <ac:picMk id="6" creationId="{F19479D0-EC1E-1451-B26C-5397DD2F4AC3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2825657437" sldId="310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2825657437" sldId="310"/>
            <ac:picMk id="9" creationId="{DB5A9C32-E88A-F810-C818-1C915E84EEA6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999528327" sldId="311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999528327" sldId="311"/>
            <ac:picMk id="3" creationId="{66F767C2-917D-4D2F-652A-F1FE8C422737}"/>
          </ac:picMkLst>
        </pc:picChg>
      </pc:sldChg>
      <pc:sldChg chg="addSp delSp modSp mod modTransition modAnim">
        <pc:chgData name="강명묵" userId="86eabdaf-b3d9-410b-94eb-b1f37b7ff2a5" providerId="ADAL" clId="{47C7B46D-3298-478A-BA50-A650094C8293}" dt="2024-01-21T11:09:33.369" v="27"/>
        <pc:sldMkLst>
          <pc:docMk/>
          <pc:sldMk cId="1780560995" sldId="312"/>
        </pc:sldMkLst>
        <pc:picChg chg="add del mod">
          <ac:chgData name="강명묵" userId="86eabdaf-b3d9-410b-94eb-b1f37b7ff2a5" providerId="ADAL" clId="{47C7B46D-3298-478A-BA50-A650094C8293}" dt="2024-01-21T11:09:03.155" v="26"/>
          <ac:picMkLst>
            <pc:docMk/>
            <pc:sldMk cId="1780560995" sldId="312"/>
            <ac:picMk id="4" creationId="{CF1F1511-FB5A-C2D6-A21B-438275598F98}"/>
          </ac:picMkLst>
        </pc:picChg>
        <pc:picChg chg="add del mod ord">
          <ac:chgData name="강명묵" userId="86eabdaf-b3d9-410b-94eb-b1f37b7ff2a5" providerId="ADAL" clId="{47C7B46D-3298-478A-BA50-A650094C8293}" dt="2024-01-21T11:09:33.369" v="27"/>
          <ac:picMkLst>
            <pc:docMk/>
            <pc:sldMk cId="1780560995" sldId="312"/>
            <ac:picMk id="10" creationId="{C9E53874-FB11-281C-2FA0-15857FF79211}"/>
          </ac:picMkLst>
        </pc:picChg>
        <pc:picChg chg="add mod">
          <ac:chgData name="강명묵" userId="86eabdaf-b3d9-410b-94eb-b1f37b7ff2a5" providerId="ADAL" clId="{47C7B46D-3298-478A-BA50-A650094C8293}" dt="2024-01-21T11:09:33.369" v="27"/>
          <ac:picMkLst>
            <pc:docMk/>
            <pc:sldMk cId="1780560995" sldId="312"/>
            <ac:picMk id="11" creationId="{CD63BB19-896A-4C19-446B-34641F52B118}"/>
          </ac:picMkLst>
        </pc:picChg>
      </pc:sldChg>
      <pc:sldChg chg="addSp delSp modSp mod modTransition modAnim">
        <pc:chgData name="강명묵" userId="86eabdaf-b3d9-410b-94eb-b1f37b7ff2a5" providerId="ADAL" clId="{47C7B46D-3298-478A-BA50-A650094C8293}" dt="2024-01-21T11:12:02.482" v="33"/>
        <pc:sldMkLst>
          <pc:docMk/>
          <pc:sldMk cId="1802324585" sldId="313"/>
        </pc:sldMkLst>
        <pc:picChg chg="add del mod">
          <ac:chgData name="강명묵" userId="86eabdaf-b3d9-410b-94eb-b1f37b7ff2a5" providerId="ADAL" clId="{47C7B46D-3298-478A-BA50-A650094C8293}" dt="2024-01-21T11:09:38.903" v="29"/>
          <ac:picMkLst>
            <pc:docMk/>
            <pc:sldMk cId="1802324585" sldId="313"/>
            <ac:picMk id="9" creationId="{19BA1E6F-AAFF-4618-C6F1-CCBC99682BB0}"/>
          </ac:picMkLst>
        </pc:picChg>
        <pc:picChg chg="add del mod ord">
          <ac:chgData name="강명묵" userId="86eabdaf-b3d9-410b-94eb-b1f37b7ff2a5" providerId="ADAL" clId="{47C7B46D-3298-478A-BA50-A650094C8293}" dt="2024-01-21T11:10:45.867" v="30"/>
          <ac:picMkLst>
            <pc:docMk/>
            <pc:sldMk cId="1802324585" sldId="313"/>
            <ac:picMk id="17" creationId="{EE8C3E18-0257-CF07-5B61-1221BD1E2C12}"/>
          </ac:picMkLst>
        </pc:picChg>
        <pc:picChg chg="add del mod">
          <ac:chgData name="강명묵" userId="86eabdaf-b3d9-410b-94eb-b1f37b7ff2a5" providerId="ADAL" clId="{47C7B46D-3298-478A-BA50-A650094C8293}" dt="2024-01-21T11:10:47.484" v="32"/>
          <ac:picMkLst>
            <pc:docMk/>
            <pc:sldMk cId="1802324585" sldId="313"/>
            <ac:picMk id="18" creationId="{482CD71B-1CAA-8CF9-67B2-A54A3E7C35EE}"/>
          </ac:picMkLst>
        </pc:picChg>
        <pc:picChg chg="add del mod ord">
          <ac:chgData name="강명묵" userId="86eabdaf-b3d9-410b-94eb-b1f37b7ff2a5" providerId="ADAL" clId="{47C7B46D-3298-478A-BA50-A650094C8293}" dt="2024-01-21T11:12:02.482" v="33"/>
          <ac:picMkLst>
            <pc:docMk/>
            <pc:sldMk cId="1802324585" sldId="313"/>
            <ac:picMk id="21" creationId="{EB48AC16-47AA-0E3F-FD10-8CFA9D008A2E}"/>
          </ac:picMkLst>
        </pc:picChg>
        <pc:picChg chg="add mod">
          <ac:chgData name="강명묵" userId="86eabdaf-b3d9-410b-94eb-b1f37b7ff2a5" providerId="ADAL" clId="{47C7B46D-3298-478A-BA50-A650094C8293}" dt="2024-01-21T11:12:02.482" v="33"/>
          <ac:picMkLst>
            <pc:docMk/>
            <pc:sldMk cId="1802324585" sldId="313"/>
            <ac:picMk id="22" creationId="{7D125278-C448-6CA1-E6E0-1F634BBDB60B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14:00.426" v="34"/>
        <pc:sldMkLst>
          <pc:docMk/>
          <pc:sldMk cId="231630259" sldId="314"/>
        </pc:sldMkLst>
        <pc:picChg chg="add mod">
          <ac:chgData name="강명묵" userId="86eabdaf-b3d9-410b-94eb-b1f37b7ff2a5" providerId="ADAL" clId="{47C7B46D-3298-478A-BA50-A650094C8293}" dt="2024-01-21T11:14:00.426" v="34"/>
          <ac:picMkLst>
            <pc:docMk/>
            <pc:sldMk cId="231630259" sldId="314"/>
            <ac:picMk id="10" creationId="{3617B269-94BD-DDD0-CB83-75FAB1B424D5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14:57.778" v="35"/>
        <pc:sldMkLst>
          <pc:docMk/>
          <pc:sldMk cId="3720386021" sldId="315"/>
        </pc:sldMkLst>
        <pc:picChg chg="add mod">
          <ac:chgData name="강명묵" userId="86eabdaf-b3d9-410b-94eb-b1f37b7ff2a5" providerId="ADAL" clId="{47C7B46D-3298-478A-BA50-A650094C8293}" dt="2024-01-21T11:14:57.778" v="35"/>
          <ac:picMkLst>
            <pc:docMk/>
            <pc:sldMk cId="3720386021" sldId="315"/>
            <ac:picMk id="9" creationId="{48A4F94B-DD0E-853A-0B7A-F0F1F7E4D02E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15:59.901" v="36"/>
        <pc:sldMkLst>
          <pc:docMk/>
          <pc:sldMk cId="158417661" sldId="316"/>
        </pc:sldMkLst>
        <pc:picChg chg="add mod">
          <ac:chgData name="강명묵" userId="86eabdaf-b3d9-410b-94eb-b1f37b7ff2a5" providerId="ADAL" clId="{47C7B46D-3298-478A-BA50-A650094C8293}" dt="2024-01-21T11:15:59.901" v="36"/>
          <ac:picMkLst>
            <pc:docMk/>
            <pc:sldMk cId="158417661" sldId="316"/>
            <ac:picMk id="9" creationId="{A549C859-E7E7-BA62-AFB6-4B081DA06687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17:36.806" v="41"/>
        <pc:sldMkLst>
          <pc:docMk/>
          <pc:sldMk cId="3647687674" sldId="317"/>
        </pc:sldMkLst>
        <pc:picChg chg="add mod">
          <ac:chgData name="강명묵" userId="86eabdaf-b3d9-410b-94eb-b1f37b7ff2a5" providerId="ADAL" clId="{47C7B46D-3298-478A-BA50-A650094C8293}" dt="2024-01-21T11:17:36.806" v="41"/>
          <ac:picMkLst>
            <pc:docMk/>
            <pc:sldMk cId="3647687674" sldId="317"/>
            <ac:picMk id="6" creationId="{AE75029F-96D4-5832-FD18-015521987DEE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17:52.871" v="42"/>
        <pc:sldMkLst>
          <pc:docMk/>
          <pc:sldMk cId="3129611109" sldId="402"/>
        </pc:sldMkLst>
        <pc:picChg chg="add mod">
          <ac:chgData name="강명묵" userId="86eabdaf-b3d9-410b-94eb-b1f37b7ff2a5" providerId="ADAL" clId="{47C7B46D-3298-478A-BA50-A650094C8293}" dt="2024-01-21T11:17:52.871" v="42"/>
          <ac:picMkLst>
            <pc:docMk/>
            <pc:sldMk cId="3129611109" sldId="402"/>
            <ac:picMk id="4" creationId="{1BE2D8CE-C66B-4D7D-AE9E-6B11A760DC32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932715979" sldId="403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932715979" sldId="403"/>
            <ac:picMk id="4" creationId="{6EC3EF57-1E98-C351-5D23-D4BBC7CEF61C}"/>
          </ac:picMkLst>
        </pc:picChg>
      </pc:sldChg>
      <pc:sldChg chg="addSp modSp modTransition">
        <pc:chgData name="강명묵" userId="86eabdaf-b3d9-410b-94eb-b1f37b7ff2a5" providerId="ADAL" clId="{47C7B46D-3298-478A-BA50-A650094C8293}" dt="2024-01-21T11:08:18.113" v="24"/>
        <pc:sldMkLst>
          <pc:docMk/>
          <pc:sldMk cId="3851126915" sldId="404"/>
        </pc:sldMkLst>
        <pc:picChg chg="add mod">
          <ac:chgData name="강명묵" userId="86eabdaf-b3d9-410b-94eb-b1f37b7ff2a5" providerId="ADAL" clId="{47C7B46D-3298-478A-BA50-A650094C8293}" dt="2024-01-21T11:08:18.113" v="24"/>
          <ac:picMkLst>
            <pc:docMk/>
            <pc:sldMk cId="3851126915" sldId="404"/>
            <ac:picMk id="4" creationId="{58DF105D-9918-C9A4-1973-B515671946D8}"/>
          </ac:picMkLst>
        </pc:picChg>
      </pc:sldChg>
      <pc:sldChg chg="addSp delSp modSp mod modTransition modAnim">
        <pc:chgData name="강명묵" userId="86eabdaf-b3d9-410b-94eb-b1f37b7ff2a5" providerId="ADAL" clId="{47C7B46D-3298-478A-BA50-A650094C8293}" dt="2024-01-21T11:17:02.882" v="40"/>
        <pc:sldMkLst>
          <pc:docMk/>
          <pc:sldMk cId="2100256820" sldId="405"/>
        </pc:sldMkLst>
        <pc:picChg chg="add del mod">
          <ac:chgData name="강명묵" userId="86eabdaf-b3d9-410b-94eb-b1f37b7ff2a5" providerId="ADAL" clId="{47C7B46D-3298-478A-BA50-A650094C8293}" dt="2024-01-21T11:16:12.849" v="39"/>
          <ac:picMkLst>
            <pc:docMk/>
            <pc:sldMk cId="2100256820" sldId="405"/>
            <ac:picMk id="11" creationId="{8697BFA0-ACB0-92B9-0D8F-C1E650F0B198}"/>
          </ac:picMkLst>
        </pc:picChg>
        <pc:picChg chg="add del mod ord">
          <ac:chgData name="강명묵" userId="86eabdaf-b3d9-410b-94eb-b1f37b7ff2a5" providerId="ADAL" clId="{47C7B46D-3298-478A-BA50-A650094C8293}" dt="2024-01-21T11:17:02.882" v="40"/>
          <ac:picMkLst>
            <pc:docMk/>
            <pc:sldMk cId="2100256820" sldId="405"/>
            <ac:picMk id="14" creationId="{49ECCDA6-7B94-04AF-2C0A-5F58B7361C14}"/>
          </ac:picMkLst>
        </pc:picChg>
        <pc:picChg chg="add mod">
          <ac:chgData name="강명묵" userId="86eabdaf-b3d9-410b-94eb-b1f37b7ff2a5" providerId="ADAL" clId="{47C7B46D-3298-478A-BA50-A650094C8293}" dt="2024-01-21T11:17:02.882" v="40"/>
          <ac:picMkLst>
            <pc:docMk/>
            <pc:sldMk cId="2100256820" sldId="405"/>
            <ac:picMk id="16" creationId="{9E71ED5F-1A1F-1745-038A-3151CFD916EF}"/>
          </ac:picMkLst>
        </pc:picChg>
      </pc:sldChg>
      <pc:sldChg chg="addSp delSp modSp mod modTransition modAnim">
        <pc:chgData name="강명묵" userId="86eabdaf-b3d9-410b-94eb-b1f37b7ff2a5" providerId="ADAL" clId="{47C7B46D-3298-478A-BA50-A650094C8293}" dt="2024-01-21T11:32:04.845" v="45"/>
        <pc:sldMkLst>
          <pc:docMk/>
          <pc:sldMk cId="1227054626" sldId="406"/>
        </pc:sldMkLst>
        <pc:picChg chg="add del mod">
          <ac:chgData name="강명묵" userId="86eabdaf-b3d9-410b-94eb-b1f37b7ff2a5" providerId="ADAL" clId="{47C7B46D-3298-478A-BA50-A650094C8293}" dt="2024-01-21T11:31:54.223" v="44"/>
          <ac:picMkLst>
            <pc:docMk/>
            <pc:sldMk cId="1227054626" sldId="406"/>
            <ac:picMk id="6" creationId="{AF45E9B9-482E-EB67-856D-DE360696C55F}"/>
          </ac:picMkLst>
        </pc:picChg>
        <pc:picChg chg="add del mod ord">
          <ac:chgData name="강명묵" userId="86eabdaf-b3d9-410b-94eb-b1f37b7ff2a5" providerId="ADAL" clId="{47C7B46D-3298-478A-BA50-A650094C8293}" dt="2024-01-21T11:32:04.845" v="45"/>
          <ac:picMkLst>
            <pc:docMk/>
            <pc:sldMk cId="1227054626" sldId="406"/>
            <ac:picMk id="12" creationId="{9121E93D-932C-D966-A7F1-4C428CA6923F}"/>
          </ac:picMkLst>
        </pc:picChg>
        <pc:picChg chg="add mod">
          <ac:chgData name="강명묵" userId="86eabdaf-b3d9-410b-94eb-b1f37b7ff2a5" providerId="ADAL" clId="{47C7B46D-3298-478A-BA50-A650094C8293}" dt="2024-01-21T11:32:04.845" v="45"/>
          <ac:picMkLst>
            <pc:docMk/>
            <pc:sldMk cId="1227054626" sldId="406"/>
            <ac:picMk id="13" creationId="{7C820104-9DF7-93AD-2107-14DAE2A0EE57}"/>
          </ac:picMkLst>
        </pc:picChg>
      </pc:sldChg>
    </pc:docChg>
  </pc:docChgLst>
  <pc:docChgLst>
    <pc:chgData name="강명묵" userId="86eabdaf-b3d9-410b-94eb-b1f37b7ff2a5" providerId="ADAL" clId="{6DD62B5A-8004-4B1D-9EF7-6AAEBE315F3D}"/>
    <pc:docChg chg="undo custSel addSld delSld modSld sldOrd">
      <pc:chgData name="강명묵" userId="86eabdaf-b3d9-410b-94eb-b1f37b7ff2a5" providerId="ADAL" clId="{6DD62B5A-8004-4B1D-9EF7-6AAEBE315F3D}" dt="2024-02-04T07:13:58.006" v="2209"/>
      <pc:docMkLst>
        <pc:docMk/>
      </pc:docMkLst>
      <pc:sldChg chg="addSp delSp modSp mod modTransition modAnim modNotesTx">
        <pc:chgData name="강명묵" userId="86eabdaf-b3d9-410b-94eb-b1f37b7ff2a5" providerId="ADAL" clId="{6DD62B5A-8004-4B1D-9EF7-6AAEBE315F3D}" dt="2024-02-04T07:01:19.041" v="2168"/>
        <pc:sldMkLst>
          <pc:docMk/>
          <pc:sldMk cId="398166841" sldId="261"/>
        </pc:sldMkLst>
        <pc:spChg chg="mod">
          <ac:chgData name="강명묵" userId="86eabdaf-b3d9-410b-94eb-b1f37b7ff2a5" providerId="ADAL" clId="{6DD62B5A-8004-4B1D-9EF7-6AAEBE315F3D}" dt="2024-02-03T08:01:59.934" v="3" actId="20577"/>
          <ac:spMkLst>
            <pc:docMk/>
            <pc:sldMk cId="398166841" sldId="261"/>
            <ac:spMk id="3" creationId="{3B0380F2-4060-9843-C3B8-7613A6C040EE}"/>
          </ac:spMkLst>
        </pc:spChg>
        <pc:picChg chg="add del mod">
          <ac:chgData name="강명묵" userId="86eabdaf-b3d9-410b-94eb-b1f37b7ff2a5" providerId="ADAL" clId="{6DD62B5A-8004-4B1D-9EF7-6AAEBE315F3D}" dt="2024-02-04T06:31:33.300" v="2090"/>
          <ac:picMkLst>
            <pc:docMk/>
            <pc:sldMk cId="398166841" sldId="261"/>
            <ac:picMk id="10" creationId="{718A2AE1-E051-730B-15E0-63015E24B975}"/>
          </ac:picMkLst>
        </pc:picChg>
        <pc:picChg chg="add del mod">
          <ac:chgData name="강명묵" userId="86eabdaf-b3d9-410b-94eb-b1f37b7ff2a5" providerId="ADAL" clId="{6DD62B5A-8004-4B1D-9EF7-6AAEBE315F3D}" dt="2024-02-04T06:46:37.317" v="2125"/>
          <ac:picMkLst>
            <pc:docMk/>
            <pc:sldMk cId="398166841" sldId="261"/>
            <ac:picMk id="13" creationId="{8AF372FC-9241-D0B5-D900-41C720C85448}"/>
          </ac:picMkLst>
        </pc:picChg>
        <pc:picChg chg="add del mod ord">
          <ac:chgData name="강명묵" userId="86eabdaf-b3d9-410b-94eb-b1f37b7ff2a5" providerId="ADAL" clId="{6DD62B5A-8004-4B1D-9EF7-6AAEBE315F3D}" dt="2024-02-04T06:50:52.400" v="2126"/>
          <ac:picMkLst>
            <pc:docMk/>
            <pc:sldMk cId="398166841" sldId="261"/>
            <ac:picMk id="14" creationId="{09E9E429-23D4-BFA1-7E5F-2E4B0C8C5A68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398166841" sldId="261"/>
            <ac:picMk id="15" creationId="{76625D54-7A5C-1995-AE58-762CA0D9DCEC}"/>
          </ac:picMkLst>
        </pc:picChg>
        <pc:picChg chg="add del mod ord">
          <ac:chgData name="강명묵" userId="86eabdaf-b3d9-410b-94eb-b1f37b7ff2a5" providerId="ADAL" clId="{6DD62B5A-8004-4B1D-9EF7-6AAEBE315F3D}" dt="2024-02-04T07:01:18.803" v="2167"/>
          <ac:picMkLst>
            <pc:docMk/>
            <pc:sldMk cId="398166841" sldId="261"/>
            <ac:picMk id="16" creationId="{A172512E-32D5-9AC6-628C-678DCE934E3B}"/>
          </ac:picMkLst>
        </pc:picChg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98166841" sldId="261"/>
            <ac:picMk id="22" creationId="{8EEEBCFB-FD1A-6B6D-2081-27BBDF6F4172}"/>
          </ac:picMkLst>
        </pc:picChg>
      </pc:sldChg>
      <pc:sldChg chg="addSp delSp modSp mod modTransition modAnim modNotesTx">
        <pc:chgData name="강명묵" userId="86eabdaf-b3d9-410b-94eb-b1f37b7ff2a5" providerId="ADAL" clId="{6DD62B5A-8004-4B1D-9EF7-6AAEBE315F3D}" dt="2024-02-04T07:01:19.041" v="2168"/>
        <pc:sldMkLst>
          <pc:docMk/>
          <pc:sldMk cId="174840804" sldId="262"/>
        </pc:sldMkLst>
        <pc:spChg chg="add mod">
          <ac:chgData name="강명묵" userId="86eabdaf-b3d9-410b-94eb-b1f37b7ff2a5" providerId="ADAL" clId="{6DD62B5A-8004-4B1D-9EF7-6AAEBE315F3D}" dt="2024-02-04T03:31:29.840" v="837" actId="14100"/>
          <ac:spMkLst>
            <pc:docMk/>
            <pc:sldMk cId="174840804" sldId="262"/>
            <ac:spMk id="2" creationId="{6886D418-4160-5B2B-9619-2DD8F6EA8B40}"/>
          </ac:spMkLst>
        </pc:spChg>
        <pc:spChg chg="add mod">
          <ac:chgData name="강명묵" userId="86eabdaf-b3d9-410b-94eb-b1f37b7ff2a5" providerId="ADAL" clId="{6DD62B5A-8004-4B1D-9EF7-6AAEBE315F3D}" dt="2024-02-04T03:31:42.193" v="839" actId="14100"/>
          <ac:spMkLst>
            <pc:docMk/>
            <pc:sldMk cId="174840804" sldId="262"/>
            <ac:spMk id="3" creationId="{6BB034E5-61D1-690E-493C-FD85BC75644F}"/>
          </ac:spMkLst>
        </pc:spChg>
        <pc:spChg chg="add mod">
          <ac:chgData name="강명묵" userId="86eabdaf-b3d9-410b-94eb-b1f37b7ff2a5" providerId="ADAL" clId="{6DD62B5A-8004-4B1D-9EF7-6AAEBE315F3D}" dt="2024-02-04T03:32:02.614" v="870" actId="14100"/>
          <ac:spMkLst>
            <pc:docMk/>
            <pc:sldMk cId="174840804" sldId="262"/>
            <ac:spMk id="4" creationId="{68B02E02-38C6-EAAE-FB80-56746B2D3347}"/>
          </ac:spMkLst>
        </pc:spChg>
        <pc:spChg chg="mod">
          <ac:chgData name="강명묵" userId="86eabdaf-b3d9-410b-94eb-b1f37b7ff2a5" providerId="ADAL" clId="{6DD62B5A-8004-4B1D-9EF7-6AAEBE315F3D}" dt="2024-02-03T08:03:32.515" v="77" actId="20577"/>
          <ac:spMkLst>
            <pc:docMk/>
            <pc:sldMk cId="174840804" sldId="262"/>
            <ac:spMk id="5" creationId="{FAFE00E8-0241-1237-420C-568DBBABD33A}"/>
          </ac:spMkLst>
        </pc:spChg>
        <pc:spChg chg="mod">
          <ac:chgData name="강명묵" userId="86eabdaf-b3d9-410b-94eb-b1f37b7ff2a5" providerId="ADAL" clId="{6DD62B5A-8004-4B1D-9EF7-6AAEBE315F3D}" dt="2024-02-03T08:05:55.724" v="177" actId="20577"/>
          <ac:spMkLst>
            <pc:docMk/>
            <pc:sldMk cId="174840804" sldId="262"/>
            <ac:spMk id="9" creationId="{44897FC8-319C-41A9-9F98-1AE0D0B14C98}"/>
          </ac:spMkLst>
        </pc:spChg>
        <pc:spChg chg="del">
          <ac:chgData name="강명묵" userId="86eabdaf-b3d9-410b-94eb-b1f37b7ff2a5" providerId="ADAL" clId="{6DD62B5A-8004-4B1D-9EF7-6AAEBE315F3D}" dt="2024-02-03T08:04:42.835" v="165" actId="478"/>
          <ac:spMkLst>
            <pc:docMk/>
            <pc:sldMk cId="174840804" sldId="262"/>
            <ac:spMk id="10" creationId="{8FE477FE-DAA4-D6D9-1147-671772297A2B}"/>
          </ac:spMkLst>
        </pc:spChg>
        <pc:spChg chg="add mod">
          <ac:chgData name="강명묵" userId="86eabdaf-b3d9-410b-94eb-b1f37b7ff2a5" providerId="ADAL" clId="{6DD62B5A-8004-4B1D-9EF7-6AAEBE315F3D}" dt="2024-02-04T03:31:59.110" v="869" actId="1035"/>
          <ac:spMkLst>
            <pc:docMk/>
            <pc:sldMk cId="174840804" sldId="262"/>
            <ac:spMk id="10" creationId="{9EE0131A-16D4-FA22-46E3-C6D38CA54358}"/>
          </ac:spMkLst>
        </pc:spChg>
        <pc:spChg chg="add mod">
          <ac:chgData name="강명묵" userId="86eabdaf-b3d9-410b-94eb-b1f37b7ff2a5" providerId="ADAL" clId="{6DD62B5A-8004-4B1D-9EF7-6AAEBE315F3D}" dt="2024-02-04T03:32:05.943" v="872" actId="571"/>
          <ac:spMkLst>
            <pc:docMk/>
            <pc:sldMk cId="174840804" sldId="262"/>
            <ac:spMk id="13" creationId="{AD9133E7-2AEB-1149-9ECB-B4B26F98FBF3}"/>
          </ac:spMkLst>
        </pc:spChg>
        <pc:spChg chg="add mod">
          <ac:chgData name="강명묵" userId="86eabdaf-b3d9-410b-94eb-b1f37b7ff2a5" providerId="ADAL" clId="{6DD62B5A-8004-4B1D-9EF7-6AAEBE315F3D}" dt="2024-02-04T03:32:24.953" v="875" actId="14100"/>
          <ac:spMkLst>
            <pc:docMk/>
            <pc:sldMk cId="174840804" sldId="262"/>
            <ac:spMk id="14" creationId="{168CF22D-32AE-911B-6CE6-3644C1BF9AE3}"/>
          </ac:spMkLst>
        </pc:spChg>
        <pc:picChg chg="add del mod">
          <ac:chgData name="강명묵" userId="86eabdaf-b3d9-410b-94eb-b1f37b7ff2a5" providerId="ADAL" clId="{6DD62B5A-8004-4B1D-9EF7-6AAEBE315F3D}" dt="2024-02-03T08:32:03.758" v="690" actId="478"/>
          <ac:picMkLst>
            <pc:docMk/>
            <pc:sldMk cId="174840804" sldId="262"/>
            <ac:picMk id="3" creationId="{B894E71E-D39E-6285-49EA-EAE5DE13740C}"/>
          </ac:picMkLst>
        </pc:picChg>
        <pc:picChg chg="add mod">
          <ac:chgData name="강명묵" userId="86eabdaf-b3d9-410b-94eb-b1f37b7ff2a5" providerId="ADAL" clId="{6DD62B5A-8004-4B1D-9EF7-6AAEBE315F3D}" dt="2024-02-03T08:32:06.568" v="691" actId="1076"/>
          <ac:picMkLst>
            <pc:docMk/>
            <pc:sldMk cId="174840804" sldId="262"/>
            <ac:picMk id="6" creationId="{0E07DA0F-4400-82C5-634F-9D67323D1F3D}"/>
          </ac:picMkLst>
        </pc:picChg>
        <pc:picChg chg="add mod">
          <ac:chgData name="강명묵" userId="86eabdaf-b3d9-410b-94eb-b1f37b7ff2a5" providerId="ADAL" clId="{6DD62B5A-8004-4B1D-9EF7-6AAEBE315F3D}" dt="2024-02-04T03:32:05.943" v="872" actId="571"/>
          <ac:picMkLst>
            <pc:docMk/>
            <pc:sldMk cId="174840804" sldId="262"/>
            <ac:picMk id="11" creationId="{5D9F5BA7-D431-F8A6-856F-B7DB32C3247C}"/>
          </ac:picMkLst>
        </pc:picChg>
        <pc:picChg chg="add mod ord">
          <ac:chgData name="강명묵" userId="86eabdaf-b3d9-410b-94eb-b1f37b7ff2a5" providerId="ADAL" clId="{6DD62B5A-8004-4B1D-9EF7-6AAEBE315F3D}" dt="2024-02-03T08:05:50.574" v="174" actId="167"/>
          <ac:picMkLst>
            <pc:docMk/>
            <pc:sldMk cId="174840804" sldId="262"/>
            <ac:picMk id="12" creationId="{1CACD2A8-99FA-146A-E0A0-0A79BF4F07FC}"/>
          </ac:picMkLst>
        </pc:picChg>
        <pc:picChg chg="add del mod">
          <ac:chgData name="강명묵" userId="86eabdaf-b3d9-410b-94eb-b1f37b7ff2a5" providerId="ADAL" clId="{6DD62B5A-8004-4B1D-9EF7-6AAEBE315F3D}" dt="2024-02-04T06:32:24.830" v="2093"/>
          <ac:picMkLst>
            <pc:docMk/>
            <pc:sldMk cId="174840804" sldId="262"/>
            <ac:picMk id="16" creationId="{C0E44EEB-0284-5BBE-B057-C042BAEF29C4}"/>
          </ac:picMkLst>
        </pc:picChg>
        <pc:picChg chg="add del mod ord">
          <ac:chgData name="강명묵" userId="86eabdaf-b3d9-410b-94eb-b1f37b7ff2a5" providerId="ADAL" clId="{6DD62B5A-8004-4B1D-9EF7-6AAEBE315F3D}" dt="2024-02-04T06:34:25.972" v="2094"/>
          <ac:picMkLst>
            <pc:docMk/>
            <pc:sldMk cId="174840804" sldId="262"/>
            <ac:picMk id="19" creationId="{86235A65-DF1A-CE96-0C11-DC623C60C657}"/>
          </ac:picMkLst>
        </pc:picChg>
        <pc:picChg chg="add del mod">
          <ac:chgData name="강명묵" userId="86eabdaf-b3d9-410b-94eb-b1f37b7ff2a5" providerId="ADAL" clId="{6DD62B5A-8004-4B1D-9EF7-6AAEBE315F3D}" dt="2024-02-04T06:34:37.582" v="2096"/>
          <ac:picMkLst>
            <pc:docMk/>
            <pc:sldMk cId="174840804" sldId="262"/>
            <ac:picMk id="20" creationId="{33ED6E2B-BCB5-D6BF-B929-8FEFAFC8CC44}"/>
          </ac:picMkLst>
        </pc:picChg>
        <pc:picChg chg="add del mod ord">
          <ac:chgData name="강명묵" userId="86eabdaf-b3d9-410b-94eb-b1f37b7ff2a5" providerId="ADAL" clId="{6DD62B5A-8004-4B1D-9EF7-6AAEBE315F3D}" dt="2024-02-04T06:35:16.033" v="2097"/>
          <ac:picMkLst>
            <pc:docMk/>
            <pc:sldMk cId="174840804" sldId="262"/>
            <ac:picMk id="23" creationId="{C241A1F1-ABF6-026F-44A1-79DC6586F1A2}"/>
          </ac:picMkLst>
        </pc:picChg>
        <pc:picChg chg="add del mod">
          <ac:chgData name="강명묵" userId="86eabdaf-b3d9-410b-94eb-b1f37b7ff2a5" providerId="ADAL" clId="{6DD62B5A-8004-4B1D-9EF7-6AAEBE315F3D}" dt="2024-02-04T06:35:22.123" v="2099"/>
          <ac:picMkLst>
            <pc:docMk/>
            <pc:sldMk cId="174840804" sldId="262"/>
            <ac:picMk id="24" creationId="{2CE26FD9-2344-2372-74DC-51216B5C5060}"/>
          </ac:picMkLst>
        </pc:picChg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74840804" sldId="262"/>
            <ac:picMk id="25" creationId="{F8259A5D-CD98-78A3-F9BD-BEDCE2247D91}"/>
          </ac:picMkLst>
        </pc:picChg>
        <pc:picChg chg="add del mod ord">
          <ac:chgData name="강명묵" userId="86eabdaf-b3d9-410b-94eb-b1f37b7ff2a5" providerId="ADAL" clId="{6DD62B5A-8004-4B1D-9EF7-6AAEBE315F3D}" dt="2024-02-04T06:37:58.604" v="2100"/>
          <ac:picMkLst>
            <pc:docMk/>
            <pc:sldMk cId="174840804" sldId="262"/>
            <ac:picMk id="27" creationId="{DF2EA8B5-8FB2-84E2-2905-54D714B47461}"/>
          </ac:picMkLst>
        </pc:picChg>
        <pc:picChg chg="add del mod">
          <ac:chgData name="강명묵" userId="86eabdaf-b3d9-410b-94eb-b1f37b7ff2a5" providerId="ADAL" clId="{6DD62B5A-8004-4B1D-9EF7-6AAEBE315F3D}" dt="2024-02-04T06:38:03.628" v="2102"/>
          <ac:picMkLst>
            <pc:docMk/>
            <pc:sldMk cId="174840804" sldId="262"/>
            <ac:picMk id="28" creationId="{CB9CA39D-2060-161C-942B-B16594AA7D17}"/>
          </ac:picMkLst>
        </pc:picChg>
        <pc:picChg chg="add del mod ord">
          <ac:chgData name="강명묵" userId="86eabdaf-b3d9-410b-94eb-b1f37b7ff2a5" providerId="ADAL" clId="{6DD62B5A-8004-4B1D-9EF7-6AAEBE315F3D}" dt="2024-02-04T06:38:16.716" v="2103"/>
          <ac:picMkLst>
            <pc:docMk/>
            <pc:sldMk cId="174840804" sldId="262"/>
            <ac:picMk id="31" creationId="{9C8701CA-CB79-AFAA-C9A2-911CD9B340C2}"/>
          </ac:picMkLst>
        </pc:picChg>
        <pc:picChg chg="add del mod">
          <ac:chgData name="강명묵" userId="86eabdaf-b3d9-410b-94eb-b1f37b7ff2a5" providerId="ADAL" clId="{6DD62B5A-8004-4B1D-9EF7-6AAEBE315F3D}" dt="2024-02-04T06:38:18.624" v="2105"/>
          <ac:picMkLst>
            <pc:docMk/>
            <pc:sldMk cId="174840804" sldId="262"/>
            <ac:picMk id="32" creationId="{CB1B3730-B3E6-D64B-E374-B361BC0721BF}"/>
          </ac:picMkLst>
        </pc:picChg>
        <pc:picChg chg="add del mod ord">
          <ac:chgData name="강명묵" userId="86eabdaf-b3d9-410b-94eb-b1f37b7ff2a5" providerId="ADAL" clId="{6DD62B5A-8004-4B1D-9EF7-6AAEBE315F3D}" dt="2024-02-04T06:41:01.798" v="2106"/>
          <ac:picMkLst>
            <pc:docMk/>
            <pc:sldMk cId="174840804" sldId="262"/>
            <ac:picMk id="35" creationId="{DFE5DCFB-6D94-855D-27D1-812728EB473A}"/>
          </ac:picMkLst>
        </pc:picChg>
        <pc:picChg chg="add del mod">
          <ac:chgData name="강명묵" userId="86eabdaf-b3d9-410b-94eb-b1f37b7ff2a5" providerId="ADAL" clId="{6DD62B5A-8004-4B1D-9EF7-6AAEBE315F3D}" dt="2024-02-04T06:41:04.106" v="2108"/>
          <ac:picMkLst>
            <pc:docMk/>
            <pc:sldMk cId="174840804" sldId="262"/>
            <ac:picMk id="36" creationId="{D27C746C-7B6E-49C6-BB07-DCA9B4484F9C}"/>
          </ac:picMkLst>
        </pc:picChg>
        <pc:picChg chg="add del mod ord">
          <ac:chgData name="강명묵" userId="86eabdaf-b3d9-410b-94eb-b1f37b7ff2a5" providerId="ADAL" clId="{6DD62B5A-8004-4B1D-9EF7-6AAEBE315F3D}" dt="2024-02-04T06:41:18.610" v="2109"/>
          <ac:picMkLst>
            <pc:docMk/>
            <pc:sldMk cId="174840804" sldId="262"/>
            <ac:picMk id="39" creationId="{F29314DB-AF99-F480-E9D8-AA53BF33EB6F}"/>
          </ac:picMkLst>
        </pc:picChg>
        <pc:picChg chg="add del mod">
          <ac:chgData name="강명묵" userId="86eabdaf-b3d9-410b-94eb-b1f37b7ff2a5" providerId="ADAL" clId="{6DD62B5A-8004-4B1D-9EF7-6AAEBE315F3D}" dt="2024-02-04T06:41:20.417" v="2111"/>
          <ac:picMkLst>
            <pc:docMk/>
            <pc:sldMk cId="174840804" sldId="262"/>
            <ac:picMk id="40" creationId="{BC151055-6969-5B61-DBFB-DD0B725BE8D9}"/>
          </ac:picMkLst>
        </pc:picChg>
        <pc:picChg chg="add del mod ord">
          <ac:chgData name="강명묵" userId="86eabdaf-b3d9-410b-94eb-b1f37b7ff2a5" providerId="ADAL" clId="{6DD62B5A-8004-4B1D-9EF7-6AAEBE315F3D}" dt="2024-02-04T06:42:09.348" v="2112"/>
          <ac:picMkLst>
            <pc:docMk/>
            <pc:sldMk cId="174840804" sldId="262"/>
            <ac:picMk id="43" creationId="{2179BD57-3E7B-DD95-8DF0-3FFB03D36F6B}"/>
          </ac:picMkLst>
        </pc:picChg>
        <pc:picChg chg="add del mod">
          <ac:chgData name="강명묵" userId="86eabdaf-b3d9-410b-94eb-b1f37b7ff2a5" providerId="ADAL" clId="{6DD62B5A-8004-4B1D-9EF7-6AAEBE315F3D}" dt="2024-02-04T06:42:11.420" v="2114"/>
          <ac:picMkLst>
            <pc:docMk/>
            <pc:sldMk cId="174840804" sldId="262"/>
            <ac:picMk id="44" creationId="{D3344A44-1EB8-4DC0-9831-D4D5C822C77E}"/>
          </ac:picMkLst>
        </pc:picChg>
        <pc:picChg chg="add del mod ord">
          <ac:chgData name="강명묵" userId="86eabdaf-b3d9-410b-94eb-b1f37b7ff2a5" providerId="ADAL" clId="{6DD62B5A-8004-4B1D-9EF7-6AAEBE315F3D}" dt="2024-02-04T06:43:21.387" v="2115"/>
          <ac:picMkLst>
            <pc:docMk/>
            <pc:sldMk cId="174840804" sldId="262"/>
            <ac:picMk id="47" creationId="{5069235D-DEF9-6B58-E546-86E30E4C392A}"/>
          </ac:picMkLst>
        </pc:picChg>
        <pc:picChg chg="add del mod">
          <ac:chgData name="강명묵" userId="86eabdaf-b3d9-410b-94eb-b1f37b7ff2a5" providerId="ADAL" clId="{6DD62B5A-8004-4B1D-9EF7-6AAEBE315F3D}" dt="2024-02-04T06:43:24.816" v="2117"/>
          <ac:picMkLst>
            <pc:docMk/>
            <pc:sldMk cId="174840804" sldId="262"/>
            <ac:picMk id="48" creationId="{194EF2F3-EBDD-3ADB-353B-6856896E5508}"/>
          </ac:picMkLst>
        </pc:picChg>
        <pc:picChg chg="add del mod ord">
          <ac:chgData name="강명묵" userId="86eabdaf-b3d9-410b-94eb-b1f37b7ff2a5" providerId="ADAL" clId="{6DD62B5A-8004-4B1D-9EF7-6AAEBE315F3D}" dt="2024-02-04T06:45:51.421" v="2118"/>
          <ac:picMkLst>
            <pc:docMk/>
            <pc:sldMk cId="174840804" sldId="262"/>
            <ac:picMk id="51" creationId="{0E227D0C-5DFF-AE51-9706-6D24A111A3CD}"/>
          </ac:picMkLst>
        </pc:picChg>
        <pc:picChg chg="add del mod">
          <ac:chgData name="강명묵" userId="86eabdaf-b3d9-410b-94eb-b1f37b7ff2a5" providerId="ADAL" clId="{6DD62B5A-8004-4B1D-9EF7-6AAEBE315F3D}" dt="2024-02-04T06:45:54.539" v="2120"/>
          <ac:picMkLst>
            <pc:docMk/>
            <pc:sldMk cId="174840804" sldId="262"/>
            <ac:picMk id="52" creationId="{AEE181C4-A4CF-7351-40A3-C221A784FB42}"/>
          </ac:picMkLst>
        </pc:picChg>
        <pc:picChg chg="add del mod ord">
          <ac:chgData name="강명묵" userId="86eabdaf-b3d9-410b-94eb-b1f37b7ff2a5" providerId="ADAL" clId="{6DD62B5A-8004-4B1D-9EF7-6AAEBE315F3D}" dt="2024-02-04T06:46:34.228" v="2121"/>
          <ac:picMkLst>
            <pc:docMk/>
            <pc:sldMk cId="174840804" sldId="262"/>
            <ac:picMk id="55" creationId="{45C72A9A-BC2D-0D3C-9595-464B476A8E41}"/>
          </ac:picMkLst>
        </pc:picChg>
        <pc:picChg chg="add del mod">
          <ac:chgData name="강명묵" userId="86eabdaf-b3d9-410b-94eb-b1f37b7ff2a5" providerId="ADAL" clId="{6DD62B5A-8004-4B1D-9EF7-6AAEBE315F3D}" dt="2024-02-04T06:46:37.317" v="2125"/>
          <ac:picMkLst>
            <pc:docMk/>
            <pc:sldMk cId="174840804" sldId="262"/>
            <ac:picMk id="56" creationId="{9C14A897-A67D-9B2D-F082-B4B90C97F373}"/>
          </ac:picMkLst>
        </pc:picChg>
        <pc:picChg chg="add del mod ord">
          <ac:chgData name="강명묵" userId="86eabdaf-b3d9-410b-94eb-b1f37b7ff2a5" providerId="ADAL" clId="{6DD62B5A-8004-4B1D-9EF7-6AAEBE315F3D}" dt="2024-02-04T06:50:52.400" v="2126"/>
          <ac:picMkLst>
            <pc:docMk/>
            <pc:sldMk cId="174840804" sldId="262"/>
            <ac:picMk id="59" creationId="{859F5EBA-A347-3716-DEA0-7095727719B5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174840804" sldId="262"/>
            <ac:picMk id="60" creationId="{1D8CF50C-1FAA-2EE1-1E44-749DFC8E2314}"/>
          </ac:picMkLst>
        </pc:picChg>
        <pc:picChg chg="add mod ord">
          <ac:chgData name="강명묵" userId="86eabdaf-b3d9-410b-94eb-b1f37b7ff2a5" providerId="ADAL" clId="{6DD62B5A-8004-4B1D-9EF7-6AAEBE315F3D}" dt="2024-02-04T07:01:03.793" v="2158" actId="34307"/>
          <ac:picMkLst>
            <pc:docMk/>
            <pc:sldMk cId="174840804" sldId="262"/>
            <ac:picMk id="61" creationId="{F897F3A4-AFEC-2D94-848C-D856FBF75A6D}"/>
          </ac:picMkLst>
        </pc:picChg>
      </pc:sldChg>
      <pc:sldChg chg="addSp delSp modSp mod modTransition modAnim modNotesTx">
        <pc:chgData name="강명묵" userId="86eabdaf-b3d9-410b-94eb-b1f37b7ff2a5" providerId="ADAL" clId="{6DD62B5A-8004-4B1D-9EF7-6AAEBE315F3D}" dt="2024-02-04T07:01:19.041" v="2168"/>
        <pc:sldMkLst>
          <pc:docMk/>
          <pc:sldMk cId="1040738400" sldId="288"/>
        </pc:sldMkLst>
        <pc:spChg chg="mod">
          <ac:chgData name="강명묵" userId="86eabdaf-b3d9-410b-94eb-b1f37b7ff2a5" providerId="ADAL" clId="{6DD62B5A-8004-4B1D-9EF7-6AAEBE315F3D}" dt="2024-02-03T08:03:20.741" v="68" actId="465"/>
          <ac:spMkLst>
            <pc:docMk/>
            <pc:sldMk cId="1040738400" sldId="288"/>
            <ac:spMk id="2" creationId="{759907E0-C982-F3A0-F2A1-CD8E4A5BA371}"/>
          </ac:spMkLst>
        </pc:spChg>
        <pc:spChg chg="mod">
          <ac:chgData name="강명묵" userId="86eabdaf-b3d9-410b-94eb-b1f37b7ff2a5" providerId="ADAL" clId="{6DD62B5A-8004-4B1D-9EF7-6AAEBE315F3D}" dt="2024-02-03T08:03:09.524" v="67" actId="1076"/>
          <ac:spMkLst>
            <pc:docMk/>
            <pc:sldMk cId="1040738400" sldId="288"/>
            <ac:spMk id="3" creationId="{BC76A7AE-0284-27E3-376E-4C9534616C59}"/>
          </ac:spMkLst>
        </pc:spChg>
        <pc:spChg chg="del">
          <ac:chgData name="강명묵" userId="86eabdaf-b3d9-410b-94eb-b1f37b7ff2a5" providerId="ADAL" clId="{6DD62B5A-8004-4B1D-9EF7-6AAEBE315F3D}" dt="2024-02-03T08:03:05.930" v="66" actId="478"/>
          <ac:spMkLst>
            <pc:docMk/>
            <pc:sldMk cId="1040738400" sldId="288"/>
            <ac:spMk id="7" creationId="{730E0CE2-566E-02FC-E50E-F8FC84734FE1}"/>
          </ac:spMkLst>
        </pc:spChg>
        <pc:spChg chg="mod">
          <ac:chgData name="강명묵" userId="86eabdaf-b3d9-410b-94eb-b1f37b7ff2a5" providerId="ADAL" clId="{6DD62B5A-8004-4B1D-9EF7-6AAEBE315F3D}" dt="2024-02-03T08:02:43.418" v="13" actId="20577"/>
          <ac:spMkLst>
            <pc:docMk/>
            <pc:sldMk cId="1040738400" sldId="288"/>
            <ac:spMk id="17" creationId="{CCF123AD-4707-A6DE-4111-B14266DF5915}"/>
          </ac:spMkLst>
        </pc:spChg>
        <pc:picChg chg="add del mod">
          <ac:chgData name="강명묵" userId="86eabdaf-b3d9-410b-94eb-b1f37b7ff2a5" providerId="ADAL" clId="{6DD62B5A-8004-4B1D-9EF7-6AAEBE315F3D}" dt="2024-02-04T06:31:33.300" v="2090"/>
          <ac:picMkLst>
            <pc:docMk/>
            <pc:sldMk cId="1040738400" sldId="288"/>
            <ac:picMk id="10" creationId="{72EC54C5-4370-F5CA-1782-667C3C053F1C}"/>
          </ac:picMkLst>
        </pc:picChg>
        <pc:picChg chg="add del mod">
          <ac:chgData name="강명묵" userId="86eabdaf-b3d9-410b-94eb-b1f37b7ff2a5" providerId="ADAL" clId="{6DD62B5A-8004-4B1D-9EF7-6AAEBE315F3D}" dt="2024-02-04T06:46:37.317" v="2125"/>
          <ac:picMkLst>
            <pc:docMk/>
            <pc:sldMk cId="1040738400" sldId="288"/>
            <ac:picMk id="18" creationId="{9E62FE67-25DB-DF8C-ED2D-0CEB963FEBF0}"/>
          </ac:picMkLst>
        </pc:picChg>
        <pc:picChg chg="add del mod ord">
          <ac:chgData name="강명묵" userId="86eabdaf-b3d9-410b-94eb-b1f37b7ff2a5" providerId="ADAL" clId="{6DD62B5A-8004-4B1D-9EF7-6AAEBE315F3D}" dt="2024-02-04T06:50:52.400" v="2126"/>
          <ac:picMkLst>
            <pc:docMk/>
            <pc:sldMk cId="1040738400" sldId="288"/>
            <ac:picMk id="19" creationId="{5046FBD7-9A92-DC73-5145-A569E6833304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1040738400" sldId="288"/>
            <ac:picMk id="20" creationId="{67B024BD-D9DA-6AAB-0CE0-B17B142639B0}"/>
          </ac:picMkLst>
        </pc:picChg>
        <pc:picChg chg="add mod ord">
          <ac:chgData name="강명묵" userId="86eabdaf-b3d9-410b-94eb-b1f37b7ff2a5" providerId="ADAL" clId="{6DD62B5A-8004-4B1D-9EF7-6AAEBE315F3D}" dt="2024-02-04T07:01:03.793" v="2157" actId="34307"/>
          <ac:picMkLst>
            <pc:docMk/>
            <pc:sldMk cId="1040738400" sldId="288"/>
            <ac:picMk id="21" creationId="{4096AFA7-9881-92B7-CFF3-0B25C3A84CBE}"/>
          </ac:picMkLst>
        </pc:picChg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040738400" sldId="288"/>
            <ac:picMk id="30" creationId="{945BECFE-4916-BBEA-9ECF-BF6B524CE6AC}"/>
          </ac:picMkLst>
        </pc:picChg>
      </pc:sldChg>
      <pc:sldChg chg="delSp del ord modTransition modAnim">
        <pc:chgData name="강명묵" userId="86eabdaf-b3d9-410b-94eb-b1f37b7ff2a5" providerId="ADAL" clId="{6DD62B5A-8004-4B1D-9EF7-6AAEBE315F3D}" dt="2024-02-03T08:06:32.708" v="180" actId="47"/>
        <pc:sldMkLst>
          <pc:docMk/>
          <pc:sldMk cId="3819921280" sldId="289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819921280" sldId="289"/>
            <ac:picMk id="22" creationId="{0BF3ACB3-2E68-A781-4EDE-A79BCFD4F100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101" v="181" actId="47"/>
        <pc:sldMkLst>
          <pc:docMk/>
          <pc:sldMk cId="3053517881" sldId="290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053517881" sldId="290"/>
            <ac:picMk id="12" creationId="{BAB94F9A-38DF-815D-658D-41DB45B2C575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617" v="182" actId="47"/>
        <pc:sldMkLst>
          <pc:docMk/>
          <pc:sldMk cId="1341409122" sldId="291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341409122" sldId="291"/>
            <ac:picMk id="4" creationId="{1EF62EED-228E-09BD-1BED-CBAB297C8084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711" v="184" actId="47"/>
        <pc:sldMkLst>
          <pc:docMk/>
          <pc:sldMk cId="1414970843" sldId="292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414970843" sldId="292"/>
            <ac:picMk id="3" creationId="{EC7FB637-5526-38E5-1620-A11C5E8E436A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680" v="183" actId="47"/>
        <pc:sldMkLst>
          <pc:docMk/>
          <pc:sldMk cId="1493765411" sldId="293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493765411" sldId="293"/>
            <ac:picMk id="4" creationId="{BF522DF1-2D51-8F06-A489-E947C0A60634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742" v="185" actId="47"/>
        <pc:sldMkLst>
          <pc:docMk/>
          <pc:sldMk cId="1201154501" sldId="294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201154501" sldId="294"/>
            <ac:picMk id="3" creationId="{FB9434C1-D0A3-FFD8-1DA5-FFA76CA784D6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758" v="186" actId="47"/>
        <pc:sldMkLst>
          <pc:docMk/>
          <pc:sldMk cId="3127442893" sldId="296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127442893" sldId="296"/>
            <ac:picMk id="11" creationId="{289A82BE-7F07-D542-E790-830224E5929C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789" v="187" actId="47"/>
        <pc:sldMkLst>
          <pc:docMk/>
          <pc:sldMk cId="3092888696" sldId="297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092888696" sldId="297"/>
            <ac:picMk id="3" creationId="{3C568CA9-B7AD-9136-1C15-EBF5C530D2B3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805" v="188" actId="47"/>
        <pc:sldMkLst>
          <pc:docMk/>
          <pc:sldMk cId="449559193" sldId="298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449559193" sldId="298"/>
            <ac:picMk id="3" creationId="{B7DCFAE0-DB0A-A3A6-E6B2-98F1053993CC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837" v="189" actId="47"/>
        <pc:sldMkLst>
          <pc:docMk/>
          <pc:sldMk cId="4293975405" sldId="299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4293975405" sldId="299"/>
            <ac:picMk id="11" creationId="{86B02EC4-A748-5E8A-866F-B87A28020375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899" v="190" actId="47"/>
        <pc:sldMkLst>
          <pc:docMk/>
          <pc:sldMk cId="3897291261" sldId="300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897291261" sldId="300"/>
            <ac:picMk id="4" creationId="{75C074ED-30A7-85FA-9AB9-E6BB21266975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931" v="191" actId="47"/>
        <pc:sldMkLst>
          <pc:docMk/>
          <pc:sldMk cId="94087971" sldId="301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94087971" sldId="301"/>
            <ac:picMk id="6" creationId="{3A7A50A7-8E19-65EA-9FBB-E2F2D3272703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993" v="193" actId="47"/>
        <pc:sldMkLst>
          <pc:docMk/>
          <pc:sldMk cId="3532506220" sldId="302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532506220" sldId="302"/>
            <ac:picMk id="4" creationId="{8EBC5349-40D6-CC57-6C93-4BD56C4D3BA0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3.962" v="192" actId="47"/>
        <pc:sldMkLst>
          <pc:docMk/>
          <pc:sldMk cId="1471789413" sldId="303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471789413" sldId="303"/>
            <ac:picMk id="4" creationId="{9F31B8D3-D4C1-4B6F-05F6-52E2C487D251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4.026" v="194" actId="47"/>
        <pc:sldMkLst>
          <pc:docMk/>
          <pc:sldMk cId="2046566314" sldId="304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2046566314" sldId="304"/>
            <ac:picMk id="4" creationId="{459CAA6B-7850-7E26-16FE-DE4B38F9BBCC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4.041" v="195" actId="47"/>
        <pc:sldMkLst>
          <pc:docMk/>
          <pc:sldMk cId="142826119" sldId="305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42826119" sldId="305"/>
            <ac:picMk id="4" creationId="{4372C626-6027-87E7-90C8-C788C3A99C5F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4.087" v="196" actId="47"/>
        <pc:sldMkLst>
          <pc:docMk/>
          <pc:sldMk cId="2785697483" sldId="306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2785697483" sldId="306"/>
            <ac:picMk id="4" creationId="{FE80868E-041E-BFF3-AE0B-E10D1DC2BA78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4.708" v="197" actId="47"/>
        <pc:sldMkLst>
          <pc:docMk/>
          <pc:sldMk cId="185078747" sldId="307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85078747" sldId="307"/>
            <ac:picMk id="9" creationId="{E63B80C9-7CD6-6DFC-BBB3-696D4AA81F14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5.240" v="200" actId="47"/>
        <pc:sldMkLst>
          <pc:docMk/>
          <pc:sldMk cId="2452141320" sldId="308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2452141320" sldId="308"/>
            <ac:picMk id="4" creationId="{AA9CBD6C-A000-E3C6-2FF5-220A3838CBC2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5.994" v="203" actId="47"/>
        <pc:sldMkLst>
          <pc:docMk/>
          <pc:sldMk cId="3556044470" sldId="309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556044470" sldId="309"/>
            <ac:picMk id="6" creationId="{F19479D0-EC1E-1451-B26C-5397DD2F4AC3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5.382" v="201" actId="47"/>
        <pc:sldMkLst>
          <pc:docMk/>
          <pc:sldMk cId="2825657437" sldId="310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2825657437" sldId="310"/>
            <ac:picMk id="9" creationId="{DB5A9C32-E88A-F810-C818-1C915E84EEA6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5.539" v="202" actId="47"/>
        <pc:sldMkLst>
          <pc:docMk/>
          <pc:sldMk cId="999528327" sldId="311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999528327" sldId="311"/>
            <ac:picMk id="3" creationId="{66F767C2-917D-4D2F-652A-F1FE8C422737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6.347" v="205" actId="47"/>
        <pc:sldMkLst>
          <pc:docMk/>
          <pc:sldMk cId="1780560995" sldId="312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780560995" sldId="312"/>
            <ac:picMk id="11" creationId="{CD63BB19-896A-4C19-446B-34641F52B118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7.441" v="206" actId="47"/>
        <pc:sldMkLst>
          <pc:docMk/>
          <pc:sldMk cId="1802324585" sldId="313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802324585" sldId="313"/>
            <ac:picMk id="22" creationId="{7D125278-C448-6CA1-E6E0-1F634BBDB60B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7.636" v="207" actId="47"/>
        <pc:sldMkLst>
          <pc:docMk/>
          <pc:sldMk cId="231630259" sldId="314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231630259" sldId="314"/>
            <ac:picMk id="10" creationId="{3617B269-94BD-DDD0-CB83-75FAB1B424D5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7.802" v="208" actId="47"/>
        <pc:sldMkLst>
          <pc:docMk/>
          <pc:sldMk cId="3720386021" sldId="315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720386021" sldId="315"/>
            <ac:picMk id="9" creationId="{48A4F94B-DD0E-853A-0B7A-F0F1F7E4D02E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7.959" v="209" actId="47"/>
        <pc:sldMkLst>
          <pc:docMk/>
          <pc:sldMk cId="158417661" sldId="316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58417661" sldId="316"/>
            <ac:picMk id="9" creationId="{A549C859-E7E7-BA62-AFB6-4B081DA06687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8.284" v="211" actId="47"/>
        <pc:sldMkLst>
          <pc:docMk/>
          <pc:sldMk cId="3647687674" sldId="317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647687674" sldId="317"/>
            <ac:picMk id="6" creationId="{AE75029F-96D4-5832-FD18-015521987DEE}"/>
          </ac:picMkLst>
        </pc:picChg>
      </pc:sldChg>
      <pc:sldChg chg="addSp delSp modSp mod modTransition modAnim modNotesTx">
        <pc:chgData name="강명묵" userId="86eabdaf-b3d9-410b-94eb-b1f37b7ff2a5" providerId="ADAL" clId="{6DD62B5A-8004-4B1D-9EF7-6AAEBE315F3D}" dt="2024-02-04T07:13:58.006" v="2209"/>
        <pc:sldMkLst>
          <pc:docMk/>
          <pc:sldMk cId="3129611109" sldId="402"/>
        </pc:sldMkLst>
        <pc:spChg chg="mod">
          <ac:chgData name="강명묵" userId="86eabdaf-b3d9-410b-94eb-b1f37b7ff2a5" providerId="ADAL" clId="{6DD62B5A-8004-4B1D-9EF7-6AAEBE315F3D}" dt="2024-02-03T08:50:29.003" v="813" actId="20577"/>
          <ac:spMkLst>
            <pc:docMk/>
            <pc:sldMk cId="3129611109" sldId="402"/>
            <ac:spMk id="9" creationId="{EC47A466-2CFA-2C2E-EBF9-3191CDC18C41}"/>
          </ac:spMkLst>
        </pc:spChg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129611109" sldId="402"/>
            <ac:picMk id="4" creationId="{1BE2D8CE-C66B-4D7D-AE9E-6B11A760DC32}"/>
          </ac:picMkLst>
        </pc:picChg>
        <pc:picChg chg="add mod">
          <ac:chgData name="강명묵" userId="86eabdaf-b3d9-410b-94eb-b1f37b7ff2a5" providerId="ADAL" clId="{6DD62B5A-8004-4B1D-9EF7-6AAEBE315F3D}" dt="2024-02-04T07:13:58.006" v="2209"/>
          <ac:picMkLst>
            <pc:docMk/>
            <pc:sldMk cId="3129611109" sldId="402"/>
            <ac:picMk id="4" creationId="{2A020CE5-FCF7-4738-1BDB-CEAF21CB5D75}"/>
          </ac:picMkLst>
        </pc:picChg>
      </pc:sldChg>
      <pc:sldChg chg="addSp delSp modSp add mod modTransition modAnim modNotesTx">
        <pc:chgData name="강명묵" userId="86eabdaf-b3d9-410b-94eb-b1f37b7ff2a5" providerId="ADAL" clId="{6DD62B5A-8004-4B1D-9EF7-6AAEBE315F3D}" dt="2024-02-04T07:01:19.041" v="2168"/>
        <pc:sldMkLst>
          <pc:docMk/>
          <pc:sldMk cId="3591846773" sldId="403"/>
        </pc:sldMkLst>
        <pc:spChg chg="add mod">
          <ac:chgData name="강명묵" userId="86eabdaf-b3d9-410b-94eb-b1f37b7ff2a5" providerId="ADAL" clId="{6DD62B5A-8004-4B1D-9EF7-6AAEBE315F3D}" dt="2024-02-04T03:30:17.258" v="831" actId="692"/>
          <ac:spMkLst>
            <pc:docMk/>
            <pc:sldMk cId="3591846773" sldId="403"/>
            <ac:spMk id="2" creationId="{0F129B13-3F33-8ACC-5EAC-F6A11CFED8FC}"/>
          </ac:spMkLst>
        </pc:spChg>
        <pc:spChg chg="add mod">
          <ac:chgData name="강명묵" userId="86eabdaf-b3d9-410b-94eb-b1f37b7ff2a5" providerId="ADAL" clId="{6DD62B5A-8004-4B1D-9EF7-6AAEBE315F3D}" dt="2024-02-04T03:33:42.292" v="934" actId="1076"/>
          <ac:spMkLst>
            <pc:docMk/>
            <pc:sldMk cId="3591846773" sldId="403"/>
            <ac:spMk id="3" creationId="{16D19D86-D61B-BC8F-4BF9-0F0FC672C078}"/>
          </ac:spMkLst>
        </pc:spChg>
        <pc:spChg chg="mod">
          <ac:chgData name="강명묵" userId="86eabdaf-b3d9-410b-94eb-b1f37b7ff2a5" providerId="ADAL" clId="{6DD62B5A-8004-4B1D-9EF7-6AAEBE315F3D}" dt="2024-02-03T08:49:07.864" v="788" actId="20577"/>
          <ac:spMkLst>
            <pc:docMk/>
            <pc:sldMk cId="3591846773" sldId="403"/>
            <ac:spMk id="7" creationId="{C2F17379-138B-1A06-1F9E-0452C06BC93F}"/>
          </ac:spMkLst>
        </pc:spChg>
        <pc:spChg chg="mod">
          <ac:chgData name="강명묵" userId="86eabdaf-b3d9-410b-94eb-b1f37b7ff2a5" providerId="ADAL" clId="{6DD62B5A-8004-4B1D-9EF7-6AAEBE315F3D}" dt="2024-02-03T08:07:00.145" v="247" actId="20577"/>
          <ac:spMkLst>
            <pc:docMk/>
            <pc:sldMk cId="3591846773" sldId="403"/>
            <ac:spMk id="9" creationId="{C56EA045-A0EF-1358-B633-33DA6D7508DC}"/>
          </ac:spMkLst>
        </pc:spChg>
        <pc:picChg chg="del">
          <ac:chgData name="강명묵" userId="86eabdaf-b3d9-410b-94eb-b1f37b7ff2a5" providerId="ADAL" clId="{6DD62B5A-8004-4B1D-9EF7-6AAEBE315F3D}" dt="2024-02-03T08:08:28.287" v="411" actId="478"/>
          <ac:picMkLst>
            <pc:docMk/>
            <pc:sldMk cId="3591846773" sldId="403"/>
            <ac:picMk id="3" creationId="{82F2DA82-165D-3B67-0A03-1C9153636289}"/>
          </ac:picMkLst>
        </pc:picChg>
        <pc:picChg chg="add del mod">
          <ac:chgData name="강명묵" userId="86eabdaf-b3d9-410b-94eb-b1f37b7ff2a5" providerId="ADAL" clId="{6DD62B5A-8004-4B1D-9EF7-6AAEBE315F3D}" dt="2024-02-03T08:08:57.498" v="416" actId="478"/>
          <ac:picMkLst>
            <pc:docMk/>
            <pc:sldMk cId="3591846773" sldId="403"/>
            <ac:picMk id="4" creationId="{362ACD59-25AB-6C7F-F3F0-5D0438C98CF8}"/>
          </ac:picMkLst>
        </pc:picChg>
        <pc:picChg chg="del">
          <ac:chgData name="강명묵" userId="86eabdaf-b3d9-410b-94eb-b1f37b7ff2a5" providerId="ADAL" clId="{6DD62B5A-8004-4B1D-9EF7-6AAEBE315F3D}" dt="2024-02-03T08:08:32.388" v="414" actId="478"/>
          <ac:picMkLst>
            <pc:docMk/>
            <pc:sldMk cId="3591846773" sldId="403"/>
            <ac:picMk id="6" creationId="{496C7973-C893-3CE4-4772-5DAC91BD6EBA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3591846773" sldId="403"/>
            <ac:picMk id="6" creationId="{8C6BDF6A-C0AE-116E-71DF-A638C6E06198}"/>
          </ac:picMkLst>
        </pc:picChg>
        <pc:picChg chg="add mod ord">
          <ac:chgData name="강명묵" userId="86eabdaf-b3d9-410b-94eb-b1f37b7ff2a5" providerId="ADAL" clId="{6DD62B5A-8004-4B1D-9EF7-6AAEBE315F3D}" dt="2024-02-04T07:01:03.793" v="2159" actId="34307"/>
          <ac:picMkLst>
            <pc:docMk/>
            <pc:sldMk cId="3591846773" sldId="403"/>
            <ac:picMk id="10" creationId="{ECB27745-3B72-E3BD-1A12-03F39CCE60D2}"/>
          </ac:picMkLst>
        </pc:picChg>
        <pc:picChg chg="add mod modCrop">
          <ac:chgData name="강명묵" userId="86eabdaf-b3d9-410b-94eb-b1f37b7ff2a5" providerId="ADAL" clId="{6DD62B5A-8004-4B1D-9EF7-6AAEBE315F3D}" dt="2024-02-03T08:32:25.040" v="693" actId="1076"/>
          <ac:picMkLst>
            <pc:docMk/>
            <pc:sldMk cId="3591846773" sldId="403"/>
            <ac:picMk id="11" creationId="{3F5FFF02-1D7C-1E52-12D4-E03034F53D01}"/>
          </ac:picMkLst>
        </pc:picChg>
        <pc:picChg chg="del">
          <ac:chgData name="강명묵" userId="86eabdaf-b3d9-410b-94eb-b1f37b7ff2a5" providerId="ADAL" clId="{6DD62B5A-8004-4B1D-9EF7-6AAEBE315F3D}" dt="2024-02-03T08:08:33.713" v="415" actId="478"/>
          <ac:picMkLst>
            <pc:docMk/>
            <pc:sldMk cId="3591846773" sldId="403"/>
            <ac:picMk id="12" creationId="{81F5D223-23F6-6454-4B21-D5BED905C07C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4.960" v="198" actId="47"/>
        <pc:sldMkLst>
          <pc:docMk/>
          <pc:sldMk cId="3932715979" sldId="403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932715979" sldId="403"/>
            <ac:picMk id="4" creationId="{6EC3EF57-1E98-C351-5D23-D4BBC7CEF61C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5.101" v="199" actId="47"/>
        <pc:sldMkLst>
          <pc:docMk/>
          <pc:sldMk cId="3851126915" sldId="404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3851126915" sldId="404"/>
            <ac:picMk id="4" creationId="{58DF105D-9918-C9A4-1973-B515671946D8}"/>
          </ac:picMkLst>
        </pc:picChg>
      </pc:sldChg>
      <pc:sldChg chg="addSp delSp modSp add mod modTransition modAnim modNotesTx">
        <pc:chgData name="강명묵" userId="86eabdaf-b3d9-410b-94eb-b1f37b7ff2a5" providerId="ADAL" clId="{6DD62B5A-8004-4B1D-9EF7-6AAEBE315F3D}" dt="2024-02-04T07:01:19.041" v="2168"/>
        <pc:sldMkLst>
          <pc:docMk/>
          <pc:sldMk cId="4082515922" sldId="404"/>
        </pc:sldMkLst>
        <pc:spChg chg="add mod">
          <ac:chgData name="강명묵" userId="86eabdaf-b3d9-410b-94eb-b1f37b7ff2a5" providerId="ADAL" clId="{6DD62B5A-8004-4B1D-9EF7-6AAEBE315F3D}" dt="2024-02-04T04:53:22.305" v="952" actId="14100"/>
          <ac:spMkLst>
            <pc:docMk/>
            <pc:sldMk cId="4082515922" sldId="404"/>
            <ac:spMk id="2" creationId="{B8BC8599-5DF5-D26E-0E78-B78A7006C9DE}"/>
          </ac:spMkLst>
        </pc:spChg>
        <pc:spChg chg="add mod">
          <ac:chgData name="강명묵" userId="86eabdaf-b3d9-410b-94eb-b1f37b7ff2a5" providerId="ADAL" clId="{6DD62B5A-8004-4B1D-9EF7-6AAEBE315F3D}" dt="2024-02-04T04:54:42.564" v="968" actId="14100"/>
          <ac:spMkLst>
            <pc:docMk/>
            <pc:sldMk cId="4082515922" sldId="404"/>
            <ac:spMk id="6" creationId="{8C8A19D2-5F32-06E0-3B94-0FE7A8A42DE5}"/>
          </ac:spMkLst>
        </pc:spChg>
        <pc:spChg chg="mod">
          <ac:chgData name="강명묵" userId="86eabdaf-b3d9-410b-94eb-b1f37b7ff2a5" providerId="ADAL" clId="{6DD62B5A-8004-4B1D-9EF7-6AAEBE315F3D}" dt="2024-02-03T08:49:19.829" v="790" actId="20577"/>
          <ac:spMkLst>
            <pc:docMk/>
            <pc:sldMk cId="4082515922" sldId="404"/>
            <ac:spMk id="7" creationId="{8D314A9F-EC74-6A36-AEB3-508114F2E5D9}"/>
          </ac:spMkLst>
        </pc:spChg>
        <pc:spChg chg="mod">
          <ac:chgData name="강명묵" userId="86eabdaf-b3d9-410b-94eb-b1f37b7ff2a5" providerId="ADAL" clId="{6DD62B5A-8004-4B1D-9EF7-6AAEBE315F3D}" dt="2024-02-03T08:07:29.379" v="349" actId="14100"/>
          <ac:spMkLst>
            <pc:docMk/>
            <pc:sldMk cId="4082515922" sldId="404"/>
            <ac:spMk id="9" creationId="{4CACC466-E174-8DC1-51B6-D76BDB47C0DD}"/>
          </ac:spMkLst>
        </pc:spChg>
        <pc:picChg chg="del">
          <ac:chgData name="강명묵" userId="86eabdaf-b3d9-410b-94eb-b1f37b7ff2a5" providerId="ADAL" clId="{6DD62B5A-8004-4B1D-9EF7-6AAEBE315F3D}" dt="2024-02-03T08:09:20.116" v="422" actId="478"/>
          <ac:picMkLst>
            <pc:docMk/>
            <pc:sldMk cId="4082515922" sldId="404"/>
            <ac:picMk id="3" creationId="{EF282A78-8537-C08B-018E-12880B7084DC}"/>
          </ac:picMkLst>
        </pc:picChg>
        <pc:picChg chg="add mod">
          <ac:chgData name="강명묵" userId="86eabdaf-b3d9-410b-94eb-b1f37b7ff2a5" providerId="ADAL" clId="{6DD62B5A-8004-4B1D-9EF7-6AAEBE315F3D}" dt="2024-02-04T04:54:36.003" v="967" actId="1076"/>
          <ac:picMkLst>
            <pc:docMk/>
            <pc:sldMk cId="4082515922" sldId="404"/>
            <ac:picMk id="4" creationId="{5A872431-8476-FC87-C3EC-38E247633511}"/>
          </ac:picMkLst>
        </pc:picChg>
        <pc:picChg chg="add del mod">
          <ac:chgData name="강명묵" userId="86eabdaf-b3d9-410b-94eb-b1f37b7ff2a5" providerId="ADAL" clId="{6DD62B5A-8004-4B1D-9EF7-6AAEBE315F3D}" dt="2024-02-03T08:11:18.577" v="458" actId="478"/>
          <ac:picMkLst>
            <pc:docMk/>
            <pc:sldMk cId="4082515922" sldId="404"/>
            <ac:picMk id="4" creationId="{ADC0CAC5-CD19-3494-F51B-5EF606669C27}"/>
          </ac:picMkLst>
        </pc:picChg>
        <pc:picChg chg="del">
          <ac:chgData name="강명묵" userId="86eabdaf-b3d9-410b-94eb-b1f37b7ff2a5" providerId="ADAL" clId="{6DD62B5A-8004-4B1D-9EF7-6AAEBE315F3D}" dt="2024-02-03T08:09:24.188" v="425" actId="478"/>
          <ac:picMkLst>
            <pc:docMk/>
            <pc:sldMk cId="4082515922" sldId="404"/>
            <ac:picMk id="6" creationId="{7CE10245-CEC7-7C4E-F672-392598748053}"/>
          </ac:picMkLst>
        </pc:picChg>
        <pc:picChg chg="add del mod">
          <ac:chgData name="강명묵" userId="86eabdaf-b3d9-410b-94eb-b1f37b7ff2a5" providerId="ADAL" clId="{6DD62B5A-8004-4B1D-9EF7-6AAEBE315F3D}" dt="2024-02-03T08:11:19.938" v="459" actId="478"/>
          <ac:picMkLst>
            <pc:docMk/>
            <pc:sldMk cId="4082515922" sldId="404"/>
            <ac:picMk id="11" creationId="{F43D532D-6FB2-BE4D-2CDC-A65375AA9EFB}"/>
          </ac:picMkLst>
        </pc:picChg>
        <pc:picChg chg="add del mod">
          <ac:chgData name="강명묵" userId="86eabdaf-b3d9-410b-94eb-b1f37b7ff2a5" providerId="ADAL" clId="{6DD62B5A-8004-4B1D-9EF7-6AAEBE315F3D}" dt="2024-02-04T06:53:38.437" v="2132"/>
          <ac:picMkLst>
            <pc:docMk/>
            <pc:sldMk cId="4082515922" sldId="404"/>
            <ac:picMk id="12" creationId="{724D614A-4920-A5BE-F100-FE4786689616}"/>
          </ac:picMkLst>
        </pc:picChg>
        <pc:picChg chg="del">
          <ac:chgData name="강명묵" userId="86eabdaf-b3d9-410b-94eb-b1f37b7ff2a5" providerId="ADAL" clId="{6DD62B5A-8004-4B1D-9EF7-6AAEBE315F3D}" dt="2024-02-03T08:09:25.463" v="426" actId="478"/>
          <ac:picMkLst>
            <pc:docMk/>
            <pc:sldMk cId="4082515922" sldId="404"/>
            <ac:picMk id="12" creationId="{7E28B468-D704-16D5-BB30-B9F8CFA0FF21}"/>
          </ac:picMkLst>
        </pc:picChg>
        <pc:picChg chg="add del mod ord">
          <ac:chgData name="강명묵" userId="86eabdaf-b3d9-410b-94eb-b1f37b7ff2a5" providerId="ADAL" clId="{6DD62B5A-8004-4B1D-9EF7-6AAEBE315F3D}" dt="2024-02-03T08:11:21.914" v="460" actId="478"/>
          <ac:picMkLst>
            <pc:docMk/>
            <pc:sldMk cId="4082515922" sldId="404"/>
            <ac:picMk id="14" creationId="{D7DB5431-CB38-1577-F083-0CE8C12E2ADB}"/>
          </ac:picMkLst>
        </pc:picChg>
        <pc:picChg chg="add del mod ord">
          <ac:chgData name="강명묵" userId="86eabdaf-b3d9-410b-94eb-b1f37b7ff2a5" providerId="ADAL" clId="{6DD62B5A-8004-4B1D-9EF7-6AAEBE315F3D}" dt="2024-02-04T06:54:05.163" v="2133"/>
          <ac:picMkLst>
            <pc:docMk/>
            <pc:sldMk cId="4082515922" sldId="404"/>
            <ac:picMk id="15" creationId="{0A83C1AA-4B48-51AD-E238-F051A732A2AA}"/>
          </ac:picMkLst>
        </pc:picChg>
        <pc:picChg chg="add mod">
          <ac:chgData name="강명묵" userId="86eabdaf-b3d9-410b-94eb-b1f37b7ff2a5" providerId="ADAL" clId="{6DD62B5A-8004-4B1D-9EF7-6AAEBE315F3D}" dt="2024-02-03T08:11:35.024" v="464" actId="1076"/>
          <ac:picMkLst>
            <pc:docMk/>
            <pc:sldMk cId="4082515922" sldId="404"/>
            <ac:picMk id="16" creationId="{2EA6B29B-FFA5-D81E-72BF-37A6557EA15A}"/>
          </ac:picMkLst>
        </pc:picChg>
        <pc:picChg chg="add del mod">
          <ac:chgData name="강명묵" userId="86eabdaf-b3d9-410b-94eb-b1f37b7ff2a5" providerId="ADAL" clId="{6DD62B5A-8004-4B1D-9EF7-6AAEBE315F3D}" dt="2024-02-04T06:54:09.602" v="2135"/>
          <ac:picMkLst>
            <pc:docMk/>
            <pc:sldMk cId="4082515922" sldId="404"/>
            <ac:picMk id="17" creationId="{08AC54F6-1769-72F2-20F9-430464F739CD}"/>
          </ac:picMkLst>
        </pc:picChg>
        <pc:picChg chg="add del mod">
          <ac:chgData name="강명묵" userId="86eabdaf-b3d9-410b-94eb-b1f37b7ff2a5" providerId="ADAL" clId="{6DD62B5A-8004-4B1D-9EF7-6AAEBE315F3D}" dt="2024-02-03T08:21:35.043" v="526" actId="478"/>
          <ac:picMkLst>
            <pc:docMk/>
            <pc:sldMk cId="4082515922" sldId="404"/>
            <ac:picMk id="18" creationId="{1E9EDE20-85C8-3435-B427-F118AB9F97CE}"/>
          </ac:picMkLst>
        </pc:picChg>
        <pc:picChg chg="add del">
          <ac:chgData name="강명묵" userId="86eabdaf-b3d9-410b-94eb-b1f37b7ff2a5" providerId="ADAL" clId="{6DD62B5A-8004-4B1D-9EF7-6AAEBE315F3D}" dt="2024-02-03T08:21:33.830" v="525" actId="478"/>
          <ac:picMkLst>
            <pc:docMk/>
            <pc:sldMk cId="4082515922" sldId="404"/>
            <ac:picMk id="20" creationId="{2A759A21-CBB4-647F-BBAA-1571DF7917E7}"/>
          </ac:picMkLst>
        </pc:picChg>
        <pc:picChg chg="add del mod ord">
          <ac:chgData name="강명묵" userId="86eabdaf-b3d9-410b-94eb-b1f37b7ff2a5" providerId="ADAL" clId="{6DD62B5A-8004-4B1D-9EF7-6AAEBE315F3D}" dt="2024-02-04T06:54:17.221" v="2136"/>
          <ac:picMkLst>
            <pc:docMk/>
            <pc:sldMk cId="4082515922" sldId="404"/>
            <ac:picMk id="20" creationId="{74DED360-E2E9-AF5A-C875-4D81F8E0A333}"/>
          </ac:picMkLst>
        </pc:picChg>
        <pc:picChg chg="add del mod">
          <ac:chgData name="강명묵" userId="86eabdaf-b3d9-410b-94eb-b1f37b7ff2a5" providerId="ADAL" clId="{6DD62B5A-8004-4B1D-9EF7-6AAEBE315F3D}" dt="2024-02-04T06:54:19.413" v="2138"/>
          <ac:picMkLst>
            <pc:docMk/>
            <pc:sldMk cId="4082515922" sldId="404"/>
            <ac:picMk id="21" creationId="{13494C62-FB29-C158-58FB-300BAD047E31}"/>
          </ac:picMkLst>
        </pc:picChg>
        <pc:picChg chg="add del mod ord">
          <ac:chgData name="강명묵" userId="86eabdaf-b3d9-410b-94eb-b1f37b7ff2a5" providerId="ADAL" clId="{6DD62B5A-8004-4B1D-9EF7-6AAEBE315F3D}" dt="2024-02-04T06:54:44.030" v="2139"/>
          <ac:picMkLst>
            <pc:docMk/>
            <pc:sldMk cId="4082515922" sldId="404"/>
            <ac:picMk id="24" creationId="{05D8270A-064B-7B39-AA6F-F6E9A416A4B0}"/>
          </ac:picMkLst>
        </pc:picChg>
        <pc:picChg chg="add del mod">
          <ac:chgData name="강명묵" userId="86eabdaf-b3d9-410b-94eb-b1f37b7ff2a5" providerId="ADAL" clId="{6DD62B5A-8004-4B1D-9EF7-6AAEBE315F3D}" dt="2024-02-04T06:54:50.035" v="2141"/>
          <ac:picMkLst>
            <pc:docMk/>
            <pc:sldMk cId="4082515922" sldId="404"/>
            <ac:picMk id="25" creationId="{6034FE22-F27D-3DFF-05F8-077A7A242750}"/>
          </ac:picMkLst>
        </pc:picChg>
        <pc:picChg chg="add del mod ord">
          <ac:chgData name="강명묵" userId="86eabdaf-b3d9-410b-94eb-b1f37b7ff2a5" providerId="ADAL" clId="{6DD62B5A-8004-4B1D-9EF7-6AAEBE315F3D}" dt="2024-02-04T06:55:17.880" v="2142"/>
          <ac:picMkLst>
            <pc:docMk/>
            <pc:sldMk cId="4082515922" sldId="404"/>
            <ac:picMk id="28" creationId="{C7D8A0B7-E473-8AF8-9203-37092F3D9DC0}"/>
          </ac:picMkLst>
        </pc:picChg>
        <pc:picChg chg="add del mod">
          <ac:chgData name="강명묵" userId="86eabdaf-b3d9-410b-94eb-b1f37b7ff2a5" providerId="ADAL" clId="{6DD62B5A-8004-4B1D-9EF7-6AAEBE315F3D}" dt="2024-02-04T06:55:19.469" v="2144"/>
          <ac:picMkLst>
            <pc:docMk/>
            <pc:sldMk cId="4082515922" sldId="404"/>
            <ac:picMk id="29" creationId="{C5B65DDC-F0B0-58BF-C501-041830065741}"/>
          </ac:picMkLst>
        </pc:picChg>
        <pc:picChg chg="add del mod ord">
          <ac:chgData name="강명묵" userId="86eabdaf-b3d9-410b-94eb-b1f37b7ff2a5" providerId="ADAL" clId="{6DD62B5A-8004-4B1D-9EF7-6AAEBE315F3D}" dt="2024-02-04T06:55:29.395" v="2145"/>
          <ac:picMkLst>
            <pc:docMk/>
            <pc:sldMk cId="4082515922" sldId="404"/>
            <ac:picMk id="32" creationId="{52E57165-7091-6325-636B-8A9173EC450B}"/>
          </ac:picMkLst>
        </pc:picChg>
        <pc:picChg chg="add del mod">
          <ac:chgData name="강명묵" userId="86eabdaf-b3d9-410b-94eb-b1f37b7ff2a5" providerId="ADAL" clId="{6DD62B5A-8004-4B1D-9EF7-6AAEBE315F3D}" dt="2024-02-04T06:55:31.081" v="2147"/>
          <ac:picMkLst>
            <pc:docMk/>
            <pc:sldMk cId="4082515922" sldId="404"/>
            <ac:picMk id="33" creationId="{2716D37C-D6D5-4D7B-CF4B-DAEC53FD3329}"/>
          </ac:picMkLst>
        </pc:picChg>
        <pc:picChg chg="add del mod ord">
          <ac:chgData name="강명묵" userId="86eabdaf-b3d9-410b-94eb-b1f37b7ff2a5" providerId="ADAL" clId="{6DD62B5A-8004-4B1D-9EF7-6AAEBE315F3D}" dt="2024-02-04T06:57:20.740" v="2148"/>
          <ac:picMkLst>
            <pc:docMk/>
            <pc:sldMk cId="4082515922" sldId="404"/>
            <ac:picMk id="36" creationId="{5B09AB14-2D50-5538-AEE3-7F43230BB4E7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4082515922" sldId="404"/>
            <ac:picMk id="37" creationId="{9CEB000C-067F-3C45-9B51-D54C3E81D77C}"/>
          </ac:picMkLst>
        </pc:picChg>
        <pc:picChg chg="add mod ord">
          <ac:chgData name="강명묵" userId="86eabdaf-b3d9-410b-94eb-b1f37b7ff2a5" providerId="ADAL" clId="{6DD62B5A-8004-4B1D-9EF7-6AAEBE315F3D}" dt="2024-02-04T07:01:03.793" v="2161" actId="34307"/>
          <ac:picMkLst>
            <pc:docMk/>
            <pc:sldMk cId="4082515922" sldId="404"/>
            <ac:picMk id="41" creationId="{F914AFEA-B3F7-1088-7B4E-F5D56B0E311D}"/>
          </ac:picMkLst>
        </pc:picChg>
      </pc:sldChg>
      <pc:sldChg chg="addSp delSp modSp add mod modTransition modNotesTx">
        <pc:chgData name="강명묵" userId="86eabdaf-b3d9-410b-94eb-b1f37b7ff2a5" providerId="ADAL" clId="{6DD62B5A-8004-4B1D-9EF7-6AAEBE315F3D}" dt="2024-02-04T07:04:58.648" v="2181"/>
        <pc:sldMkLst>
          <pc:docMk/>
          <pc:sldMk cId="29378884" sldId="405"/>
        </pc:sldMkLst>
        <pc:spChg chg="mod">
          <ac:chgData name="강명묵" userId="86eabdaf-b3d9-410b-94eb-b1f37b7ff2a5" providerId="ADAL" clId="{6DD62B5A-8004-4B1D-9EF7-6AAEBE315F3D}" dt="2024-02-03T08:49:44.464" v="796" actId="20577"/>
          <ac:spMkLst>
            <pc:docMk/>
            <pc:sldMk cId="29378884" sldId="405"/>
            <ac:spMk id="7" creationId="{23F40F0C-53D2-6546-F248-6E5E589B0C3C}"/>
          </ac:spMkLst>
        </pc:spChg>
        <pc:spChg chg="mod">
          <ac:chgData name="강명묵" userId="86eabdaf-b3d9-410b-94eb-b1f37b7ff2a5" providerId="ADAL" clId="{6DD62B5A-8004-4B1D-9EF7-6AAEBE315F3D}" dt="2024-02-03T08:07:49.673" v="376" actId="14100"/>
          <ac:spMkLst>
            <pc:docMk/>
            <pc:sldMk cId="29378884" sldId="405"/>
            <ac:spMk id="9" creationId="{6D6D3945-4871-6BC0-C5AE-585071BFA69D}"/>
          </ac:spMkLst>
        </pc:spChg>
        <pc:picChg chg="del">
          <ac:chgData name="강명묵" userId="86eabdaf-b3d9-410b-94eb-b1f37b7ff2a5" providerId="ADAL" clId="{6DD62B5A-8004-4B1D-9EF7-6AAEBE315F3D}" dt="2024-02-03T08:12:15.910" v="467" actId="478"/>
          <ac:picMkLst>
            <pc:docMk/>
            <pc:sldMk cId="29378884" sldId="405"/>
            <ac:picMk id="3" creationId="{33A8A09C-07F6-4B94-3A9B-1366CC9B6C4E}"/>
          </ac:picMkLst>
        </pc:picChg>
        <pc:picChg chg="add del mod">
          <ac:chgData name="강명묵" userId="86eabdaf-b3d9-410b-94eb-b1f37b7ff2a5" providerId="ADAL" clId="{6DD62B5A-8004-4B1D-9EF7-6AAEBE315F3D}" dt="2024-02-03T08:18:45.149" v="488" actId="478"/>
          <ac:picMkLst>
            <pc:docMk/>
            <pc:sldMk cId="29378884" sldId="405"/>
            <ac:picMk id="4" creationId="{C27448AF-A4C8-04FC-2A6A-509EC880FEF5}"/>
          </ac:picMkLst>
        </pc:picChg>
        <pc:picChg chg="add mod">
          <ac:chgData name="강명묵" userId="86eabdaf-b3d9-410b-94eb-b1f37b7ff2a5" providerId="ADAL" clId="{6DD62B5A-8004-4B1D-9EF7-6AAEBE315F3D}" dt="2024-02-04T07:04:58.648" v="2181"/>
          <ac:picMkLst>
            <pc:docMk/>
            <pc:sldMk cId="29378884" sldId="405"/>
            <ac:picMk id="4" creationId="{E8A3D01C-ECE3-1364-853C-C218BA29F902}"/>
          </ac:picMkLst>
        </pc:picChg>
        <pc:picChg chg="del">
          <ac:chgData name="강명묵" userId="86eabdaf-b3d9-410b-94eb-b1f37b7ff2a5" providerId="ADAL" clId="{6DD62B5A-8004-4B1D-9EF7-6AAEBE315F3D}" dt="2024-02-03T08:12:17.119" v="468" actId="478"/>
          <ac:picMkLst>
            <pc:docMk/>
            <pc:sldMk cId="29378884" sldId="405"/>
            <ac:picMk id="6" creationId="{51AAD034-DB6D-03AC-4911-6B46C219020B}"/>
          </ac:picMkLst>
        </pc:picChg>
        <pc:picChg chg="add del mod">
          <ac:chgData name="강명묵" userId="86eabdaf-b3d9-410b-94eb-b1f37b7ff2a5" providerId="ADAL" clId="{6DD62B5A-8004-4B1D-9EF7-6AAEBE315F3D}" dt="2024-02-03T08:18:46.564" v="489" actId="478"/>
          <ac:picMkLst>
            <pc:docMk/>
            <pc:sldMk cId="29378884" sldId="405"/>
            <ac:picMk id="11" creationId="{EDEE52DC-3D6F-A1BA-D8EF-B26AB38E3CFB}"/>
          </ac:picMkLst>
        </pc:picChg>
        <pc:picChg chg="del">
          <ac:chgData name="강명묵" userId="86eabdaf-b3d9-410b-94eb-b1f37b7ff2a5" providerId="ADAL" clId="{6DD62B5A-8004-4B1D-9EF7-6AAEBE315F3D}" dt="2024-02-03T08:12:18.578" v="469" actId="478"/>
          <ac:picMkLst>
            <pc:docMk/>
            <pc:sldMk cId="29378884" sldId="405"/>
            <ac:picMk id="12" creationId="{5688E3CE-55F1-74F0-D159-4B92CAC2B017}"/>
          </ac:picMkLst>
        </pc:picChg>
        <pc:picChg chg="add mod">
          <ac:chgData name="강명묵" userId="86eabdaf-b3d9-410b-94eb-b1f37b7ff2a5" providerId="ADAL" clId="{6DD62B5A-8004-4B1D-9EF7-6AAEBE315F3D}" dt="2024-02-03T08:20:30.461" v="514" actId="1076"/>
          <ac:picMkLst>
            <pc:docMk/>
            <pc:sldMk cId="29378884" sldId="405"/>
            <ac:picMk id="14" creationId="{A7052C39-1955-51DC-F9F3-C9FE007EE379}"/>
          </ac:picMkLst>
        </pc:picChg>
        <pc:picChg chg="add mod">
          <ac:chgData name="강명묵" userId="86eabdaf-b3d9-410b-94eb-b1f37b7ff2a5" providerId="ADAL" clId="{6DD62B5A-8004-4B1D-9EF7-6AAEBE315F3D}" dt="2024-02-03T08:44:31.650" v="779" actId="1076"/>
          <ac:picMkLst>
            <pc:docMk/>
            <pc:sldMk cId="29378884" sldId="405"/>
            <ac:picMk id="16" creationId="{3E40CC9B-CEF3-86F4-7346-7A1B7CC9FCC0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8.116" v="210" actId="47"/>
        <pc:sldMkLst>
          <pc:docMk/>
          <pc:sldMk cId="2100256820" sldId="405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2100256820" sldId="405"/>
            <ac:picMk id="16" creationId="{9E71ED5F-1A1F-1745-038A-3151CFD916EF}"/>
          </ac:picMkLst>
        </pc:picChg>
      </pc:sldChg>
      <pc:sldChg chg="addSp delSp modSp add mod modTransition modAnim modNotesTx">
        <pc:chgData name="강명묵" userId="86eabdaf-b3d9-410b-94eb-b1f37b7ff2a5" providerId="ADAL" clId="{6DD62B5A-8004-4B1D-9EF7-6AAEBE315F3D}" dt="2024-02-04T07:08:30.330" v="2185"/>
        <pc:sldMkLst>
          <pc:docMk/>
          <pc:sldMk cId="631523729" sldId="406"/>
        </pc:sldMkLst>
        <pc:spChg chg="add del mod">
          <ac:chgData name="강명묵" userId="86eabdaf-b3d9-410b-94eb-b1f37b7ff2a5" providerId="ADAL" clId="{6DD62B5A-8004-4B1D-9EF7-6AAEBE315F3D}" dt="2024-02-04T05:27:43.404" v="1763" actId="478"/>
          <ac:spMkLst>
            <pc:docMk/>
            <pc:sldMk cId="631523729" sldId="406"/>
            <ac:spMk id="2" creationId="{3D7D6E54-47A4-3E5E-204A-C04AE730B518}"/>
          </ac:spMkLst>
        </pc:spChg>
        <pc:spChg chg="mod">
          <ac:chgData name="강명묵" userId="86eabdaf-b3d9-410b-94eb-b1f37b7ff2a5" providerId="ADAL" clId="{6DD62B5A-8004-4B1D-9EF7-6AAEBE315F3D}" dt="2024-02-03T08:08:00.082" v="389" actId="20577"/>
          <ac:spMkLst>
            <pc:docMk/>
            <pc:sldMk cId="631523729" sldId="406"/>
            <ac:spMk id="5" creationId="{66073F15-1ED1-A573-05ED-10B902DB97E3}"/>
          </ac:spMkLst>
        </pc:spChg>
        <pc:spChg chg="mod">
          <ac:chgData name="강명묵" userId="86eabdaf-b3d9-410b-94eb-b1f37b7ff2a5" providerId="ADAL" clId="{6DD62B5A-8004-4B1D-9EF7-6AAEBE315F3D}" dt="2024-02-03T08:49:57.130" v="800" actId="20577"/>
          <ac:spMkLst>
            <pc:docMk/>
            <pc:sldMk cId="631523729" sldId="406"/>
            <ac:spMk id="7" creationId="{20D28462-3CDE-1931-9EC5-85A8106684A7}"/>
          </ac:spMkLst>
        </pc:spChg>
        <pc:spChg chg="del mod">
          <ac:chgData name="강명묵" userId="86eabdaf-b3d9-410b-94eb-b1f37b7ff2a5" providerId="ADAL" clId="{6DD62B5A-8004-4B1D-9EF7-6AAEBE315F3D}" dt="2024-02-03T08:08:02.603" v="391" actId="478"/>
          <ac:spMkLst>
            <pc:docMk/>
            <pc:sldMk cId="631523729" sldId="406"/>
            <ac:spMk id="9" creationId="{9ED42DA2-6A76-5FC6-426C-029276A78BB6}"/>
          </ac:spMkLst>
        </pc:spChg>
        <pc:picChg chg="del">
          <ac:chgData name="강명묵" userId="86eabdaf-b3d9-410b-94eb-b1f37b7ff2a5" providerId="ADAL" clId="{6DD62B5A-8004-4B1D-9EF7-6AAEBE315F3D}" dt="2024-02-03T08:23:08.869" v="539" actId="478"/>
          <ac:picMkLst>
            <pc:docMk/>
            <pc:sldMk cId="631523729" sldId="406"/>
            <ac:picMk id="3" creationId="{A579E99B-D0AD-B424-F125-D58C0AF05BFB}"/>
          </ac:picMkLst>
        </pc:picChg>
        <pc:picChg chg="add del mod">
          <ac:chgData name="강명묵" userId="86eabdaf-b3d9-410b-94eb-b1f37b7ff2a5" providerId="ADAL" clId="{6DD62B5A-8004-4B1D-9EF7-6AAEBE315F3D}" dt="2024-02-04T07:07:15.583" v="2184"/>
          <ac:picMkLst>
            <pc:docMk/>
            <pc:sldMk cId="631523729" sldId="406"/>
            <ac:picMk id="4" creationId="{3C944B6F-559F-7B5A-3FAB-1AFDF52BE68B}"/>
          </ac:picMkLst>
        </pc:picChg>
        <pc:picChg chg="add del mod">
          <ac:chgData name="강명묵" userId="86eabdaf-b3d9-410b-94eb-b1f37b7ff2a5" providerId="ADAL" clId="{6DD62B5A-8004-4B1D-9EF7-6AAEBE315F3D}" dt="2024-02-03T08:25:02.625" v="594" actId="478"/>
          <ac:picMkLst>
            <pc:docMk/>
            <pc:sldMk cId="631523729" sldId="406"/>
            <ac:picMk id="4" creationId="{4DDA2B58-7B88-F7FC-E936-D78A7FA1B7E7}"/>
          </ac:picMkLst>
        </pc:picChg>
        <pc:picChg chg="del">
          <ac:chgData name="강명묵" userId="86eabdaf-b3d9-410b-94eb-b1f37b7ff2a5" providerId="ADAL" clId="{6DD62B5A-8004-4B1D-9EF7-6AAEBE315F3D}" dt="2024-02-03T08:23:07.525" v="538" actId="478"/>
          <ac:picMkLst>
            <pc:docMk/>
            <pc:sldMk cId="631523729" sldId="406"/>
            <ac:picMk id="6" creationId="{5724EB1D-FFDC-D8BE-83C2-2E4ADCED2299}"/>
          </ac:picMkLst>
        </pc:picChg>
        <pc:picChg chg="add del mod ord">
          <ac:chgData name="강명묵" userId="86eabdaf-b3d9-410b-94eb-b1f37b7ff2a5" providerId="ADAL" clId="{6DD62B5A-8004-4B1D-9EF7-6AAEBE315F3D}" dt="2024-02-04T07:08:30.330" v="2185"/>
          <ac:picMkLst>
            <pc:docMk/>
            <pc:sldMk cId="631523729" sldId="406"/>
            <ac:picMk id="10" creationId="{5016248D-B917-C905-1FAC-4E997412A19F}"/>
          </ac:picMkLst>
        </pc:picChg>
        <pc:picChg chg="add mod">
          <ac:chgData name="강명묵" userId="86eabdaf-b3d9-410b-94eb-b1f37b7ff2a5" providerId="ADAL" clId="{6DD62B5A-8004-4B1D-9EF7-6AAEBE315F3D}" dt="2024-02-03T08:25:22.510" v="596" actId="1076"/>
          <ac:picMkLst>
            <pc:docMk/>
            <pc:sldMk cId="631523729" sldId="406"/>
            <ac:picMk id="11" creationId="{93D49141-56C6-B6C0-6952-645B405C7087}"/>
          </ac:picMkLst>
        </pc:picChg>
        <pc:picChg chg="add mod">
          <ac:chgData name="강명묵" userId="86eabdaf-b3d9-410b-94eb-b1f37b7ff2a5" providerId="ADAL" clId="{6DD62B5A-8004-4B1D-9EF7-6AAEBE315F3D}" dt="2024-02-04T07:08:30.330" v="2185"/>
          <ac:picMkLst>
            <pc:docMk/>
            <pc:sldMk cId="631523729" sldId="406"/>
            <ac:picMk id="12" creationId="{C4A13BE6-6CB7-7DBD-8600-3232E0382F2F}"/>
          </ac:picMkLst>
        </pc:picChg>
        <pc:picChg chg="del">
          <ac:chgData name="강명묵" userId="86eabdaf-b3d9-410b-94eb-b1f37b7ff2a5" providerId="ADAL" clId="{6DD62B5A-8004-4B1D-9EF7-6AAEBE315F3D}" dt="2024-02-03T08:23:10.823" v="540" actId="478"/>
          <ac:picMkLst>
            <pc:docMk/>
            <pc:sldMk cId="631523729" sldId="406"/>
            <ac:picMk id="12" creationId="{F3283E6F-6AB8-4C4C-7C4B-52AF6839B02A}"/>
          </ac:picMkLst>
        </pc:picChg>
        <pc:picChg chg="add mod ord">
          <ac:chgData name="강명묵" userId="86eabdaf-b3d9-410b-94eb-b1f37b7ff2a5" providerId="ADAL" clId="{6DD62B5A-8004-4B1D-9EF7-6AAEBE315F3D}" dt="2024-02-03T08:25:55.036" v="615" actId="167"/>
          <ac:picMkLst>
            <pc:docMk/>
            <pc:sldMk cId="631523729" sldId="406"/>
            <ac:picMk id="14" creationId="{67EC0B86-E1AA-5BF6-209C-E49D2A09C62E}"/>
          </ac:picMkLst>
        </pc:picChg>
      </pc:sldChg>
      <pc:sldChg chg="delSp del modTransition modAnim">
        <pc:chgData name="강명묵" userId="86eabdaf-b3d9-410b-94eb-b1f37b7ff2a5" providerId="ADAL" clId="{6DD62B5A-8004-4B1D-9EF7-6AAEBE315F3D}" dt="2024-02-03T08:06:36.168" v="204" actId="47"/>
        <pc:sldMkLst>
          <pc:docMk/>
          <pc:sldMk cId="1227054626" sldId="406"/>
        </pc:sldMkLst>
        <pc:picChg chg="del">
          <ac:chgData name="강명묵" userId="86eabdaf-b3d9-410b-94eb-b1f37b7ff2a5" providerId="ADAL" clId="{6DD62B5A-8004-4B1D-9EF7-6AAEBE315F3D}" dt="2024-02-03T08:02:04.958" v="4"/>
          <ac:picMkLst>
            <pc:docMk/>
            <pc:sldMk cId="1227054626" sldId="406"/>
            <ac:picMk id="13" creationId="{7C820104-9DF7-93AD-2107-14DAE2A0EE57}"/>
          </ac:picMkLst>
        </pc:picChg>
      </pc:sldChg>
      <pc:sldChg chg="addSp delSp modSp add mod modTransition modAnim modNotesTx">
        <pc:chgData name="강명묵" userId="86eabdaf-b3d9-410b-94eb-b1f37b7ff2a5" providerId="ADAL" clId="{6DD62B5A-8004-4B1D-9EF7-6AAEBE315F3D}" dt="2024-02-04T07:10:56.145" v="2194"/>
        <pc:sldMkLst>
          <pc:docMk/>
          <pc:sldMk cId="3501254464" sldId="407"/>
        </pc:sldMkLst>
        <pc:spChg chg="mod">
          <ac:chgData name="강명묵" userId="86eabdaf-b3d9-410b-94eb-b1f37b7ff2a5" providerId="ADAL" clId="{6DD62B5A-8004-4B1D-9EF7-6AAEBE315F3D}" dt="2024-02-03T08:08:12.006" v="410" actId="20577"/>
          <ac:spMkLst>
            <pc:docMk/>
            <pc:sldMk cId="3501254464" sldId="407"/>
            <ac:spMk id="5" creationId="{8C8D4B1D-F0A7-4E64-1799-22D8F9E99FB4}"/>
          </ac:spMkLst>
        </pc:spChg>
        <pc:spChg chg="mod">
          <ac:chgData name="강명묵" userId="86eabdaf-b3d9-410b-94eb-b1f37b7ff2a5" providerId="ADAL" clId="{6DD62B5A-8004-4B1D-9EF7-6AAEBE315F3D}" dt="2024-02-03T08:50:13.614" v="807" actId="20577"/>
          <ac:spMkLst>
            <pc:docMk/>
            <pc:sldMk cId="3501254464" sldId="407"/>
            <ac:spMk id="7" creationId="{566E71B9-1A7C-9896-534E-BB048FA761DE}"/>
          </ac:spMkLst>
        </pc:spChg>
        <pc:picChg chg="del">
          <ac:chgData name="강명묵" userId="86eabdaf-b3d9-410b-94eb-b1f37b7ff2a5" providerId="ADAL" clId="{6DD62B5A-8004-4B1D-9EF7-6AAEBE315F3D}" dt="2024-02-03T08:27:03.392" v="628" actId="478"/>
          <ac:picMkLst>
            <pc:docMk/>
            <pc:sldMk cId="3501254464" sldId="407"/>
            <ac:picMk id="3" creationId="{8370FB19-F0C3-87F3-BA1F-FCF5293A49E2}"/>
          </ac:picMkLst>
        </pc:picChg>
        <pc:picChg chg="add mod">
          <ac:chgData name="강명묵" userId="86eabdaf-b3d9-410b-94eb-b1f37b7ff2a5" providerId="ADAL" clId="{6DD62B5A-8004-4B1D-9EF7-6AAEBE315F3D}" dt="2024-02-04T05:29:36.756" v="1804" actId="1037"/>
          <ac:picMkLst>
            <pc:docMk/>
            <pc:sldMk cId="3501254464" sldId="407"/>
            <ac:picMk id="4" creationId="{9BCE9AB5-AF49-0206-D785-6C65E0920A18}"/>
          </ac:picMkLst>
        </pc:picChg>
        <pc:picChg chg="add del mod">
          <ac:chgData name="강명묵" userId="86eabdaf-b3d9-410b-94eb-b1f37b7ff2a5" providerId="ADAL" clId="{6DD62B5A-8004-4B1D-9EF7-6AAEBE315F3D}" dt="2024-02-04T07:10:34.252" v="2193"/>
          <ac:picMkLst>
            <pc:docMk/>
            <pc:sldMk cId="3501254464" sldId="407"/>
            <ac:picMk id="6" creationId="{045004F9-9FB9-1AFC-4EA6-9280F431FDED}"/>
          </ac:picMkLst>
        </pc:picChg>
        <pc:picChg chg="del">
          <ac:chgData name="강명묵" userId="86eabdaf-b3d9-410b-94eb-b1f37b7ff2a5" providerId="ADAL" clId="{6DD62B5A-8004-4B1D-9EF7-6AAEBE315F3D}" dt="2024-02-03T08:27:02.078" v="627" actId="478"/>
          <ac:picMkLst>
            <pc:docMk/>
            <pc:sldMk cId="3501254464" sldId="407"/>
            <ac:picMk id="6" creationId="{6380F8E7-9BE9-7EAD-CD09-37A0B47F022A}"/>
          </ac:picMkLst>
        </pc:picChg>
        <pc:picChg chg="add del mod">
          <ac:chgData name="강명묵" userId="86eabdaf-b3d9-410b-94eb-b1f37b7ff2a5" providerId="ADAL" clId="{6DD62B5A-8004-4B1D-9EF7-6AAEBE315F3D}" dt="2024-02-03T08:48:55.903" v="786" actId="478"/>
          <ac:picMkLst>
            <pc:docMk/>
            <pc:sldMk cId="3501254464" sldId="407"/>
            <ac:picMk id="10" creationId="{C7D1215E-FAB0-4842-6398-9EC617FE42FC}"/>
          </ac:picMkLst>
        </pc:picChg>
        <pc:picChg chg="add del mod ord">
          <ac:chgData name="강명묵" userId="86eabdaf-b3d9-410b-94eb-b1f37b7ff2a5" providerId="ADAL" clId="{6DD62B5A-8004-4B1D-9EF7-6AAEBE315F3D}" dt="2024-02-04T07:10:56.145" v="2194"/>
          <ac:picMkLst>
            <pc:docMk/>
            <pc:sldMk cId="3501254464" sldId="407"/>
            <ac:picMk id="11" creationId="{678DCAE0-7253-005C-4568-2B25CD6D9CE5}"/>
          </ac:picMkLst>
        </pc:picChg>
        <pc:picChg chg="add mod">
          <ac:chgData name="강명묵" userId="86eabdaf-b3d9-410b-94eb-b1f37b7ff2a5" providerId="ADAL" clId="{6DD62B5A-8004-4B1D-9EF7-6AAEBE315F3D}" dt="2024-02-04T07:10:56.145" v="2194"/>
          <ac:picMkLst>
            <pc:docMk/>
            <pc:sldMk cId="3501254464" sldId="407"/>
            <ac:picMk id="12" creationId="{113BA9DD-A88B-6EAF-889B-D4F89B88DD48}"/>
          </ac:picMkLst>
        </pc:picChg>
        <pc:picChg chg="del">
          <ac:chgData name="강명묵" userId="86eabdaf-b3d9-410b-94eb-b1f37b7ff2a5" providerId="ADAL" clId="{6DD62B5A-8004-4B1D-9EF7-6AAEBE315F3D}" dt="2024-02-03T08:27:04.662" v="629" actId="478"/>
          <ac:picMkLst>
            <pc:docMk/>
            <pc:sldMk cId="3501254464" sldId="407"/>
            <ac:picMk id="12" creationId="{8FBB12A0-27FE-B0D4-4FC7-EE1F72D39380}"/>
          </ac:picMkLst>
        </pc:picChg>
      </pc:sldChg>
      <pc:sldChg chg="addSp delSp modSp add mod ord modTransition modAnim">
        <pc:chgData name="강명묵" userId="86eabdaf-b3d9-410b-94eb-b1f37b7ff2a5" providerId="ADAL" clId="{6DD62B5A-8004-4B1D-9EF7-6AAEBE315F3D}" dt="2024-02-04T07:01:19.041" v="2168"/>
        <pc:sldMkLst>
          <pc:docMk/>
          <pc:sldMk cId="2852334956" sldId="408"/>
        </pc:sldMkLst>
        <pc:spChg chg="add mod">
          <ac:chgData name="강명묵" userId="86eabdaf-b3d9-410b-94eb-b1f37b7ff2a5" providerId="ADAL" clId="{6DD62B5A-8004-4B1D-9EF7-6AAEBE315F3D}" dt="2024-02-04T03:31:01.222" v="834" actId="14100"/>
          <ac:spMkLst>
            <pc:docMk/>
            <pc:sldMk cId="2852334956" sldId="408"/>
            <ac:spMk id="2" creationId="{C8E2B3E4-1EB2-C128-1D0E-B124A83F2A3F}"/>
          </ac:spMkLst>
        </pc:spChg>
        <pc:spChg chg="add mod">
          <ac:chgData name="강명묵" userId="86eabdaf-b3d9-410b-94eb-b1f37b7ff2a5" providerId="ADAL" clId="{6DD62B5A-8004-4B1D-9EF7-6AAEBE315F3D}" dt="2024-02-04T03:35:32.395" v="938" actId="14100"/>
          <ac:spMkLst>
            <pc:docMk/>
            <pc:sldMk cId="2852334956" sldId="408"/>
            <ac:spMk id="3" creationId="{1AF2F60F-C40A-6942-2C8B-F583D1914DA8}"/>
          </ac:spMkLst>
        </pc:spChg>
        <pc:spChg chg="add mod">
          <ac:chgData name="강명묵" userId="86eabdaf-b3d9-410b-94eb-b1f37b7ff2a5" providerId="ADAL" clId="{6DD62B5A-8004-4B1D-9EF7-6AAEBE315F3D}" dt="2024-02-04T03:35:40.847" v="939" actId="571"/>
          <ac:spMkLst>
            <pc:docMk/>
            <pc:sldMk cId="2852334956" sldId="408"/>
            <ac:spMk id="4" creationId="{F51CE7FA-CA5D-FA0B-2939-23AB184E6F0B}"/>
          </ac:spMkLst>
        </pc:spChg>
        <pc:spChg chg="add mod">
          <ac:chgData name="강명묵" userId="86eabdaf-b3d9-410b-94eb-b1f37b7ff2a5" providerId="ADAL" clId="{6DD62B5A-8004-4B1D-9EF7-6AAEBE315F3D}" dt="2024-02-04T03:35:56.460" v="942" actId="14100"/>
          <ac:spMkLst>
            <pc:docMk/>
            <pc:sldMk cId="2852334956" sldId="408"/>
            <ac:spMk id="6" creationId="{FA555A86-CF6F-4874-B012-226A9FA7420B}"/>
          </ac:spMkLst>
        </pc:spChg>
        <pc:spChg chg="mod">
          <ac:chgData name="강명묵" userId="86eabdaf-b3d9-410b-94eb-b1f37b7ff2a5" providerId="ADAL" clId="{6DD62B5A-8004-4B1D-9EF7-6AAEBE315F3D}" dt="2024-02-03T08:49:13.255" v="789" actId="20577"/>
          <ac:spMkLst>
            <pc:docMk/>
            <pc:sldMk cId="2852334956" sldId="408"/>
            <ac:spMk id="7" creationId="{E8F641A3-D460-FB5B-CA62-3EFB7C445A0B}"/>
          </ac:spMkLst>
        </pc:spChg>
        <pc:spChg chg="add mod">
          <ac:chgData name="강명묵" userId="86eabdaf-b3d9-410b-94eb-b1f37b7ff2a5" providerId="ADAL" clId="{6DD62B5A-8004-4B1D-9EF7-6AAEBE315F3D}" dt="2024-02-04T03:36:01.430" v="944" actId="571"/>
          <ac:spMkLst>
            <pc:docMk/>
            <pc:sldMk cId="2852334956" sldId="408"/>
            <ac:spMk id="12" creationId="{0A6D1215-8F18-D684-4326-0613417A9B6E}"/>
          </ac:spMkLst>
        </pc:spChg>
        <pc:spChg chg="add mod">
          <ac:chgData name="강명묵" userId="86eabdaf-b3d9-410b-94eb-b1f37b7ff2a5" providerId="ADAL" clId="{6DD62B5A-8004-4B1D-9EF7-6AAEBE315F3D}" dt="2024-02-04T03:36:04.027" v="946" actId="571"/>
          <ac:spMkLst>
            <pc:docMk/>
            <pc:sldMk cId="2852334956" sldId="408"/>
            <ac:spMk id="15" creationId="{F9ABDA85-88C5-7CC6-712D-AAF44252B258}"/>
          </ac:spMkLst>
        </pc:spChg>
        <pc:spChg chg="add mod">
          <ac:chgData name="강명묵" userId="86eabdaf-b3d9-410b-94eb-b1f37b7ff2a5" providerId="ADAL" clId="{6DD62B5A-8004-4B1D-9EF7-6AAEBE315F3D}" dt="2024-02-04T03:36:40.159" v="949" actId="1076"/>
          <ac:spMkLst>
            <pc:docMk/>
            <pc:sldMk cId="2852334956" sldId="408"/>
            <ac:spMk id="16" creationId="{B0ED7DA5-56E9-D3E1-0881-E00435297EAE}"/>
          </ac:spMkLst>
        </pc:spChg>
        <pc:picChg chg="del">
          <ac:chgData name="강명묵" userId="86eabdaf-b3d9-410b-94eb-b1f37b7ff2a5" providerId="ADAL" clId="{6DD62B5A-8004-4B1D-9EF7-6AAEBE315F3D}" dt="2024-02-03T08:32:28.389" v="694" actId="478"/>
          <ac:picMkLst>
            <pc:docMk/>
            <pc:sldMk cId="2852334956" sldId="408"/>
            <ac:picMk id="4" creationId="{48499BC6-DF53-FA97-1CCE-75E626C6069A}"/>
          </ac:picMkLst>
        </pc:picChg>
        <pc:picChg chg="add mod">
          <ac:chgData name="강명묵" userId="86eabdaf-b3d9-410b-94eb-b1f37b7ff2a5" providerId="ADAL" clId="{6DD62B5A-8004-4B1D-9EF7-6AAEBE315F3D}" dt="2024-02-04T03:36:01.430" v="944" actId="571"/>
          <ac:picMkLst>
            <pc:docMk/>
            <pc:sldMk cId="2852334956" sldId="408"/>
            <ac:picMk id="10" creationId="{A2F39C0D-2B37-56E9-0CFB-B9BB1A63EB94}"/>
          </ac:picMkLst>
        </pc:picChg>
        <pc:picChg chg="mod">
          <ac:chgData name="강명묵" userId="86eabdaf-b3d9-410b-94eb-b1f37b7ff2a5" providerId="ADAL" clId="{6DD62B5A-8004-4B1D-9EF7-6AAEBE315F3D}" dt="2024-02-03T08:32:33.549" v="719" actId="1036"/>
          <ac:picMkLst>
            <pc:docMk/>
            <pc:sldMk cId="2852334956" sldId="408"/>
            <ac:picMk id="11" creationId="{56C8293F-AE98-3EE6-05D2-C6B87B2F2DE5}"/>
          </ac:picMkLst>
        </pc:picChg>
        <pc:picChg chg="add mod">
          <ac:chgData name="강명묵" userId="86eabdaf-b3d9-410b-94eb-b1f37b7ff2a5" providerId="ADAL" clId="{6DD62B5A-8004-4B1D-9EF7-6AAEBE315F3D}" dt="2024-02-04T03:36:04.027" v="946" actId="571"/>
          <ac:picMkLst>
            <pc:docMk/>
            <pc:sldMk cId="2852334956" sldId="408"/>
            <ac:picMk id="13" creationId="{2D56F455-30F9-11F5-EB82-5173AB19AB59}"/>
          </ac:picMkLst>
        </pc:picChg>
        <pc:picChg chg="mod">
          <ac:chgData name="강명묵" userId="86eabdaf-b3d9-410b-94eb-b1f37b7ff2a5" providerId="ADAL" clId="{6DD62B5A-8004-4B1D-9EF7-6AAEBE315F3D}" dt="2024-02-03T08:32:33.549" v="719" actId="1036"/>
          <ac:picMkLst>
            <pc:docMk/>
            <pc:sldMk cId="2852334956" sldId="408"/>
            <ac:picMk id="14" creationId="{97F9720B-308E-C1AA-19D5-AAD5A3D37C11}"/>
          </ac:picMkLst>
        </pc:picChg>
        <pc:picChg chg="del">
          <ac:chgData name="강명묵" userId="86eabdaf-b3d9-410b-94eb-b1f37b7ff2a5" providerId="ADAL" clId="{6DD62B5A-8004-4B1D-9EF7-6AAEBE315F3D}" dt="2024-02-03T08:11:11.388" v="455" actId="478"/>
          <ac:picMkLst>
            <pc:docMk/>
            <pc:sldMk cId="2852334956" sldId="408"/>
            <ac:picMk id="16" creationId="{21F735DF-83FA-5E97-86FE-C05B535E1DAC}"/>
          </ac:picMkLst>
        </pc:picChg>
        <pc:picChg chg="add del mod">
          <ac:chgData name="강명묵" userId="86eabdaf-b3d9-410b-94eb-b1f37b7ff2a5" providerId="ADAL" clId="{6DD62B5A-8004-4B1D-9EF7-6AAEBE315F3D}" dt="2024-02-04T06:51:08.114" v="2128"/>
          <ac:picMkLst>
            <pc:docMk/>
            <pc:sldMk cId="2852334956" sldId="408"/>
            <ac:picMk id="18" creationId="{D9170E91-49A2-7305-B70A-CB2FA8FBF1A9}"/>
          </ac:picMkLst>
        </pc:picChg>
        <pc:picChg chg="add del mod ord">
          <ac:chgData name="강명묵" userId="86eabdaf-b3d9-410b-94eb-b1f37b7ff2a5" providerId="ADAL" clId="{6DD62B5A-8004-4B1D-9EF7-6AAEBE315F3D}" dt="2024-02-04T06:52:16.769" v="2129"/>
          <ac:picMkLst>
            <pc:docMk/>
            <pc:sldMk cId="2852334956" sldId="408"/>
            <ac:picMk id="21" creationId="{A7812A08-2BB0-D949-B67A-ED8491443337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2852334956" sldId="408"/>
            <ac:picMk id="22" creationId="{CCAA1E7B-8984-AB66-15DB-D1FA1043030C}"/>
          </ac:picMkLst>
        </pc:picChg>
        <pc:picChg chg="add mod ord">
          <ac:chgData name="강명묵" userId="86eabdaf-b3d9-410b-94eb-b1f37b7ff2a5" providerId="ADAL" clId="{6DD62B5A-8004-4B1D-9EF7-6AAEBE315F3D}" dt="2024-02-04T07:01:03.793" v="2160" actId="34307"/>
          <ac:picMkLst>
            <pc:docMk/>
            <pc:sldMk cId="2852334956" sldId="408"/>
            <ac:picMk id="25" creationId="{641611D0-B4B4-0F4D-94D4-D378B2FAE624}"/>
          </ac:picMkLst>
        </pc:picChg>
      </pc:sldChg>
      <pc:sldChg chg="addSp delSp modSp add mod ord modTransition modAnim modNotesTx">
        <pc:chgData name="강명묵" userId="86eabdaf-b3d9-410b-94eb-b1f37b7ff2a5" providerId="ADAL" clId="{6DD62B5A-8004-4B1D-9EF7-6AAEBE315F3D}" dt="2024-02-04T07:01:19.041" v="2168"/>
        <pc:sldMkLst>
          <pc:docMk/>
          <pc:sldMk cId="3765724634" sldId="409"/>
        </pc:sldMkLst>
        <pc:spChg chg="add mod">
          <ac:chgData name="강명묵" userId="86eabdaf-b3d9-410b-94eb-b1f37b7ff2a5" providerId="ADAL" clId="{6DD62B5A-8004-4B1D-9EF7-6AAEBE315F3D}" dt="2024-02-04T04:56:15.033" v="976" actId="1036"/>
          <ac:spMkLst>
            <pc:docMk/>
            <pc:sldMk cId="3765724634" sldId="409"/>
            <ac:spMk id="2" creationId="{3F6CE683-188A-455A-E95B-31E74953E84D}"/>
          </ac:spMkLst>
        </pc:spChg>
        <pc:spChg chg="mod">
          <ac:chgData name="강명묵" userId="86eabdaf-b3d9-410b-94eb-b1f37b7ff2a5" providerId="ADAL" clId="{6DD62B5A-8004-4B1D-9EF7-6AAEBE315F3D}" dt="2024-02-03T08:49:30.361" v="792" actId="20577"/>
          <ac:spMkLst>
            <pc:docMk/>
            <pc:sldMk cId="3765724634" sldId="409"/>
            <ac:spMk id="7" creationId="{F4E47DE4-D0FA-6F36-CA29-14768AC85E8B}"/>
          </ac:spMkLst>
        </pc:spChg>
        <pc:picChg chg="add del mod">
          <ac:chgData name="강명묵" userId="86eabdaf-b3d9-410b-94eb-b1f37b7ff2a5" providerId="ADAL" clId="{6DD62B5A-8004-4B1D-9EF7-6AAEBE315F3D}" dt="2024-02-03T08:36:01.160" v="774" actId="478"/>
          <ac:picMkLst>
            <pc:docMk/>
            <pc:sldMk cId="3765724634" sldId="409"/>
            <ac:picMk id="3" creationId="{2A4E9676-7FBC-78B5-FB69-842C6963E375}"/>
          </ac:picMkLst>
        </pc:picChg>
        <pc:picChg chg="del">
          <ac:chgData name="강명묵" userId="86eabdaf-b3d9-410b-94eb-b1f37b7ff2a5" providerId="ADAL" clId="{6DD62B5A-8004-4B1D-9EF7-6AAEBE315F3D}" dt="2024-02-03T08:17:55.181" v="477" actId="478"/>
          <ac:picMkLst>
            <pc:docMk/>
            <pc:sldMk cId="3765724634" sldId="409"/>
            <ac:picMk id="4" creationId="{F5449E11-687F-7761-0BBA-78B929B2C4A4}"/>
          </ac:picMkLst>
        </pc:picChg>
        <pc:picChg chg="add mod">
          <ac:chgData name="강명묵" userId="86eabdaf-b3d9-410b-94eb-b1f37b7ff2a5" providerId="ADAL" clId="{6DD62B5A-8004-4B1D-9EF7-6AAEBE315F3D}" dt="2024-02-03T08:36:10.381" v="776" actId="1076"/>
          <ac:picMkLst>
            <pc:docMk/>
            <pc:sldMk cId="3765724634" sldId="409"/>
            <ac:picMk id="10" creationId="{08EB0611-79DC-E9C5-44B3-F7BF362CF25B}"/>
          </ac:picMkLst>
        </pc:picChg>
        <pc:picChg chg="del">
          <ac:chgData name="강명묵" userId="86eabdaf-b3d9-410b-94eb-b1f37b7ff2a5" providerId="ADAL" clId="{6DD62B5A-8004-4B1D-9EF7-6AAEBE315F3D}" dt="2024-02-03T08:18:00.153" v="480" actId="478"/>
          <ac:picMkLst>
            <pc:docMk/>
            <pc:sldMk cId="3765724634" sldId="409"/>
            <ac:picMk id="11" creationId="{5E879867-E288-6909-3661-DFCD584D097F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3765724634" sldId="409"/>
            <ac:picMk id="11" creationId="{9CC52AA2-B4E0-337C-CD10-A837876A9D56}"/>
          </ac:picMkLst>
        </pc:picChg>
        <pc:picChg chg="add mod ord">
          <ac:chgData name="강명묵" userId="86eabdaf-b3d9-410b-94eb-b1f37b7ff2a5" providerId="ADAL" clId="{6DD62B5A-8004-4B1D-9EF7-6AAEBE315F3D}" dt="2024-02-04T07:01:03.793" v="2163" actId="34307"/>
          <ac:picMkLst>
            <pc:docMk/>
            <pc:sldMk cId="3765724634" sldId="409"/>
            <ac:picMk id="12" creationId="{2FBD8838-E072-E3BF-6A58-95D894564BBD}"/>
          </ac:picMkLst>
        </pc:picChg>
        <pc:picChg chg="add del">
          <ac:chgData name="강명묵" userId="86eabdaf-b3d9-410b-94eb-b1f37b7ff2a5" providerId="ADAL" clId="{6DD62B5A-8004-4B1D-9EF7-6AAEBE315F3D}" dt="2024-02-03T08:18:38.330" v="484" actId="22"/>
          <ac:picMkLst>
            <pc:docMk/>
            <pc:sldMk cId="3765724634" sldId="409"/>
            <ac:picMk id="13" creationId="{792CF7B6-F2C6-6034-6645-C43F891BC647}"/>
          </ac:picMkLst>
        </pc:picChg>
        <pc:picChg chg="add del mod">
          <ac:chgData name="강명묵" userId="86eabdaf-b3d9-410b-94eb-b1f37b7ff2a5" providerId="ADAL" clId="{6DD62B5A-8004-4B1D-9EF7-6AAEBE315F3D}" dt="2024-02-03T08:19:09.650" v="493" actId="22"/>
          <ac:picMkLst>
            <pc:docMk/>
            <pc:sldMk cId="3765724634" sldId="409"/>
            <ac:picMk id="15" creationId="{77FA4313-A8D8-F091-89CF-DC1DF61A2EC6}"/>
          </ac:picMkLst>
        </pc:picChg>
      </pc:sldChg>
      <pc:sldChg chg="addSp delSp modSp add mod ord modTransition modAnim modNotesTx">
        <pc:chgData name="강명묵" userId="86eabdaf-b3d9-410b-94eb-b1f37b7ff2a5" providerId="ADAL" clId="{6DD62B5A-8004-4B1D-9EF7-6AAEBE315F3D}" dt="2024-02-04T07:03:50.809" v="2179"/>
        <pc:sldMkLst>
          <pc:docMk/>
          <pc:sldMk cId="4268156559" sldId="410"/>
        </pc:sldMkLst>
        <pc:spChg chg="add mod">
          <ac:chgData name="강명묵" userId="86eabdaf-b3d9-410b-94eb-b1f37b7ff2a5" providerId="ADAL" clId="{6DD62B5A-8004-4B1D-9EF7-6AAEBE315F3D}" dt="2024-02-04T04:59:44.081" v="1144" actId="14100"/>
          <ac:spMkLst>
            <pc:docMk/>
            <pc:sldMk cId="4268156559" sldId="410"/>
            <ac:spMk id="2" creationId="{39662669-6B61-A9CB-ED21-641DE89FD033}"/>
          </ac:spMkLst>
        </pc:spChg>
        <pc:spChg chg="mod">
          <ac:chgData name="강명묵" userId="86eabdaf-b3d9-410b-94eb-b1f37b7ff2a5" providerId="ADAL" clId="{6DD62B5A-8004-4B1D-9EF7-6AAEBE315F3D}" dt="2024-02-03T08:49:38.522" v="794" actId="20577"/>
          <ac:spMkLst>
            <pc:docMk/>
            <pc:sldMk cId="4268156559" sldId="410"/>
            <ac:spMk id="7" creationId="{0B126AE6-2752-47E9-3925-6C1CEA6C0947}"/>
          </ac:spMkLst>
        </pc:spChg>
        <pc:spChg chg="add del">
          <ac:chgData name="강명묵" userId="86eabdaf-b3d9-410b-94eb-b1f37b7ff2a5" providerId="ADAL" clId="{6DD62B5A-8004-4B1D-9EF7-6AAEBE315F3D}" dt="2024-02-04T05:00:03.018" v="1148" actId="478"/>
          <ac:spMkLst>
            <pc:docMk/>
            <pc:sldMk cId="4268156559" sldId="410"/>
            <ac:spMk id="10" creationId="{CEE22FE6-86F0-F7E4-809D-7B75A2AB0E0C}"/>
          </ac:spMkLst>
        </pc:spChg>
        <pc:spChg chg="add mod">
          <ac:chgData name="강명묵" userId="86eabdaf-b3d9-410b-94eb-b1f37b7ff2a5" providerId="ADAL" clId="{6DD62B5A-8004-4B1D-9EF7-6AAEBE315F3D}" dt="2024-02-04T05:00:30.785" v="1185" actId="1037"/>
          <ac:spMkLst>
            <pc:docMk/>
            <pc:sldMk cId="4268156559" sldId="410"/>
            <ac:spMk id="12" creationId="{635DB3CD-A8FF-3D32-3732-9388A8360B9F}"/>
          </ac:spMkLst>
        </pc:spChg>
        <pc:spChg chg="add mod">
          <ac:chgData name="강명묵" userId="86eabdaf-b3d9-410b-94eb-b1f37b7ff2a5" providerId="ADAL" clId="{6DD62B5A-8004-4B1D-9EF7-6AAEBE315F3D}" dt="2024-02-04T05:01:30.330" v="1193" actId="14100"/>
          <ac:spMkLst>
            <pc:docMk/>
            <pc:sldMk cId="4268156559" sldId="410"/>
            <ac:spMk id="15" creationId="{57991BF0-C5FD-AB1D-A490-49F95487884E}"/>
          </ac:spMkLst>
        </pc:spChg>
        <pc:spChg chg="add mod">
          <ac:chgData name="강명묵" userId="86eabdaf-b3d9-410b-94eb-b1f37b7ff2a5" providerId="ADAL" clId="{6DD62B5A-8004-4B1D-9EF7-6AAEBE315F3D}" dt="2024-02-04T05:02:57.511" v="1257" actId="113"/>
          <ac:spMkLst>
            <pc:docMk/>
            <pc:sldMk cId="4268156559" sldId="410"/>
            <ac:spMk id="20" creationId="{A82FB5A3-84D8-324E-43F9-33F30F43B4FA}"/>
          </ac:spMkLst>
        </pc:spChg>
        <pc:spChg chg="add mod">
          <ac:chgData name="강명묵" userId="86eabdaf-b3d9-410b-94eb-b1f37b7ff2a5" providerId="ADAL" clId="{6DD62B5A-8004-4B1D-9EF7-6AAEBE315F3D}" dt="2024-02-04T05:03:17.975" v="1259" actId="14100"/>
          <ac:spMkLst>
            <pc:docMk/>
            <pc:sldMk cId="4268156559" sldId="410"/>
            <ac:spMk id="23" creationId="{680688DA-6D56-4BF5-CD32-7FD6E6537584}"/>
          </ac:spMkLst>
        </pc:spChg>
        <pc:spChg chg="add mod">
          <ac:chgData name="강명묵" userId="86eabdaf-b3d9-410b-94eb-b1f37b7ff2a5" providerId="ADAL" clId="{6DD62B5A-8004-4B1D-9EF7-6AAEBE315F3D}" dt="2024-02-04T05:04:11.603" v="1266" actId="571"/>
          <ac:spMkLst>
            <pc:docMk/>
            <pc:sldMk cId="4268156559" sldId="410"/>
            <ac:spMk id="29" creationId="{FEEC6FCE-29D4-F1D5-0AFB-DA6C787C10C9}"/>
          </ac:spMkLst>
        </pc:spChg>
        <pc:spChg chg="add mod">
          <ac:chgData name="강명묵" userId="86eabdaf-b3d9-410b-94eb-b1f37b7ff2a5" providerId="ADAL" clId="{6DD62B5A-8004-4B1D-9EF7-6AAEBE315F3D}" dt="2024-02-04T05:05:05.625" v="1324" actId="14100"/>
          <ac:spMkLst>
            <pc:docMk/>
            <pc:sldMk cId="4268156559" sldId="410"/>
            <ac:spMk id="30" creationId="{30CE08F6-A1CD-72EB-712D-0ABF8F569015}"/>
          </ac:spMkLst>
        </pc:spChg>
        <pc:spChg chg="add mod">
          <ac:chgData name="강명묵" userId="86eabdaf-b3d9-410b-94eb-b1f37b7ff2a5" providerId="ADAL" clId="{6DD62B5A-8004-4B1D-9EF7-6AAEBE315F3D}" dt="2024-02-04T05:06:06.413" v="1328" actId="14100"/>
          <ac:spMkLst>
            <pc:docMk/>
            <pc:sldMk cId="4268156559" sldId="410"/>
            <ac:spMk id="36" creationId="{7120EC70-801E-F532-A5DB-299B66A831CA}"/>
          </ac:spMkLst>
        </pc:spChg>
        <pc:spChg chg="add mod">
          <ac:chgData name="강명묵" userId="86eabdaf-b3d9-410b-94eb-b1f37b7ff2a5" providerId="ADAL" clId="{6DD62B5A-8004-4B1D-9EF7-6AAEBE315F3D}" dt="2024-02-04T05:07:10.451" v="1431" actId="14100"/>
          <ac:spMkLst>
            <pc:docMk/>
            <pc:sldMk cId="4268156559" sldId="410"/>
            <ac:spMk id="41" creationId="{261735A8-1C72-165A-75FC-632322B8712F}"/>
          </ac:spMkLst>
        </pc:spChg>
        <pc:picChg chg="del">
          <ac:chgData name="강명묵" userId="86eabdaf-b3d9-410b-94eb-b1f37b7ff2a5" providerId="ADAL" clId="{6DD62B5A-8004-4B1D-9EF7-6AAEBE315F3D}" dt="2024-02-03T08:19:31.828" v="496" actId="478"/>
          <ac:picMkLst>
            <pc:docMk/>
            <pc:sldMk cId="4268156559" sldId="410"/>
            <ac:picMk id="3" creationId="{0C584E72-39F1-EE87-71B6-87EF205D5C6E}"/>
          </ac:picMkLst>
        </pc:picChg>
        <pc:picChg chg="add mod ord">
          <ac:chgData name="강명묵" userId="86eabdaf-b3d9-410b-94eb-b1f37b7ff2a5" providerId="ADAL" clId="{6DD62B5A-8004-4B1D-9EF7-6AAEBE315F3D}" dt="2024-02-04T05:05:36.114" v="1326" actId="1076"/>
          <ac:picMkLst>
            <pc:docMk/>
            <pc:sldMk cId="4268156559" sldId="410"/>
            <ac:picMk id="4" creationId="{8EB776C6-C859-3DF5-7E82-FFD6F48018AE}"/>
          </ac:picMkLst>
        </pc:picChg>
        <pc:picChg chg="del">
          <ac:chgData name="강명묵" userId="86eabdaf-b3d9-410b-94eb-b1f37b7ff2a5" providerId="ADAL" clId="{6DD62B5A-8004-4B1D-9EF7-6AAEBE315F3D}" dt="2024-02-03T08:19:32.973" v="497" actId="478"/>
          <ac:picMkLst>
            <pc:docMk/>
            <pc:sldMk cId="4268156559" sldId="410"/>
            <ac:picMk id="10" creationId="{4C20A244-03D0-90DB-4ABE-6CB9C843BE71}"/>
          </ac:picMkLst>
        </pc:picChg>
        <pc:picChg chg="add del mod">
          <ac:chgData name="강명묵" userId="86eabdaf-b3d9-410b-94eb-b1f37b7ff2a5" providerId="ADAL" clId="{6DD62B5A-8004-4B1D-9EF7-6AAEBE315F3D}" dt="2024-02-04T04:59:13.658" v="1073" actId="478"/>
          <ac:picMkLst>
            <pc:docMk/>
            <pc:sldMk cId="4268156559" sldId="410"/>
            <ac:picMk id="11" creationId="{3CB44980-917E-B837-4C6B-C2CA52CB2F84}"/>
          </ac:picMkLst>
        </pc:picChg>
        <pc:picChg chg="add del mod">
          <ac:chgData name="강명묵" userId="86eabdaf-b3d9-410b-94eb-b1f37b7ff2a5" providerId="ADAL" clId="{6DD62B5A-8004-4B1D-9EF7-6AAEBE315F3D}" dt="2024-02-04T07:02:10.850" v="2170"/>
          <ac:picMkLst>
            <pc:docMk/>
            <pc:sldMk cId="4268156559" sldId="410"/>
            <ac:picMk id="46" creationId="{5E981923-D0C6-E18B-A5BD-B14C8625F7F4}"/>
          </ac:picMkLst>
        </pc:picChg>
        <pc:picChg chg="add del mod ord">
          <ac:chgData name="강명묵" userId="86eabdaf-b3d9-410b-94eb-b1f37b7ff2a5" providerId="ADAL" clId="{6DD62B5A-8004-4B1D-9EF7-6AAEBE315F3D}" dt="2024-02-04T07:02:17.061" v="2171"/>
          <ac:picMkLst>
            <pc:docMk/>
            <pc:sldMk cId="4268156559" sldId="410"/>
            <ac:picMk id="49" creationId="{F8AB2A5F-BA80-A205-BC42-244AE7A2FEEE}"/>
          </ac:picMkLst>
        </pc:picChg>
        <pc:picChg chg="add del mod ord">
          <ac:chgData name="강명묵" userId="86eabdaf-b3d9-410b-94eb-b1f37b7ff2a5" providerId="ADAL" clId="{6DD62B5A-8004-4B1D-9EF7-6AAEBE315F3D}" dt="2024-02-04T07:02:17.061" v="2171"/>
          <ac:picMkLst>
            <pc:docMk/>
            <pc:sldMk cId="4268156559" sldId="410"/>
            <ac:picMk id="50" creationId="{9FCCBE1A-2313-A1D1-25B4-4B301F6015DD}"/>
          </ac:picMkLst>
        </pc:picChg>
        <pc:picChg chg="add del mod">
          <ac:chgData name="강명묵" userId="86eabdaf-b3d9-410b-94eb-b1f37b7ff2a5" providerId="ADAL" clId="{6DD62B5A-8004-4B1D-9EF7-6AAEBE315F3D}" dt="2024-02-04T07:02:27.139" v="2174"/>
          <ac:picMkLst>
            <pc:docMk/>
            <pc:sldMk cId="4268156559" sldId="410"/>
            <ac:picMk id="51" creationId="{BB1C6419-A57C-CA51-1865-C200A173302C}"/>
          </ac:picMkLst>
        </pc:picChg>
        <pc:picChg chg="add del mod">
          <ac:chgData name="강명묵" userId="86eabdaf-b3d9-410b-94eb-b1f37b7ff2a5" providerId="ADAL" clId="{6DD62B5A-8004-4B1D-9EF7-6AAEBE315F3D}" dt="2024-02-04T07:02:27.139" v="2174"/>
          <ac:picMkLst>
            <pc:docMk/>
            <pc:sldMk cId="4268156559" sldId="410"/>
            <ac:picMk id="52" creationId="{FA757726-2881-050A-FA79-C2657B0D46EB}"/>
          </ac:picMkLst>
        </pc:picChg>
        <pc:picChg chg="add del mod ord">
          <ac:chgData name="강명묵" userId="86eabdaf-b3d9-410b-94eb-b1f37b7ff2a5" providerId="ADAL" clId="{6DD62B5A-8004-4B1D-9EF7-6AAEBE315F3D}" dt="2024-02-04T07:03:08.223" v="2175"/>
          <ac:picMkLst>
            <pc:docMk/>
            <pc:sldMk cId="4268156559" sldId="410"/>
            <ac:picMk id="56" creationId="{23B2F630-718B-FC76-8F83-4232F6021A4F}"/>
          </ac:picMkLst>
        </pc:picChg>
        <pc:picChg chg="add del mod ord">
          <ac:chgData name="강명묵" userId="86eabdaf-b3d9-410b-94eb-b1f37b7ff2a5" providerId="ADAL" clId="{6DD62B5A-8004-4B1D-9EF7-6AAEBE315F3D}" dt="2024-02-04T07:03:08.223" v="2175"/>
          <ac:picMkLst>
            <pc:docMk/>
            <pc:sldMk cId="4268156559" sldId="410"/>
            <ac:picMk id="57" creationId="{FAA7CDCB-30FC-843A-375E-B97980CB73D5}"/>
          </ac:picMkLst>
        </pc:picChg>
        <pc:picChg chg="add del mod">
          <ac:chgData name="강명묵" userId="86eabdaf-b3d9-410b-94eb-b1f37b7ff2a5" providerId="ADAL" clId="{6DD62B5A-8004-4B1D-9EF7-6AAEBE315F3D}" dt="2024-02-04T07:03:10.017" v="2178"/>
          <ac:picMkLst>
            <pc:docMk/>
            <pc:sldMk cId="4268156559" sldId="410"/>
            <ac:picMk id="58" creationId="{F7C3D08B-D970-A9B5-EAF0-36D2CFAA4A5E}"/>
          </ac:picMkLst>
        </pc:picChg>
        <pc:picChg chg="add del mod">
          <ac:chgData name="강명묵" userId="86eabdaf-b3d9-410b-94eb-b1f37b7ff2a5" providerId="ADAL" clId="{6DD62B5A-8004-4B1D-9EF7-6AAEBE315F3D}" dt="2024-02-04T07:03:10.017" v="2178"/>
          <ac:picMkLst>
            <pc:docMk/>
            <pc:sldMk cId="4268156559" sldId="410"/>
            <ac:picMk id="59" creationId="{C2780581-37C7-CC71-1108-619C33512EB0}"/>
          </ac:picMkLst>
        </pc:picChg>
        <pc:picChg chg="add del mod ord">
          <ac:chgData name="강명묵" userId="86eabdaf-b3d9-410b-94eb-b1f37b7ff2a5" providerId="ADAL" clId="{6DD62B5A-8004-4B1D-9EF7-6AAEBE315F3D}" dt="2024-02-04T07:03:50.809" v="2179"/>
          <ac:picMkLst>
            <pc:docMk/>
            <pc:sldMk cId="4268156559" sldId="410"/>
            <ac:picMk id="62" creationId="{8705C0CD-4100-7685-8507-862BFDC13756}"/>
          </ac:picMkLst>
        </pc:picChg>
        <pc:picChg chg="add del mod ord">
          <ac:chgData name="강명묵" userId="86eabdaf-b3d9-410b-94eb-b1f37b7ff2a5" providerId="ADAL" clId="{6DD62B5A-8004-4B1D-9EF7-6AAEBE315F3D}" dt="2024-02-04T07:03:50.809" v="2179"/>
          <ac:picMkLst>
            <pc:docMk/>
            <pc:sldMk cId="4268156559" sldId="410"/>
            <ac:picMk id="63" creationId="{7138AB70-54E9-F886-9280-784F1D276883}"/>
          </ac:picMkLst>
        </pc:picChg>
        <pc:picChg chg="add mod">
          <ac:chgData name="강명묵" userId="86eabdaf-b3d9-410b-94eb-b1f37b7ff2a5" providerId="ADAL" clId="{6DD62B5A-8004-4B1D-9EF7-6AAEBE315F3D}" dt="2024-02-04T07:03:50.809" v="2179"/>
          <ac:picMkLst>
            <pc:docMk/>
            <pc:sldMk cId="4268156559" sldId="410"/>
            <ac:picMk id="64" creationId="{0E8FBE61-CD00-22D2-BA35-76552A73E9DB}"/>
          </ac:picMkLst>
        </pc:picChg>
        <pc:picChg chg="add mod">
          <ac:chgData name="강명묵" userId="86eabdaf-b3d9-410b-94eb-b1f37b7ff2a5" providerId="ADAL" clId="{6DD62B5A-8004-4B1D-9EF7-6AAEBE315F3D}" dt="2024-02-04T07:03:50.809" v="2179"/>
          <ac:picMkLst>
            <pc:docMk/>
            <pc:sldMk cId="4268156559" sldId="410"/>
            <ac:picMk id="65" creationId="{058ADF78-11BB-FF1D-25F2-FA81EC8D6D0B}"/>
          </ac:picMkLst>
        </pc:picChg>
        <pc:cxnChg chg="add mod">
          <ac:chgData name="강명묵" userId="86eabdaf-b3d9-410b-94eb-b1f37b7ff2a5" providerId="ADAL" clId="{6DD62B5A-8004-4B1D-9EF7-6AAEBE315F3D}" dt="2024-02-04T05:00:35.234" v="1186" actId="14100"/>
          <ac:cxnSpMkLst>
            <pc:docMk/>
            <pc:sldMk cId="4268156559" sldId="410"/>
            <ac:cxnSpMk id="6" creationId="{ED22EABC-9C24-8367-5BAB-611949A4E2CB}"/>
          </ac:cxnSpMkLst>
        </pc:cxnChg>
        <pc:cxnChg chg="add mod">
          <ac:chgData name="강명묵" userId="86eabdaf-b3d9-410b-94eb-b1f37b7ff2a5" providerId="ADAL" clId="{6DD62B5A-8004-4B1D-9EF7-6AAEBE315F3D}" dt="2024-02-04T05:02:51.252" v="1255" actId="14100"/>
          <ac:cxnSpMkLst>
            <pc:docMk/>
            <pc:sldMk cId="4268156559" sldId="410"/>
            <ac:cxnSpMk id="16" creationId="{3B28A12C-0790-CD03-1B2F-ABFB9F878E4A}"/>
          </ac:cxnSpMkLst>
        </pc:cxnChg>
        <pc:cxnChg chg="add mod">
          <ac:chgData name="강명묵" userId="86eabdaf-b3d9-410b-94eb-b1f37b7ff2a5" providerId="ADAL" clId="{6DD62B5A-8004-4B1D-9EF7-6AAEBE315F3D}" dt="2024-02-04T05:05:05.625" v="1324" actId="14100"/>
          <ac:cxnSpMkLst>
            <pc:docMk/>
            <pc:sldMk cId="4268156559" sldId="410"/>
            <ac:cxnSpMk id="24" creationId="{BD7573E8-CA3A-128E-99B5-893B8136B714}"/>
          </ac:cxnSpMkLst>
        </pc:cxnChg>
        <pc:cxnChg chg="add mod">
          <ac:chgData name="강명묵" userId="86eabdaf-b3d9-410b-94eb-b1f37b7ff2a5" providerId="ADAL" clId="{6DD62B5A-8004-4B1D-9EF7-6AAEBE315F3D}" dt="2024-02-04T05:07:10.451" v="1431" actId="14100"/>
          <ac:cxnSpMkLst>
            <pc:docMk/>
            <pc:sldMk cId="4268156559" sldId="410"/>
            <ac:cxnSpMk id="37" creationId="{858938B7-05AA-4599-2717-BE2D4891FA41}"/>
          </ac:cxnSpMkLst>
        </pc:cxnChg>
      </pc:sldChg>
      <pc:sldChg chg="addSp delSp modSp add mod modTransition modNotesTx">
        <pc:chgData name="강명묵" userId="86eabdaf-b3d9-410b-94eb-b1f37b7ff2a5" providerId="ADAL" clId="{6DD62B5A-8004-4B1D-9EF7-6AAEBE315F3D}" dt="2024-02-04T07:07:08.045" v="2182"/>
        <pc:sldMkLst>
          <pc:docMk/>
          <pc:sldMk cId="3589199182" sldId="411"/>
        </pc:sldMkLst>
        <pc:spChg chg="mod">
          <ac:chgData name="강명묵" userId="86eabdaf-b3d9-410b-94eb-b1f37b7ff2a5" providerId="ADAL" clId="{6DD62B5A-8004-4B1D-9EF7-6AAEBE315F3D}" dt="2024-02-03T08:49:49.446" v="798" actId="20577"/>
          <ac:spMkLst>
            <pc:docMk/>
            <pc:sldMk cId="3589199182" sldId="411"/>
            <ac:spMk id="7" creationId="{A668A8B6-04CE-CDBF-85EF-7734162AAA98}"/>
          </ac:spMkLst>
        </pc:spChg>
        <pc:spChg chg="add del mod">
          <ac:chgData name="강명묵" userId="86eabdaf-b3d9-410b-94eb-b1f37b7ff2a5" providerId="ADAL" clId="{6DD62B5A-8004-4B1D-9EF7-6AAEBE315F3D}" dt="2024-02-04T05:14:42.080" v="1755" actId="478"/>
          <ac:spMkLst>
            <pc:docMk/>
            <pc:sldMk cId="3589199182" sldId="411"/>
            <ac:spMk id="14" creationId="{EA91FAC9-A4FB-1308-FFCB-14B9EC24AD62}"/>
          </ac:spMkLst>
        </pc:spChg>
        <pc:spChg chg="add del mod">
          <ac:chgData name="강명묵" userId="86eabdaf-b3d9-410b-94eb-b1f37b7ff2a5" providerId="ADAL" clId="{6DD62B5A-8004-4B1D-9EF7-6AAEBE315F3D}" dt="2024-02-04T05:14:38.112" v="1754" actId="478"/>
          <ac:spMkLst>
            <pc:docMk/>
            <pc:sldMk cId="3589199182" sldId="411"/>
            <ac:spMk id="15" creationId="{08380DFF-1DE6-020C-5AA2-BE7B41D5E172}"/>
          </ac:spMkLst>
        </pc:spChg>
        <pc:picChg chg="add mod">
          <ac:chgData name="강명묵" userId="86eabdaf-b3d9-410b-94eb-b1f37b7ff2a5" providerId="ADAL" clId="{6DD62B5A-8004-4B1D-9EF7-6AAEBE315F3D}" dt="2024-02-03T08:22:08.210" v="530" actId="1076"/>
          <ac:picMkLst>
            <pc:docMk/>
            <pc:sldMk cId="3589199182" sldId="411"/>
            <ac:picMk id="3" creationId="{12FCFB8E-1F58-E54B-61B4-159391649B85}"/>
          </ac:picMkLst>
        </pc:picChg>
        <pc:picChg chg="del">
          <ac:chgData name="강명묵" userId="86eabdaf-b3d9-410b-94eb-b1f37b7ff2a5" providerId="ADAL" clId="{6DD62B5A-8004-4B1D-9EF7-6AAEBE315F3D}" dt="2024-02-03T08:20:58.656" v="518" actId="478"/>
          <ac:picMkLst>
            <pc:docMk/>
            <pc:sldMk cId="3589199182" sldId="411"/>
            <ac:picMk id="4" creationId="{DC7AADE5-ED9F-EBEA-F1A3-328F8FC1D941}"/>
          </ac:picMkLst>
        </pc:picChg>
        <pc:picChg chg="add mod">
          <ac:chgData name="강명묵" userId="86eabdaf-b3d9-410b-94eb-b1f37b7ff2a5" providerId="ADAL" clId="{6DD62B5A-8004-4B1D-9EF7-6AAEBE315F3D}" dt="2024-02-04T07:07:08.045" v="2182"/>
          <ac:picMkLst>
            <pc:docMk/>
            <pc:sldMk cId="3589199182" sldId="411"/>
            <ac:picMk id="6" creationId="{9B251BBC-19D8-E6E7-28EB-6E07335505DA}"/>
          </ac:picMkLst>
        </pc:picChg>
        <pc:picChg chg="add mod">
          <ac:chgData name="강명묵" userId="86eabdaf-b3d9-410b-94eb-b1f37b7ff2a5" providerId="ADAL" clId="{6DD62B5A-8004-4B1D-9EF7-6AAEBE315F3D}" dt="2024-02-03T08:35:25.280" v="773" actId="1076"/>
          <ac:picMkLst>
            <pc:docMk/>
            <pc:sldMk cId="3589199182" sldId="411"/>
            <ac:picMk id="10" creationId="{366E0801-3401-7C53-6574-941D7D17322A}"/>
          </ac:picMkLst>
        </pc:picChg>
        <pc:picChg chg="del">
          <ac:chgData name="강명묵" userId="86eabdaf-b3d9-410b-94eb-b1f37b7ff2a5" providerId="ADAL" clId="{6DD62B5A-8004-4B1D-9EF7-6AAEBE315F3D}" dt="2024-02-03T08:20:58.656" v="518" actId="478"/>
          <ac:picMkLst>
            <pc:docMk/>
            <pc:sldMk cId="3589199182" sldId="411"/>
            <ac:picMk id="11" creationId="{C0FF1E5D-2E00-DD30-4029-7192DE337005}"/>
          </ac:picMkLst>
        </pc:picChg>
        <pc:picChg chg="add mod">
          <ac:chgData name="강명묵" userId="86eabdaf-b3d9-410b-94eb-b1f37b7ff2a5" providerId="ADAL" clId="{6DD62B5A-8004-4B1D-9EF7-6AAEBE315F3D}" dt="2024-02-03T08:35:15.176" v="767" actId="14100"/>
          <ac:picMkLst>
            <pc:docMk/>
            <pc:sldMk cId="3589199182" sldId="411"/>
            <ac:picMk id="13" creationId="{2D715195-89D5-5331-A871-EAFA3EFBFD9C}"/>
          </ac:picMkLst>
        </pc:picChg>
      </pc:sldChg>
      <pc:sldChg chg="addSp delSp modSp add mod modTransition modAnim modNotesTx">
        <pc:chgData name="강명묵" userId="86eabdaf-b3d9-410b-94eb-b1f37b7ff2a5" providerId="ADAL" clId="{6DD62B5A-8004-4B1D-9EF7-6AAEBE315F3D}" dt="2024-02-04T07:01:19.041" v="2168"/>
        <pc:sldMkLst>
          <pc:docMk/>
          <pc:sldMk cId="2704352357" sldId="412"/>
        </pc:sldMkLst>
        <pc:spChg chg="mod">
          <ac:chgData name="강명묵" userId="86eabdaf-b3d9-410b-94eb-b1f37b7ff2a5" providerId="ADAL" clId="{6DD62B5A-8004-4B1D-9EF7-6AAEBE315F3D}" dt="2024-02-03T08:49:25.500" v="791" actId="20577"/>
          <ac:spMkLst>
            <pc:docMk/>
            <pc:sldMk cId="2704352357" sldId="412"/>
            <ac:spMk id="7" creationId="{BD993550-07AC-F901-6B3F-B1F700F7A7A6}"/>
          </ac:spMkLst>
        </pc:spChg>
        <pc:picChg chg="add del mod">
          <ac:chgData name="강명묵" userId="86eabdaf-b3d9-410b-94eb-b1f37b7ff2a5" providerId="ADAL" clId="{6DD62B5A-8004-4B1D-9EF7-6AAEBE315F3D}" dt="2024-02-04T06:59:32.745" v="2153"/>
          <ac:picMkLst>
            <pc:docMk/>
            <pc:sldMk cId="2704352357" sldId="412"/>
            <ac:picMk id="6" creationId="{9E81B5B3-C5D6-9A7A-78F5-E3D569C9CDF1}"/>
          </ac:picMkLst>
        </pc:picChg>
        <pc:picChg chg="add del mod ord">
          <ac:chgData name="강명묵" userId="86eabdaf-b3d9-410b-94eb-b1f37b7ff2a5" providerId="ADAL" clId="{6DD62B5A-8004-4B1D-9EF7-6AAEBE315F3D}" dt="2024-02-04T07:00:09.753" v="2154"/>
          <ac:picMkLst>
            <pc:docMk/>
            <pc:sldMk cId="2704352357" sldId="412"/>
            <ac:picMk id="12" creationId="{45DD7F30-26B4-F5B4-2C61-18014E51BE1A}"/>
          </ac:picMkLst>
        </pc:picChg>
        <pc:picChg chg="add del mod">
          <ac:chgData name="강명묵" userId="86eabdaf-b3d9-410b-94eb-b1f37b7ff2a5" providerId="ADAL" clId="{6DD62B5A-8004-4B1D-9EF7-6AAEBE315F3D}" dt="2024-02-04T07:01:19.041" v="2168"/>
          <ac:picMkLst>
            <pc:docMk/>
            <pc:sldMk cId="2704352357" sldId="412"/>
            <ac:picMk id="13" creationId="{62250458-16C6-BA7F-4F38-BA91706BD867}"/>
          </ac:picMkLst>
        </pc:picChg>
        <pc:picChg chg="add mod ord">
          <ac:chgData name="강명묵" userId="86eabdaf-b3d9-410b-94eb-b1f37b7ff2a5" providerId="ADAL" clId="{6DD62B5A-8004-4B1D-9EF7-6AAEBE315F3D}" dt="2024-02-04T07:01:03.793" v="2162" actId="34307"/>
          <ac:picMkLst>
            <pc:docMk/>
            <pc:sldMk cId="2704352357" sldId="412"/>
            <ac:picMk id="16" creationId="{0A9CB78B-C378-41CE-1149-8703FF9A5CA4}"/>
          </ac:picMkLst>
        </pc:picChg>
        <pc:picChg chg="del">
          <ac:chgData name="강명묵" userId="86eabdaf-b3d9-410b-94eb-b1f37b7ff2a5" providerId="ADAL" clId="{6DD62B5A-8004-4B1D-9EF7-6AAEBE315F3D}" dt="2024-02-03T08:21:24.400" v="521" actId="478"/>
          <ac:picMkLst>
            <pc:docMk/>
            <pc:sldMk cId="2704352357" sldId="412"/>
            <ac:picMk id="16" creationId="{60F4327F-60E0-260E-C4B1-00767B5E16AF}"/>
          </ac:picMkLst>
        </pc:picChg>
        <pc:picChg chg="mod">
          <ac:chgData name="강명묵" userId="86eabdaf-b3d9-410b-94eb-b1f37b7ff2a5" providerId="ADAL" clId="{6DD62B5A-8004-4B1D-9EF7-6AAEBE315F3D}" dt="2024-02-03T08:21:40.900" v="528" actId="1076"/>
          <ac:picMkLst>
            <pc:docMk/>
            <pc:sldMk cId="2704352357" sldId="412"/>
            <ac:picMk id="18" creationId="{E78EE5DD-D619-9C7C-4A1E-ECBC54E1F5C4}"/>
          </ac:picMkLst>
        </pc:picChg>
        <pc:picChg chg="mod">
          <ac:chgData name="강명묵" userId="86eabdaf-b3d9-410b-94eb-b1f37b7ff2a5" providerId="ADAL" clId="{6DD62B5A-8004-4B1D-9EF7-6AAEBE315F3D}" dt="2024-02-03T08:21:39.339" v="527" actId="1076"/>
          <ac:picMkLst>
            <pc:docMk/>
            <pc:sldMk cId="2704352357" sldId="412"/>
            <ac:picMk id="20" creationId="{ECD349D7-3099-09DF-471A-26E5DB66CF93}"/>
          </ac:picMkLst>
        </pc:picChg>
      </pc:sldChg>
      <pc:sldChg chg="addSp delSp modSp add mod modTransition modNotesTx">
        <pc:chgData name="강명묵" userId="86eabdaf-b3d9-410b-94eb-b1f37b7ff2a5" providerId="ADAL" clId="{6DD62B5A-8004-4B1D-9EF7-6AAEBE315F3D}" dt="2024-02-04T07:09:16.415" v="2186"/>
        <pc:sldMkLst>
          <pc:docMk/>
          <pc:sldMk cId="727268563" sldId="413"/>
        </pc:sldMkLst>
        <pc:spChg chg="mod">
          <ac:chgData name="강명묵" userId="86eabdaf-b3d9-410b-94eb-b1f37b7ff2a5" providerId="ADAL" clId="{6DD62B5A-8004-4B1D-9EF7-6AAEBE315F3D}" dt="2024-02-03T08:50:01.406" v="802" actId="20577"/>
          <ac:spMkLst>
            <pc:docMk/>
            <pc:sldMk cId="727268563" sldId="413"/>
            <ac:spMk id="7" creationId="{789D68C6-3177-DC67-0E44-BB3768158853}"/>
          </ac:spMkLst>
        </pc:spChg>
        <pc:picChg chg="add del mod">
          <ac:chgData name="강명묵" userId="86eabdaf-b3d9-410b-94eb-b1f37b7ff2a5" providerId="ADAL" clId="{6DD62B5A-8004-4B1D-9EF7-6AAEBE315F3D}" dt="2024-02-03T08:25:00.784" v="593" actId="478"/>
          <ac:picMkLst>
            <pc:docMk/>
            <pc:sldMk cId="727268563" sldId="413"/>
            <ac:picMk id="3" creationId="{9866A2BB-200B-0412-69F4-EA0BF343F820}"/>
          </ac:picMkLst>
        </pc:picChg>
        <pc:picChg chg="del">
          <ac:chgData name="강명묵" userId="86eabdaf-b3d9-410b-94eb-b1f37b7ff2a5" providerId="ADAL" clId="{6DD62B5A-8004-4B1D-9EF7-6AAEBE315F3D}" dt="2024-02-03T08:24:00.010" v="544" actId="478"/>
          <ac:picMkLst>
            <pc:docMk/>
            <pc:sldMk cId="727268563" sldId="413"/>
            <ac:picMk id="4" creationId="{7C978787-4994-6090-81F6-0DA1596A33C3}"/>
          </ac:picMkLst>
        </pc:picChg>
        <pc:picChg chg="add mod">
          <ac:chgData name="강명묵" userId="86eabdaf-b3d9-410b-94eb-b1f37b7ff2a5" providerId="ADAL" clId="{6DD62B5A-8004-4B1D-9EF7-6AAEBE315F3D}" dt="2024-02-04T07:09:16.415" v="2186"/>
          <ac:picMkLst>
            <pc:docMk/>
            <pc:sldMk cId="727268563" sldId="413"/>
            <ac:picMk id="4" creationId="{BD3CD951-29F1-7C2C-3AFF-1C9144D53702}"/>
          </ac:picMkLst>
        </pc:picChg>
        <pc:picChg chg="add del mod">
          <ac:chgData name="강명묵" userId="86eabdaf-b3d9-410b-94eb-b1f37b7ff2a5" providerId="ADAL" clId="{6DD62B5A-8004-4B1D-9EF7-6AAEBE315F3D}" dt="2024-02-03T08:25:00.784" v="593" actId="478"/>
          <ac:picMkLst>
            <pc:docMk/>
            <pc:sldMk cId="727268563" sldId="413"/>
            <ac:picMk id="9" creationId="{C2468082-061B-E7C1-8159-3C6F5759332C}"/>
          </ac:picMkLst>
        </pc:picChg>
        <pc:picChg chg="add mod">
          <ac:chgData name="강명묵" userId="86eabdaf-b3d9-410b-94eb-b1f37b7ff2a5" providerId="ADAL" clId="{6DD62B5A-8004-4B1D-9EF7-6AAEBE315F3D}" dt="2024-02-04T05:27:55.608" v="1776" actId="1037"/>
          <ac:picMkLst>
            <pc:docMk/>
            <pc:sldMk cId="727268563" sldId="413"/>
            <ac:picMk id="11" creationId="{065507F9-C561-6D9F-E389-DE67865F132D}"/>
          </ac:picMkLst>
        </pc:picChg>
      </pc:sldChg>
      <pc:sldChg chg="addSp delSp modSp add mod modTransition modAnim modNotesTx">
        <pc:chgData name="강명묵" userId="86eabdaf-b3d9-410b-94eb-b1f37b7ff2a5" providerId="ADAL" clId="{6DD62B5A-8004-4B1D-9EF7-6AAEBE315F3D}" dt="2024-02-04T07:10:03.050" v="2190"/>
        <pc:sldMkLst>
          <pc:docMk/>
          <pc:sldMk cId="3136823454" sldId="414"/>
        </pc:sldMkLst>
        <pc:spChg chg="mod">
          <ac:chgData name="강명묵" userId="86eabdaf-b3d9-410b-94eb-b1f37b7ff2a5" providerId="ADAL" clId="{6DD62B5A-8004-4B1D-9EF7-6AAEBE315F3D}" dt="2024-02-03T08:50:09.265" v="804" actId="20577"/>
          <ac:spMkLst>
            <pc:docMk/>
            <pc:sldMk cId="3136823454" sldId="414"/>
            <ac:spMk id="7" creationId="{D2611A38-792E-2528-348A-85484BB05C29}"/>
          </ac:spMkLst>
        </pc:spChg>
        <pc:picChg chg="add mod">
          <ac:chgData name="강명묵" userId="86eabdaf-b3d9-410b-94eb-b1f37b7ff2a5" providerId="ADAL" clId="{6DD62B5A-8004-4B1D-9EF7-6AAEBE315F3D}" dt="2024-02-03T08:26:56.207" v="626" actId="1076"/>
          <ac:picMkLst>
            <pc:docMk/>
            <pc:sldMk cId="3136823454" sldId="414"/>
            <ac:picMk id="3" creationId="{9F9B1C10-BE20-D437-3468-320E6494322A}"/>
          </ac:picMkLst>
        </pc:picChg>
        <pc:picChg chg="add mod">
          <ac:chgData name="강명묵" userId="86eabdaf-b3d9-410b-94eb-b1f37b7ff2a5" providerId="ADAL" clId="{6DD62B5A-8004-4B1D-9EF7-6AAEBE315F3D}" dt="2024-02-03T08:26:53.047" v="625" actId="1076"/>
          <ac:picMkLst>
            <pc:docMk/>
            <pc:sldMk cId="3136823454" sldId="414"/>
            <ac:picMk id="6" creationId="{217B5A7D-DDF1-07EB-0CFA-35F948698637}"/>
          </ac:picMkLst>
        </pc:picChg>
        <pc:picChg chg="add del mod">
          <ac:chgData name="강명묵" userId="86eabdaf-b3d9-410b-94eb-b1f37b7ff2a5" providerId="ADAL" clId="{6DD62B5A-8004-4B1D-9EF7-6AAEBE315F3D}" dt="2024-02-04T07:09:35.397" v="2189"/>
          <ac:picMkLst>
            <pc:docMk/>
            <pc:sldMk cId="3136823454" sldId="414"/>
            <ac:picMk id="9" creationId="{B60677D3-824E-812D-06CA-516C45832592}"/>
          </ac:picMkLst>
        </pc:picChg>
        <pc:picChg chg="del">
          <ac:chgData name="강명묵" userId="86eabdaf-b3d9-410b-94eb-b1f37b7ff2a5" providerId="ADAL" clId="{6DD62B5A-8004-4B1D-9EF7-6AAEBE315F3D}" dt="2024-02-03T08:26:18.587" v="619" actId="478"/>
          <ac:picMkLst>
            <pc:docMk/>
            <pc:sldMk cId="3136823454" sldId="414"/>
            <ac:picMk id="11" creationId="{16A51179-7A5B-D056-3B22-C7BE028525C5}"/>
          </ac:picMkLst>
        </pc:picChg>
        <pc:picChg chg="add del mod ord">
          <ac:chgData name="강명묵" userId="86eabdaf-b3d9-410b-94eb-b1f37b7ff2a5" providerId="ADAL" clId="{6DD62B5A-8004-4B1D-9EF7-6AAEBE315F3D}" dt="2024-02-04T07:10:03.050" v="2190"/>
          <ac:picMkLst>
            <pc:docMk/>
            <pc:sldMk cId="3136823454" sldId="414"/>
            <ac:picMk id="12" creationId="{77804ABB-D240-AF8C-CAC7-C60D03007D67}"/>
          </ac:picMkLst>
        </pc:picChg>
        <pc:picChg chg="add mod">
          <ac:chgData name="강명묵" userId="86eabdaf-b3d9-410b-94eb-b1f37b7ff2a5" providerId="ADAL" clId="{6DD62B5A-8004-4B1D-9EF7-6AAEBE315F3D}" dt="2024-02-04T07:10:03.050" v="2190"/>
          <ac:picMkLst>
            <pc:docMk/>
            <pc:sldMk cId="3136823454" sldId="414"/>
            <ac:picMk id="13" creationId="{8FFDE755-A657-A22E-3863-BA4EFFE6F4CF}"/>
          </ac:picMkLst>
        </pc:picChg>
      </pc:sldChg>
      <pc:sldChg chg="addSp delSp modSp add mod modTransition modNotesTx">
        <pc:chgData name="강명묵" userId="86eabdaf-b3d9-410b-94eb-b1f37b7ff2a5" providerId="ADAL" clId="{6DD62B5A-8004-4B1D-9EF7-6AAEBE315F3D}" dt="2024-02-04T07:11:32.525" v="2195"/>
        <pc:sldMkLst>
          <pc:docMk/>
          <pc:sldMk cId="2495942717" sldId="415"/>
        </pc:sldMkLst>
        <pc:spChg chg="add mod">
          <ac:chgData name="강명묵" userId="86eabdaf-b3d9-410b-94eb-b1f37b7ff2a5" providerId="ADAL" clId="{6DD62B5A-8004-4B1D-9EF7-6AAEBE315F3D}" dt="2024-02-04T05:33:40.620" v="1955" actId="14100"/>
          <ac:spMkLst>
            <pc:docMk/>
            <pc:sldMk cId="2495942717" sldId="415"/>
            <ac:spMk id="2" creationId="{B203B44F-F08F-F26F-9367-F1BE20195103}"/>
          </ac:spMkLst>
        </pc:spChg>
        <pc:spChg chg="add mod">
          <ac:chgData name="강명묵" userId="86eabdaf-b3d9-410b-94eb-b1f37b7ff2a5" providerId="ADAL" clId="{6DD62B5A-8004-4B1D-9EF7-6AAEBE315F3D}" dt="2024-02-04T05:33:19.888" v="1952" actId="14100"/>
          <ac:spMkLst>
            <pc:docMk/>
            <pc:sldMk cId="2495942717" sldId="415"/>
            <ac:spMk id="4" creationId="{BC256026-E443-B491-AD4E-8516A4E826D2}"/>
          </ac:spMkLst>
        </pc:spChg>
        <pc:spChg chg="add mod">
          <ac:chgData name="강명묵" userId="86eabdaf-b3d9-410b-94eb-b1f37b7ff2a5" providerId="ADAL" clId="{6DD62B5A-8004-4B1D-9EF7-6AAEBE315F3D}" dt="2024-02-04T05:33:50.358" v="1956" actId="571"/>
          <ac:spMkLst>
            <pc:docMk/>
            <pc:sldMk cId="2495942717" sldId="415"/>
            <ac:spMk id="6" creationId="{D20207DF-0B36-293D-D36A-A14D22CD01B6}"/>
          </ac:spMkLst>
        </pc:spChg>
        <pc:spChg chg="mod">
          <ac:chgData name="강명묵" userId="86eabdaf-b3d9-410b-94eb-b1f37b7ff2a5" providerId="ADAL" clId="{6DD62B5A-8004-4B1D-9EF7-6AAEBE315F3D}" dt="2024-02-03T08:50:18.035" v="809" actId="20577"/>
          <ac:spMkLst>
            <pc:docMk/>
            <pc:sldMk cId="2495942717" sldId="415"/>
            <ac:spMk id="7" creationId="{4367C7E6-0E61-2AD9-665C-3F3101F09C2F}"/>
          </ac:spMkLst>
        </pc:spChg>
        <pc:spChg chg="add mod">
          <ac:chgData name="강명묵" userId="86eabdaf-b3d9-410b-94eb-b1f37b7ff2a5" providerId="ADAL" clId="{6DD62B5A-8004-4B1D-9EF7-6AAEBE315F3D}" dt="2024-02-04T05:33:54.747" v="1957" actId="571"/>
          <ac:spMkLst>
            <pc:docMk/>
            <pc:sldMk cId="2495942717" sldId="415"/>
            <ac:spMk id="9" creationId="{6B8B6F2A-C7CC-FA56-6156-CAA3E1CCC222}"/>
          </ac:spMkLst>
        </pc:spChg>
        <pc:spChg chg="add mod">
          <ac:chgData name="강명묵" userId="86eabdaf-b3d9-410b-94eb-b1f37b7ff2a5" providerId="ADAL" clId="{6DD62B5A-8004-4B1D-9EF7-6AAEBE315F3D}" dt="2024-02-04T05:34:00.474" v="1958" actId="571"/>
          <ac:spMkLst>
            <pc:docMk/>
            <pc:sldMk cId="2495942717" sldId="415"/>
            <ac:spMk id="11" creationId="{7C64409D-E9C2-D0F8-8204-FFE2A976BA1C}"/>
          </ac:spMkLst>
        </pc:spChg>
        <pc:spChg chg="add mod">
          <ac:chgData name="강명묵" userId="86eabdaf-b3d9-410b-94eb-b1f37b7ff2a5" providerId="ADAL" clId="{6DD62B5A-8004-4B1D-9EF7-6AAEBE315F3D}" dt="2024-02-04T05:39:06.468" v="2088" actId="1036"/>
          <ac:spMkLst>
            <pc:docMk/>
            <pc:sldMk cId="2495942717" sldId="415"/>
            <ac:spMk id="17" creationId="{A28465D8-BA4B-56B7-6A56-C8AFE3747E7D}"/>
          </ac:spMkLst>
        </pc:spChg>
        <pc:spChg chg="add mod">
          <ac:chgData name="강명묵" userId="86eabdaf-b3d9-410b-94eb-b1f37b7ff2a5" providerId="ADAL" clId="{6DD62B5A-8004-4B1D-9EF7-6AAEBE315F3D}" dt="2024-02-04T05:39:06.468" v="2088" actId="1036"/>
          <ac:spMkLst>
            <pc:docMk/>
            <pc:sldMk cId="2495942717" sldId="415"/>
            <ac:spMk id="24" creationId="{EC74E9E5-8FDD-3066-E639-A7B2F3D2EB3A}"/>
          </ac:spMkLst>
        </pc:spChg>
        <pc:spChg chg="add mod">
          <ac:chgData name="강명묵" userId="86eabdaf-b3d9-410b-94eb-b1f37b7ff2a5" providerId="ADAL" clId="{6DD62B5A-8004-4B1D-9EF7-6AAEBE315F3D}" dt="2024-02-04T05:39:06.468" v="2088" actId="1036"/>
          <ac:spMkLst>
            <pc:docMk/>
            <pc:sldMk cId="2495942717" sldId="415"/>
            <ac:spMk id="25" creationId="{58483453-91B4-3C4B-AE01-593F85B6B00D}"/>
          </ac:spMkLst>
        </pc:spChg>
        <pc:spChg chg="add mod">
          <ac:chgData name="강명묵" userId="86eabdaf-b3d9-410b-94eb-b1f37b7ff2a5" providerId="ADAL" clId="{6DD62B5A-8004-4B1D-9EF7-6AAEBE315F3D}" dt="2024-02-04T05:39:06.468" v="2088" actId="1036"/>
          <ac:spMkLst>
            <pc:docMk/>
            <pc:sldMk cId="2495942717" sldId="415"/>
            <ac:spMk id="26" creationId="{341C92E5-7419-E11B-3C97-34B8D9C21DB9}"/>
          </ac:spMkLst>
        </pc:spChg>
        <pc:spChg chg="add mod">
          <ac:chgData name="강명묵" userId="86eabdaf-b3d9-410b-94eb-b1f37b7ff2a5" providerId="ADAL" clId="{6DD62B5A-8004-4B1D-9EF7-6AAEBE315F3D}" dt="2024-02-04T05:39:06.468" v="2088" actId="1036"/>
          <ac:spMkLst>
            <pc:docMk/>
            <pc:sldMk cId="2495942717" sldId="415"/>
            <ac:spMk id="27" creationId="{BFECC5FB-075A-7AA1-CE26-A22B04C0C5EB}"/>
          </ac:spMkLst>
        </pc:spChg>
        <pc:picChg chg="add mod">
          <ac:chgData name="강명묵" userId="86eabdaf-b3d9-410b-94eb-b1f37b7ff2a5" providerId="ADAL" clId="{6DD62B5A-8004-4B1D-9EF7-6AAEBE315F3D}" dt="2024-02-04T05:29:57.319" v="1805" actId="1076"/>
          <ac:picMkLst>
            <pc:docMk/>
            <pc:sldMk cId="2495942717" sldId="415"/>
            <ac:picMk id="3" creationId="{3C7DB400-8C2B-A84D-AB97-08000E98DB7A}"/>
          </ac:picMkLst>
        </pc:picChg>
        <pc:picChg chg="del">
          <ac:chgData name="강명묵" userId="86eabdaf-b3d9-410b-94eb-b1f37b7ff2a5" providerId="ADAL" clId="{6DD62B5A-8004-4B1D-9EF7-6AAEBE315F3D}" dt="2024-02-03T08:27:43.112" v="634" actId="478"/>
          <ac:picMkLst>
            <pc:docMk/>
            <pc:sldMk cId="2495942717" sldId="415"/>
            <ac:picMk id="4" creationId="{0523B2E2-40D6-98C9-CA60-0CF36A55F3B9}"/>
          </ac:picMkLst>
        </pc:picChg>
        <pc:picChg chg="mod">
          <ac:chgData name="강명묵" userId="86eabdaf-b3d9-410b-94eb-b1f37b7ff2a5" providerId="ADAL" clId="{6DD62B5A-8004-4B1D-9EF7-6AAEBE315F3D}" dt="2024-02-04T05:33:33.823" v="1954" actId="1076"/>
          <ac:picMkLst>
            <pc:docMk/>
            <pc:sldMk cId="2495942717" sldId="415"/>
            <ac:picMk id="10" creationId="{58681CC4-76D4-E089-58EA-F11BC8F99065}"/>
          </ac:picMkLst>
        </pc:picChg>
        <pc:picChg chg="add mod">
          <ac:chgData name="강명묵" userId="86eabdaf-b3d9-410b-94eb-b1f37b7ff2a5" providerId="ADAL" clId="{6DD62B5A-8004-4B1D-9EF7-6AAEBE315F3D}" dt="2024-02-04T07:11:32.525" v="2195"/>
          <ac:picMkLst>
            <pc:docMk/>
            <pc:sldMk cId="2495942717" sldId="415"/>
            <ac:picMk id="40" creationId="{2DB3F271-1EAA-FDF5-B979-D80DB852AEDA}"/>
          </ac:picMkLst>
        </pc:picChg>
        <pc:cxnChg chg="add mod">
          <ac:chgData name="강명묵" userId="86eabdaf-b3d9-410b-94eb-b1f37b7ff2a5" providerId="ADAL" clId="{6DD62B5A-8004-4B1D-9EF7-6AAEBE315F3D}" dt="2024-02-04T05:39:06.468" v="2088" actId="1036"/>
          <ac:cxnSpMkLst>
            <pc:docMk/>
            <pc:sldMk cId="2495942717" sldId="415"/>
            <ac:cxnSpMk id="12" creationId="{70239EC1-BE09-525A-A405-53397BA82E2B}"/>
          </ac:cxnSpMkLst>
        </pc:cxnChg>
        <pc:cxnChg chg="add mod">
          <ac:chgData name="강명묵" userId="86eabdaf-b3d9-410b-94eb-b1f37b7ff2a5" providerId="ADAL" clId="{6DD62B5A-8004-4B1D-9EF7-6AAEBE315F3D}" dt="2024-02-04T05:39:06.468" v="2088" actId="1036"/>
          <ac:cxnSpMkLst>
            <pc:docMk/>
            <pc:sldMk cId="2495942717" sldId="415"/>
            <ac:cxnSpMk id="13" creationId="{02684F29-E499-2BAA-0808-3CB65FC92997}"/>
          </ac:cxnSpMkLst>
        </pc:cxnChg>
        <pc:cxnChg chg="add mod">
          <ac:chgData name="강명묵" userId="86eabdaf-b3d9-410b-94eb-b1f37b7ff2a5" providerId="ADAL" clId="{6DD62B5A-8004-4B1D-9EF7-6AAEBE315F3D}" dt="2024-02-04T05:39:06.468" v="2088" actId="1036"/>
          <ac:cxnSpMkLst>
            <pc:docMk/>
            <pc:sldMk cId="2495942717" sldId="415"/>
            <ac:cxnSpMk id="14" creationId="{DD13412F-1CEC-D9B8-2DC1-C09DF5E715A3}"/>
          </ac:cxnSpMkLst>
        </pc:cxnChg>
        <pc:cxnChg chg="add mod">
          <ac:chgData name="강명묵" userId="86eabdaf-b3d9-410b-94eb-b1f37b7ff2a5" providerId="ADAL" clId="{6DD62B5A-8004-4B1D-9EF7-6AAEBE315F3D}" dt="2024-02-04T05:39:06.468" v="2088" actId="1036"/>
          <ac:cxnSpMkLst>
            <pc:docMk/>
            <pc:sldMk cId="2495942717" sldId="415"/>
            <ac:cxnSpMk id="15" creationId="{E7A74F9C-8D11-D7E2-225C-C2B2B1D83052}"/>
          </ac:cxnSpMkLst>
        </pc:cxnChg>
        <pc:cxnChg chg="add mod">
          <ac:chgData name="강명묵" userId="86eabdaf-b3d9-410b-94eb-b1f37b7ff2a5" providerId="ADAL" clId="{6DD62B5A-8004-4B1D-9EF7-6AAEBE315F3D}" dt="2024-02-04T05:39:06.468" v="2088" actId="1036"/>
          <ac:cxnSpMkLst>
            <pc:docMk/>
            <pc:sldMk cId="2495942717" sldId="415"/>
            <ac:cxnSpMk id="16" creationId="{DF9C183B-481B-9BBA-27E0-B3E59B260BD0}"/>
          </ac:cxnSpMkLst>
        </pc:cxnChg>
      </pc:sldChg>
      <pc:sldChg chg="addSp delSp modSp add mod modTransition modAnim modNotesTx">
        <pc:chgData name="강명묵" userId="86eabdaf-b3d9-410b-94eb-b1f37b7ff2a5" providerId="ADAL" clId="{6DD62B5A-8004-4B1D-9EF7-6AAEBE315F3D}" dt="2024-02-04T07:13:43.259" v="2208"/>
        <pc:sldMkLst>
          <pc:docMk/>
          <pc:sldMk cId="4121427694" sldId="416"/>
        </pc:sldMkLst>
        <pc:spChg chg="mod">
          <ac:chgData name="강명묵" userId="86eabdaf-b3d9-410b-94eb-b1f37b7ff2a5" providerId="ADAL" clId="{6DD62B5A-8004-4B1D-9EF7-6AAEBE315F3D}" dt="2024-02-03T08:50:23.222" v="811" actId="20577"/>
          <ac:spMkLst>
            <pc:docMk/>
            <pc:sldMk cId="4121427694" sldId="416"/>
            <ac:spMk id="7" creationId="{AB17D232-30EC-DA0A-2CCC-18A9B3DEE389}"/>
          </ac:spMkLst>
        </pc:spChg>
        <pc:picChg chg="del">
          <ac:chgData name="강명묵" userId="86eabdaf-b3d9-410b-94eb-b1f37b7ff2a5" providerId="ADAL" clId="{6DD62B5A-8004-4B1D-9EF7-6AAEBE315F3D}" dt="2024-02-03T08:28:07.134" v="640" actId="478"/>
          <ac:picMkLst>
            <pc:docMk/>
            <pc:sldMk cId="4121427694" sldId="416"/>
            <ac:picMk id="3" creationId="{53AD7B44-BDFA-F05C-8506-61F954805FF0}"/>
          </ac:picMkLst>
        </pc:picChg>
        <pc:picChg chg="add del mod">
          <ac:chgData name="강명묵" userId="86eabdaf-b3d9-410b-94eb-b1f37b7ff2a5" providerId="ADAL" clId="{6DD62B5A-8004-4B1D-9EF7-6AAEBE315F3D}" dt="2024-02-03T08:29:10.293" v="653" actId="478"/>
          <ac:picMkLst>
            <pc:docMk/>
            <pc:sldMk cId="4121427694" sldId="416"/>
            <ac:picMk id="4" creationId="{258C0B3C-4CD9-656F-4BC5-6DDF28544DFC}"/>
          </ac:picMkLst>
        </pc:picChg>
        <pc:picChg chg="add del mod">
          <ac:chgData name="강명묵" userId="86eabdaf-b3d9-410b-94eb-b1f37b7ff2a5" providerId="ADAL" clId="{6DD62B5A-8004-4B1D-9EF7-6AAEBE315F3D}" dt="2024-02-04T07:12:07.721" v="2198"/>
          <ac:picMkLst>
            <pc:docMk/>
            <pc:sldMk cId="4121427694" sldId="416"/>
            <ac:picMk id="4" creationId="{3122FDE2-1202-CE04-3EAB-A2E983CC5712}"/>
          </ac:picMkLst>
        </pc:picChg>
        <pc:picChg chg="add mod">
          <ac:chgData name="강명묵" userId="86eabdaf-b3d9-410b-94eb-b1f37b7ff2a5" providerId="ADAL" clId="{6DD62B5A-8004-4B1D-9EF7-6AAEBE315F3D}" dt="2024-02-03T08:31:24.191" v="683" actId="1076"/>
          <ac:picMkLst>
            <pc:docMk/>
            <pc:sldMk cId="4121427694" sldId="416"/>
            <ac:picMk id="9" creationId="{7C5C0582-48E5-9C2F-782E-7CF5A5B4E5A0}"/>
          </ac:picMkLst>
        </pc:picChg>
        <pc:picChg chg="del">
          <ac:chgData name="강명묵" userId="86eabdaf-b3d9-410b-94eb-b1f37b7ff2a5" providerId="ADAL" clId="{6DD62B5A-8004-4B1D-9EF7-6AAEBE315F3D}" dt="2024-02-03T08:28:05.918" v="639" actId="478"/>
          <ac:picMkLst>
            <pc:docMk/>
            <pc:sldMk cId="4121427694" sldId="416"/>
            <ac:picMk id="10" creationId="{502147A1-7ADB-E2B6-1C7F-0C93CD6CC11A}"/>
          </ac:picMkLst>
        </pc:picChg>
        <pc:picChg chg="add del mod ord">
          <ac:chgData name="강명묵" userId="86eabdaf-b3d9-410b-94eb-b1f37b7ff2a5" providerId="ADAL" clId="{6DD62B5A-8004-4B1D-9EF7-6AAEBE315F3D}" dt="2024-02-04T07:12:36.693" v="2199"/>
          <ac:picMkLst>
            <pc:docMk/>
            <pc:sldMk cId="4121427694" sldId="416"/>
            <ac:picMk id="11" creationId="{DFDD34DA-A7D4-2024-F86D-B6EAC9FF71A1}"/>
          </ac:picMkLst>
        </pc:picChg>
        <pc:picChg chg="add mod">
          <ac:chgData name="강명묵" userId="86eabdaf-b3d9-410b-94eb-b1f37b7ff2a5" providerId="ADAL" clId="{6DD62B5A-8004-4B1D-9EF7-6AAEBE315F3D}" dt="2024-02-03T08:31:24.191" v="683" actId="1076"/>
          <ac:picMkLst>
            <pc:docMk/>
            <pc:sldMk cId="4121427694" sldId="416"/>
            <ac:picMk id="12" creationId="{01E8CFDC-0F48-9FE0-DA9E-9AE377AE3F27}"/>
          </ac:picMkLst>
        </pc:picChg>
        <pc:picChg chg="add del mod">
          <ac:chgData name="강명묵" userId="86eabdaf-b3d9-410b-94eb-b1f37b7ff2a5" providerId="ADAL" clId="{6DD62B5A-8004-4B1D-9EF7-6AAEBE315F3D}" dt="2024-02-04T07:12:41.812" v="2201"/>
          <ac:picMkLst>
            <pc:docMk/>
            <pc:sldMk cId="4121427694" sldId="416"/>
            <ac:picMk id="13" creationId="{CF0C7C71-6303-76BE-0A0E-1A73A5CCC784}"/>
          </ac:picMkLst>
        </pc:picChg>
        <pc:picChg chg="add mod">
          <ac:chgData name="강명묵" userId="86eabdaf-b3d9-410b-94eb-b1f37b7ff2a5" providerId="ADAL" clId="{6DD62B5A-8004-4B1D-9EF7-6AAEBE315F3D}" dt="2024-02-03T08:31:24.191" v="683" actId="1076"/>
          <ac:picMkLst>
            <pc:docMk/>
            <pc:sldMk cId="4121427694" sldId="416"/>
            <ac:picMk id="14" creationId="{4ABFB733-9212-BF5F-A935-F1E7E599AC8F}"/>
          </ac:picMkLst>
        </pc:picChg>
        <pc:picChg chg="add mod">
          <ac:chgData name="강명묵" userId="86eabdaf-b3d9-410b-94eb-b1f37b7ff2a5" providerId="ADAL" clId="{6DD62B5A-8004-4B1D-9EF7-6AAEBE315F3D}" dt="2024-02-03T08:31:24.191" v="683" actId="1076"/>
          <ac:picMkLst>
            <pc:docMk/>
            <pc:sldMk cId="4121427694" sldId="416"/>
            <ac:picMk id="16" creationId="{429EF792-7614-CB6B-D3F8-57B09616A930}"/>
          </ac:picMkLst>
        </pc:picChg>
        <pc:picChg chg="add del mod ord">
          <ac:chgData name="강명묵" userId="86eabdaf-b3d9-410b-94eb-b1f37b7ff2a5" providerId="ADAL" clId="{6DD62B5A-8004-4B1D-9EF7-6AAEBE315F3D}" dt="2024-02-04T07:12:55.843" v="2202"/>
          <ac:picMkLst>
            <pc:docMk/>
            <pc:sldMk cId="4121427694" sldId="416"/>
            <ac:picMk id="18" creationId="{ABEC94FA-B53F-E877-C864-291B24716E68}"/>
          </ac:picMkLst>
        </pc:picChg>
        <pc:picChg chg="add del mod">
          <ac:chgData name="강명묵" userId="86eabdaf-b3d9-410b-94eb-b1f37b7ff2a5" providerId="ADAL" clId="{6DD62B5A-8004-4B1D-9EF7-6AAEBE315F3D}" dt="2024-02-04T07:12:58.323" v="2204"/>
          <ac:picMkLst>
            <pc:docMk/>
            <pc:sldMk cId="4121427694" sldId="416"/>
            <ac:picMk id="19" creationId="{2E974E24-0B6E-D6FE-B963-BD17C8AF2BCD}"/>
          </ac:picMkLst>
        </pc:picChg>
        <pc:picChg chg="add del mod ord">
          <ac:chgData name="강명묵" userId="86eabdaf-b3d9-410b-94eb-b1f37b7ff2a5" providerId="ADAL" clId="{6DD62B5A-8004-4B1D-9EF7-6AAEBE315F3D}" dt="2024-02-04T07:13:20.500" v="2205"/>
          <ac:picMkLst>
            <pc:docMk/>
            <pc:sldMk cId="4121427694" sldId="416"/>
            <ac:picMk id="22" creationId="{B90B7DFC-23C9-FD24-1FD9-A3E824F57FAE}"/>
          </ac:picMkLst>
        </pc:picChg>
        <pc:picChg chg="add del mod">
          <ac:chgData name="강명묵" userId="86eabdaf-b3d9-410b-94eb-b1f37b7ff2a5" providerId="ADAL" clId="{6DD62B5A-8004-4B1D-9EF7-6AAEBE315F3D}" dt="2024-02-04T07:13:23.123" v="2207"/>
          <ac:picMkLst>
            <pc:docMk/>
            <pc:sldMk cId="4121427694" sldId="416"/>
            <ac:picMk id="23" creationId="{27E93926-C8D6-0115-97DF-B99B3433C257}"/>
          </ac:picMkLst>
        </pc:picChg>
        <pc:picChg chg="add del mod ord">
          <ac:chgData name="강명묵" userId="86eabdaf-b3d9-410b-94eb-b1f37b7ff2a5" providerId="ADAL" clId="{6DD62B5A-8004-4B1D-9EF7-6AAEBE315F3D}" dt="2024-02-04T07:13:43.259" v="2208"/>
          <ac:picMkLst>
            <pc:docMk/>
            <pc:sldMk cId="4121427694" sldId="416"/>
            <ac:picMk id="26" creationId="{FE7F604C-B0DF-D3F1-75D0-63E3125FC90A}"/>
          </ac:picMkLst>
        </pc:picChg>
        <pc:picChg chg="add mod">
          <ac:chgData name="강명묵" userId="86eabdaf-b3d9-410b-94eb-b1f37b7ff2a5" providerId="ADAL" clId="{6DD62B5A-8004-4B1D-9EF7-6AAEBE315F3D}" dt="2024-02-04T07:13:43.259" v="2208"/>
          <ac:picMkLst>
            <pc:docMk/>
            <pc:sldMk cId="4121427694" sldId="416"/>
            <ac:picMk id="27" creationId="{F6B31DE0-067E-CCC7-6453-63A0A43A7299}"/>
          </ac:picMkLst>
        </pc:picChg>
      </pc:sldChg>
      <pc:sldChg chg="delSp modSp add del mod">
        <pc:chgData name="강명묵" userId="86eabdaf-b3d9-410b-94eb-b1f37b7ff2a5" providerId="ADAL" clId="{6DD62B5A-8004-4B1D-9EF7-6AAEBE315F3D}" dt="2024-02-03T08:48:52.907" v="785" actId="47"/>
        <pc:sldMkLst>
          <pc:docMk/>
          <pc:sldMk cId="1298552919" sldId="417"/>
        </pc:sldMkLst>
        <pc:picChg chg="del">
          <ac:chgData name="강명묵" userId="86eabdaf-b3d9-410b-94eb-b1f37b7ff2a5" providerId="ADAL" clId="{6DD62B5A-8004-4B1D-9EF7-6AAEBE315F3D}" dt="2024-02-03T08:48:35.104" v="783" actId="478"/>
          <ac:picMkLst>
            <pc:docMk/>
            <pc:sldMk cId="1298552919" sldId="417"/>
            <ac:picMk id="4" creationId="{CCF91330-028B-1089-2996-0A41C26D7386}"/>
          </ac:picMkLst>
        </pc:picChg>
        <pc:picChg chg="mod">
          <ac:chgData name="강명묵" userId="86eabdaf-b3d9-410b-94eb-b1f37b7ff2a5" providerId="ADAL" clId="{6DD62B5A-8004-4B1D-9EF7-6AAEBE315F3D}" dt="2024-02-03T08:48:38.009" v="784" actId="1076"/>
          <ac:picMkLst>
            <pc:docMk/>
            <pc:sldMk cId="1298552919" sldId="417"/>
            <ac:picMk id="10" creationId="{8321833B-A203-528D-0761-22D39916648B}"/>
          </ac:picMkLst>
        </pc:picChg>
      </pc:sldChg>
      <pc:sldChg chg="addSp delSp add del mod">
        <pc:chgData name="강명묵" userId="86eabdaf-b3d9-410b-94eb-b1f37b7ff2a5" providerId="ADAL" clId="{6DD62B5A-8004-4B1D-9EF7-6AAEBE315F3D}" dt="2024-02-03T08:30:31.269" v="670" actId="47"/>
        <pc:sldMkLst>
          <pc:docMk/>
          <pc:sldMk cId="2989233862" sldId="417"/>
        </pc:sldMkLst>
        <pc:spChg chg="add del">
          <ac:chgData name="강명묵" userId="86eabdaf-b3d9-410b-94eb-b1f37b7ff2a5" providerId="ADAL" clId="{6DD62B5A-8004-4B1D-9EF7-6AAEBE315F3D}" dt="2024-02-03T08:30:20.437" v="667" actId="11529"/>
          <ac:spMkLst>
            <pc:docMk/>
            <pc:sldMk cId="2989233862" sldId="417"/>
            <ac:spMk id="2" creationId="{956C0C37-6CF4-5127-ECCD-4F7A71CB60D5}"/>
          </ac:spMkLst>
        </pc:spChg>
        <pc:spChg chg="add del">
          <ac:chgData name="강명묵" userId="86eabdaf-b3d9-410b-94eb-b1f37b7ff2a5" providerId="ADAL" clId="{6DD62B5A-8004-4B1D-9EF7-6AAEBE315F3D}" dt="2024-02-03T08:30:27.446" v="669" actId="478"/>
          <ac:spMkLst>
            <pc:docMk/>
            <pc:sldMk cId="2989233862" sldId="417"/>
            <ac:spMk id="3" creationId="{E0588C0E-5B4A-23F5-7488-A9119B1E1E1D}"/>
          </ac:spMkLst>
        </pc:spChg>
        <pc:picChg chg="del">
          <ac:chgData name="강명묵" userId="86eabdaf-b3d9-410b-94eb-b1f37b7ff2a5" providerId="ADAL" clId="{6DD62B5A-8004-4B1D-9EF7-6AAEBE315F3D}" dt="2024-02-03T08:30:14.962" v="665" actId="478"/>
          <ac:picMkLst>
            <pc:docMk/>
            <pc:sldMk cId="2989233862" sldId="417"/>
            <ac:picMk id="9" creationId="{C9E27B53-4B6C-0CC6-B2FE-422151BDFC82}"/>
          </ac:picMkLst>
        </pc:picChg>
        <pc:picChg chg="del">
          <ac:chgData name="강명묵" userId="86eabdaf-b3d9-410b-94eb-b1f37b7ff2a5" providerId="ADAL" clId="{6DD62B5A-8004-4B1D-9EF7-6AAEBE315F3D}" dt="2024-02-03T08:30:14.962" v="665" actId="478"/>
          <ac:picMkLst>
            <pc:docMk/>
            <pc:sldMk cId="2989233862" sldId="417"/>
            <ac:picMk id="12" creationId="{CFCCE14E-42BA-DFE2-91CC-A169F720A338}"/>
          </ac:picMkLst>
        </pc:picChg>
        <pc:picChg chg="del">
          <ac:chgData name="강명묵" userId="86eabdaf-b3d9-410b-94eb-b1f37b7ff2a5" providerId="ADAL" clId="{6DD62B5A-8004-4B1D-9EF7-6AAEBE315F3D}" dt="2024-02-03T08:30:14.962" v="665" actId="478"/>
          <ac:picMkLst>
            <pc:docMk/>
            <pc:sldMk cId="2989233862" sldId="417"/>
            <ac:picMk id="14" creationId="{77FC14E5-B1BB-03E0-1936-F26976092D99}"/>
          </ac:picMkLst>
        </pc:picChg>
        <pc:picChg chg="del">
          <ac:chgData name="강명묵" userId="86eabdaf-b3d9-410b-94eb-b1f37b7ff2a5" providerId="ADAL" clId="{6DD62B5A-8004-4B1D-9EF7-6AAEBE315F3D}" dt="2024-02-03T08:30:14.962" v="665" actId="478"/>
          <ac:picMkLst>
            <pc:docMk/>
            <pc:sldMk cId="2989233862" sldId="417"/>
            <ac:picMk id="16" creationId="{F15C35D3-D7A4-BB5C-EDA5-BDF20E67D1C6}"/>
          </ac:picMkLst>
        </pc:picChg>
      </pc:sldChg>
      <pc:sldChg chg="addSp delSp modSp add mod modTransition">
        <pc:chgData name="강명묵" userId="86eabdaf-b3d9-410b-94eb-b1f37b7ff2a5" providerId="ADAL" clId="{6DD62B5A-8004-4B1D-9EF7-6AAEBE315F3D}" dt="2024-02-04T07:04:26.253" v="2180"/>
        <pc:sldMkLst>
          <pc:docMk/>
          <pc:sldMk cId="3437910729" sldId="417"/>
        </pc:sldMkLst>
        <pc:spChg chg="add mod">
          <ac:chgData name="강명묵" userId="86eabdaf-b3d9-410b-94eb-b1f37b7ff2a5" providerId="ADAL" clId="{6DD62B5A-8004-4B1D-9EF7-6AAEBE315F3D}" dt="2024-02-04T05:07:59.006" v="1432"/>
          <ac:spMkLst>
            <pc:docMk/>
            <pc:sldMk cId="3437910729" sldId="417"/>
            <ac:spMk id="2" creationId="{814065F2-7A49-AE5C-C232-36998B2CC65A}"/>
          </ac:spMkLst>
        </pc:spChg>
        <pc:spChg chg="add mod">
          <ac:chgData name="강명묵" userId="86eabdaf-b3d9-410b-94eb-b1f37b7ff2a5" providerId="ADAL" clId="{6DD62B5A-8004-4B1D-9EF7-6AAEBE315F3D}" dt="2024-02-04T05:07:59.006" v="1432"/>
          <ac:spMkLst>
            <pc:docMk/>
            <pc:sldMk cId="3437910729" sldId="417"/>
            <ac:spMk id="6" creationId="{3A7C40F0-33D3-280C-2159-4017A939749D}"/>
          </ac:spMkLst>
        </pc:spChg>
        <pc:spChg chg="add mod">
          <ac:chgData name="강명묵" userId="86eabdaf-b3d9-410b-94eb-b1f37b7ff2a5" providerId="ADAL" clId="{6DD62B5A-8004-4B1D-9EF7-6AAEBE315F3D}" dt="2024-02-04T05:09:00.788" v="1527" actId="1036"/>
          <ac:spMkLst>
            <pc:docMk/>
            <pc:sldMk cId="3437910729" sldId="417"/>
            <ac:spMk id="12" creationId="{B15DEE39-21AB-83CE-1609-AE563020D548}"/>
          </ac:spMkLst>
        </pc:spChg>
        <pc:spChg chg="add mod">
          <ac:chgData name="강명묵" userId="86eabdaf-b3d9-410b-94eb-b1f37b7ff2a5" providerId="ADAL" clId="{6DD62B5A-8004-4B1D-9EF7-6AAEBE315F3D}" dt="2024-02-04T05:09:00.788" v="1527" actId="1036"/>
          <ac:spMkLst>
            <pc:docMk/>
            <pc:sldMk cId="3437910729" sldId="417"/>
            <ac:spMk id="14" creationId="{B9C09FC4-1167-5ADF-B226-D08DA8D103B6}"/>
          </ac:spMkLst>
        </pc:spChg>
        <pc:spChg chg="add mod">
          <ac:chgData name="강명묵" userId="86eabdaf-b3d9-410b-94eb-b1f37b7ff2a5" providerId="ADAL" clId="{6DD62B5A-8004-4B1D-9EF7-6AAEBE315F3D}" dt="2024-02-04T05:09:07.191" v="1529" actId="14100"/>
          <ac:spMkLst>
            <pc:docMk/>
            <pc:sldMk cId="3437910729" sldId="417"/>
            <ac:spMk id="15" creationId="{37C7A5E2-8638-7F42-027F-DCAC1DB900ED}"/>
          </ac:spMkLst>
        </pc:spChg>
        <pc:spChg chg="add mod">
          <ac:chgData name="강명묵" userId="86eabdaf-b3d9-410b-94eb-b1f37b7ff2a5" providerId="ADAL" clId="{6DD62B5A-8004-4B1D-9EF7-6AAEBE315F3D}" dt="2024-02-04T05:09:21.752" v="1584" actId="1076"/>
          <ac:spMkLst>
            <pc:docMk/>
            <pc:sldMk cId="3437910729" sldId="417"/>
            <ac:spMk id="17" creationId="{ECCDE522-3358-5A19-B694-951413346188}"/>
          </ac:spMkLst>
        </pc:spChg>
        <pc:spChg chg="add mod">
          <ac:chgData name="강명묵" userId="86eabdaf-b3d9-410b-94eb-b1f37b7ff2a5" providerId="ADAL" clId="{6DD62B5A-8004-4B1D-9EF7-6AAEBE315F3D}" dt="2024-02-04T05:10:13.528" v="1589" actId="14100"/>
          <ac:spMkLst>
            <pc:docMk/>
            <pc:sldMk cId="3437910729" sldId="417"/>
            <ac:spMk id="20" creationId="{1041F130-1EAA-3FA8-3500-7EE8D851BA83}"/>
          </ac:spMkLst>
        </pc:spChg>
        <pc:spChg chg="add mod">
          <ac:chgData name="강명묵" userId="86eabdaf-b3d9-410b-94eb-b1f37b7ff2a5" providerId="ADAL" clId="{6DD62B5A-8004-4B1D-9EF7-6AAEBE315F3D}" dt="2024-02-04T05:11:40.874" v="1753" actId="1076"/>
          <ac:spMkLst>
            <pc:docMk/>
            <pc:sldMk cId="3437910729" sldId="417"/>
            <ac:spMk id="26" creationId="{9D89EAA0-75FF-1145-F6F6-6C4F65920683}"/>
          </ac:spMkLst>
        </pc:spChg>
        <pc:picChg chg="del">
          <ac:chgData name="강명묵" userId="86eabdaf-b3d9-410b-94eb-b1f37b7ff2a5" providerId="ADAL" clId="{6DD62B5A-8004-4B1D-9EF7-6AAEBE315F3D}" dt="2024-02-04T04:59:01.023" v="978" actId="478"/>
          <ac:picMkLst>
            <pc:docMk/>
            <pc:sldMk cId="3437910729" sldId="417"/>
            <ac:picMk id="4" creationId="{CBFB1498-E5C7-ED92-E677-3BDF15D545BF}"/>
          </ac:picMkLst>
        </pc:picChg>
        <pc:picChg chg="add mod">
          <ac:chgData name="강명묵" userId="86eabdaf-b3d9-410b-94eb-b1f37b7ff2a5" providerId="ADAL" clId="{6DD62B5A-8004-4B1D-9EF7-6AAEBE315F3D}" dt="2024-02-04T05:08:02.683" v="1434" actId="571"/>
          <ac:picMkLst>
            <pc:docMk/>
            <pc:sldMk cId="3437910729" sldId="417"/>
            <ac:picMk id="10" creationId="{BDF914EC-C645-B037-2EC0-B98037045BF8}"/>
          </ac:picMkLst>
        </pc:picChg>
        <pc:picChg chg="mod">
          <ac:chgData name="강명묵" userId="86eabdaf-b3d9-410b-94eb-b1f37b7ff2a5" providerId="ADAL" clId="{6DD62B5A-8004-4B1D-9EF7-6AAEBE315F3D}" dt="2024-02-04T04:59:09.622" v="1072" actId="1037"/>
          <ac:picMkLst>
            <pc:docMk/>
            <pc:sldMk cId="3437910729" sldId="417"/>
            <ac:picMk id="11" creationId="{B2699486-FBCE-4648-B0C0-560A3D58678D}"/>
          </ac:picMkLst>
        </pc:picChg>
        <pc:picChg chg="add mod">
          <ac:chgData name="강명묵" userId="86eabdaf-b3d9-410b-94eb-b1f37b7ff2a5" providerId="ADAL" clId="{6DD62B5A-8004-4B1D-9EF7-6AAEBE315F3D}" dt="2024-02-04T07:04:26.253" v="2180"/>
          <ac:picMkLst>
            <pc:docMk/>
            <pc:sldMk cId="3437910729" sldId="417"/>
            <ac:picMk id="35" creationId="{8FC3F9BF-93FF-BECB-A4EE-7ECA4F2E7B28}"/>
          </ac:picMkLst>
        </pc:picChg>
        <pc:cxnChg chg="add mod">
          <ac:chgData name="강명묵" userId="86eabdaf-b3d9-410b-94eb-b1f37b7ff2a5" providerId="ADAL" clId="{6DD62B5A-8004-4B1D-9EF7-6AAEBE315F3D}" dt="2024-02-04T05:07:59.006" v="1432"/>
          <ac:cxnSpMkLst>
            <pc:docMk/>
            <pc:sldMk cId="3437910729" sldId="417"/>
            <ac:cxnSpMk id="3" creationId="{B6475A01-7079-5CA2-56E4-59A8AF9FE903}"/>
          </ac:cxnSpMkLst>
        </pc:cxnChg>
        <pc:cxnChg chg="add mod">
          <ac:chgData name="강명묵" userId="86eabdaf-b3d9-410b-94eb-b1f37b7ff2a5" providerId="ADAL" clId="{6DD62B5A-8004-4B1D-9EF7-6AAEBE315F3D}" dt="2024-02-04T05:09:00.788" v="1527" actId="1036"/>
          <ac:cxnSpMkLst>
            <pc:docMk/>
            <pc:sldMk cId="3437910729" sldId="417"/>
            <ac:cxnSpMk id="13" creationId="{BCF0BDD1-F3DC-4AC7-DC68-969EA62E0FAF}"/>
          </ac:cxnSpMkLst>
        </pc:cxnChg>
        <pc:cxnChg chg="add mod">
          <ac:chgData name="강명묵" userId="86eabdaf-b3d9-410b-94eb-b1f37b7ff2a5" providerId="ADAL" clId="{6DD62B5A-8004-4B1D-9EF7-6AAEBE315F3D}" dt="2024-02-04T05:09:21.752" v="1584" actId="1076"/>
          <ac:cxnSpMkLst>
            <pc:docMk/>
            <pc:sldMk cId="3437910729" sldId="417"/>
            <ac:cxnSpMk id="16" creationId="{968B7472-2532-877B-1A61-1D797D855176}"/>
          </ac:cxnSpMkLst>
        </pc:cxnChg>
        <pc:cxnChg chg="add mod">
          <ac:chgData name="강명묵" userId="86eabdaf-b3d9-410b-94eb-b1f37b7ff2a5" providerId="ADAL" clId="{6DD62B5A-8004-4B1D-9EF7-6AAEBE315F3D}" dt="2024-02-04T05:11:40.874" v="1753" actId="1076"/>
          <ac:cxnSpMkLst>
            <pc:docMk/>
            <pc:sldMk cId="3437910729" sldId="417"/>
            <ac:cxnSpMk id="21" creationId="{A555C628-013B-CA83-B52E-05E1060C43D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3BFF7-27AF-4810-A5A5-33CE1882B4C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0E5D-4390-4EFE-8746-715D57A51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5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5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773BF-15C0-224D-E505-CF3EDFF2F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7716D8-2DE4-BF77-7E6E-6120454FC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F222F2-4440-6199-1403-E8D23916E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3D379-BD3C-BAD5-3ADB-EE43EAA12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5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79B5-4167-42D3-E9AF-F9415F52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7A7E2B-688B-8EE1-A88D-5CDDCF2E5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FDCDEC-010B-0078-60D2-CD225DFC5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BF166-3A2E-5E44-8690-A8BC2D40C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6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8EFF4-8651-9229-0C64-9AD8096E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6814B3-B0C7-6AA7-42D5-53BCCA10E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64D26C-B892-1806-4321-8AED3A92C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E7464-4BEC-D84E-4C7A-CB29CF9973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3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4CB6-F942-2EEE-12CE-31049A41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75C16B-DD5C-224E-E641-1F55CA2B8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201977-1768-D0A1-F909-F94B1C15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3CA47F-6193-AD56-E146-1AAEC48E5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9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4719F-A436-0304-873D-0BA04209E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6CEBA-EADB-4BAA-6F6F-3FDF47B7B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6119AF-0CD0-1F1C-B049-5232003DA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06B1F-1AA6-D60B-5C33-B7F0A72CE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2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7CE4A-62EA-1F51-DFC7-C6B645076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8B9881-A8E8-84C4-FA0E-ACDB48EE6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C9B346-A3B9-0F92-3CDD-0E4E9D6F3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27AAC-FA1D-9F01-CC82-DF90447A0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7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8189-E6AD-F95A-E245-EBDED41B1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8E0847-9F4A-347A-2ECE-A33F25300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B35921-68C7-3B2E-3126-F017D8644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6FDD8-06D1-9D35-66FD-5A7A2525D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09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B33C7-ADD3-8F19-424D-AF443E8AD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AAAFDA-ADB1-A9E8-D2B9-A355894C9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28C2AA-BCBB-28F6-AE1D-486A7AC6B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AE831-B3AD-E827-43A4-B1EEC11B0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5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CE85-E7C7-F12D-C4B2-F0495781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0E68B6-1D33-1936-A72B-ADC04C65A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83E50A-6740-9C79-A523-13086D8B4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6FEB1C-9500-F36A-90FD-681183A73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68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0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013AD-87A3-40C5-B4D9-32BE7D102B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6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9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1491-D997-3F23-4CB8-B784BF73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7477D4-9433-6D2B-832C-70BC5DCF4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59FECF-F7A1-BE8E-9F1E-35E4C0521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A6605-A940-9991-FF45-863BA79B8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3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79122-EE5E-C5A4-1102-C8890AA8C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51C10-608A-3F9C-538D-4EE235651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8522D-DBE5-D629-0F99-D6359A447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여기서 </a:t>
            </a:r>
            <a:r>
              <a:rPr lang="en-US" altLang="ko-KR"/>
              <a:t>Correspond problem</a:t>
            </a:r>
            <a:r>
              <a:rPr lang="ko-KR" altLang="en-US"/>
              <a:t>은 대응점 문제를 이야기 합니다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두 영상에서 특징점을 추출하고 </a:t>
            </a:r>
            <a:r>
              <a:rPr lang="ko-KR" altLang="en-US" err="1"/>
              <a:t>매칭을</a:t>
            </a:r>
            <a:r>
              <a:rPr lang="ko-KR" altLang="en-US"/>
              <a:t> 통해 해당하는 </a:t>
            </a:r>
            <a:r>
              <a:rPr lang="ko-KR" altLang="en-US" err="1"/>
              <a:t>특징점</a:t>
            </a:r>
            <a:r>
              <a:rPr lang="ko-KR" altLang="en-US"/>
              <a:t> 쌍을 찾는 것 입니다</a:t>
            </a:r>
            <a:r>
              <a:rPr lang="en-US" altLang="ko-KR"/>
              <a:t>.</a:t>
            </a:r>
          </a:p>
          <a:p>
            <a:r>
              <a:rPr lang="ko-KR" altLang="en-US"/>
              <a:t>여기서 </a:t>
            </a:r>
            <a:r>
              <a:rPr lang="en-US" altLang="ko-KR"/>
              <a:t>local feature, </a:t>
            </a:r>
            <a:r>
              <a:rPr lang="ko-KR" altLang="en-US"/>
              <a:t>즉 지역 특징이 중요하게 작용하는데 지역특징은 좁은 지역을 보고 </a:t>
            </a:r>
            <a:r>
              <a:rPr lang="ko-KR" altLang="en-US" err="1"/>
              <a:t>특징점</a:t>
            </a:r>
            <a:r>
              <a:rPr lang="ko-KR" altLang="en-US"/>
              <a:t> 여부를 판정하는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그럼 지역특징을 위한 </a:t>
            </a:r>
            <a:r>
              <a:rPr lang="en-US" altLang="ko-KR"/>
              <a:t>6</a:t>
            </a:r>
            <a:r>
              <a:rPr lang="ko-KR" altLang="en-US"/>
              <a:t>가지 기준을 </a:t>
            </a:r>
            <a:r>
              <a:rPr lang="ko-KR" altLang="en-US" err="1"/>
              <a:t>살퍄보겠습니다</a:t>
            </a:r>
            <a:r>
              <a:rPr lang="en-US" altLang="ko-KR"/>
              <a:t>.</a:t>
            </a:r>
          </a:p>
          <a:p>
            <a:r>
              <a:rPr lang="ko-KR" altLang="en-US"/>
              <a:t>첫번째로 </a:t>
            </a:r>
            <a:r>
              <a:rPr lang="ko-KR" altLang="en-US" err="1"/>
              <a:t>재현율입니다</a:t>
            </a:r>
            <a:r>
              <a:rPr lang="en-US" altLang="ko-KR"/>
              <a:t>. ~~~ </a:t>
            </a:r>
            <a:r>
              <a:rPr lang="ko-KR" altLang="en-US"/>
              <a:t>두번째로 불변성입니다</a:t>
            </a:r>
            <a:r>
              <a:rPr lang="en-US" altLang="ko-KR"/>
              <a:t>. ~~~ 3</a:t>
            </a:r>
            <a:r>
              <a:rPr lang="ko-KR" altLang="en-US"/>
              <a:t>번째로 분별력입니다</a:t>
            </a:r>
            <a:r>
              <a:rPr lang="en-US" altLang="ko-KR"/>
              <a:t>. ~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7C8FD-B427-351D-6829-A46D77B40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5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655E6-D625-217E-C11A-C70A77DE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566D03-F1BC-5210-CF15-FC35C7261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E39ACC-7F72-8291-D432-F3E1E3056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CEDC-7B0E-C742-5555-C8BD080B1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5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8DAC2-5725-8E3C-E1EB-29FE6942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2700B7-6333-8791-48D3-6C9EE2E24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4BE1BE-8458-08E3-11DE-FCAC260CB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CF97B-8FBB-BC0B-CFC6-B81D4B890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0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2D2F5-0832-A6FE-C4A9-221EF071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2498DE-526A-582B-A737-97226E24F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02A985-B2E0-F5E1-02E8-0F0D9CAF8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2827C-B552-DCA8-6CC5-22B6604E2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75F82-B352-5A8D-2EF5-803BA96D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218506-5744-E97B-15E9-EEB7A1580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90831A-44AB-7314-516A-EB45CC34F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16476-1725-C0D4-1ABA-F0A752EF6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F0E5D-4390-4EFE-8746-715D57A511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7B6F3-D8A5-EFF9-9D5F-B3650C5F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82DA3F-AB80-8F43-C2EA-AD49DB0D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4AB2B-825A-F968-AEC0-FC72D4C3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005FF-E5F1-EE63-E2C2-3074887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05441-0430-0D54-FEBA-813D070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E976-940E-CDB9-BEC5-5D62B0B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DCDF9-9472-32D5-6071-C07B032F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BECE2-3887-A0E8-DE81-14EA626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1F21B-B1B1-0874-8F1F-E06F4AB6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45BF-7566-F88F-832A-7844952A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6B9EDA-B4D1-B470-B725-CB309FFAB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9B5CB-B53B-EC81-DFD9-D8F63F81C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B414-F2D1-E44C-9E33-04D46FBB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49B5B-B8BC-B578-DA33-C84B0C2A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A8ACF-0950-9674-E6D7-CCEF5B6B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2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06509-B972-D6BB-9386-EE7EC04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71D07-23AC-8FF1-9EA5-B36EB1F5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44F20-BD87-9FF5-07B5-2DF13CF0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AE100-41E2-E1E3-4972-3AC6FED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7DCDC-2416-363F-2C41-7FC23079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9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CBBA3-7139-B65C-899E-EB62EDAD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243ED-6E63-32A6-203C-B5D160F6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5A8B9-38CE-3848-619F-59166299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0E468-D6F0-3BD5-EB3B-1454B5AA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34050-4665-AB5F-1D30-795022B2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10C12-F0CA-063C-EA28-FBCBA8DA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8A7F7-AB01-65D4-6365-0D14EB820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07AFB-E716-C40C-620B-E8B0417EE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D773E-A9DB-B513-3731-750858D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C0013-9C8D-D3BC-5D91-B93C208E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8F1DC-7397-755D-C509-29FA9B2E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3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A92F7-35AB-8343-1681-F893E83E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753EC-7828-5A1D-65B6-DD6E4BA5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C7F34-5747-04B5-01EC-79085739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7F4A1E-90EB-46C8-92D9-3E32AE5A5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94DC4-DEFB-E0C2-166E-4A41760AD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0F253A-2E07-0DC3-B1A1-C782D3D0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F1866-6CF7-E2F9-1E62-83C47AC7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C1D5B-4D51-74BE-75B5-00999EA0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11247-B7EB-7A82-1061-510C819C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57956-5131-CD9D-33C7-140B7B18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476F9B-6BBE-3A22-99E2-C1E432F9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1F34A-11D4-EF46-7411-65D8341F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8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1337D-4761-6000-EB5B-06C81FF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64FEA6-2D55-292D-E32B-E6DB5FF8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10124-A6EE-9F9B-5104-D4D0CF30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2031C-B6B5-D0F2-9A15-41C082FD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26596-014F-89EA-39EC-AA9C8F46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8FE686-642F-6535-FDB0-9F8CC3CD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F3888-419B-37AE-E23F-C7786E10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8E8CC-05F5-112D-4492-89B0164B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E96F1-D64D-8653-0E08-DAA76C17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CC27-1194-1525-B9DF-D9D0423B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095EC-104F-624F-AEF2-A46455129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C9AFC-9A98-0F27-F4CC-3E4C29D3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42ACF-8F63-DEAB-CC02-5C55267C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DB97E-62D2-712E-076E-09495DDF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FFA4A-081A-3AEE-68BC-3A623A71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9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1678E-C4A9-7CEC-9A6C-F8E27F6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0CE33-A13F-BDDB-E9C7-2F70382D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F0D55-A8B6-EF02-EB49-9F899BB1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D32B-1F3F-4D46-8CF0-E58DC9BEDC9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8FB2D-9493-5C4F-B1A0-6A63893DD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DAD1-2FC7-60AD-5D24-267835F2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1FA6-4060-4F82-8BB1-60F46ED13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F64B8-8110-4AB2-79F2-E2B32E6694F0}"/>
              </a:ext>
            </a:extLst>
          </p:cNvPr>
          <p:cNvSpPr txBox="1"/>
          <p:nvPr/>
        </p:nvSpPr>
        <p:spPr>
          <a:xfrm>
            <a:off x="3504579" y="2337560"/>
            <a:ext cx="329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Computer Vision and Deep Learning</a:t>
            </a:r>
            <a:endParaRPr lang="ko-KR" alt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380F2-4060-9843-C3B8-7613A6C040EE}"/>
              </a:ext>
            </a:extLst>
          </p:cNvPr>
          <p:cNvSpPr txBox="1"/>
          <p:nvPr/>
        </p:nvSpPr>
        <p:spPr>
          <a:xfrm>
            <a:off x="6917873" y="3722554"/>
            <a:ext cx="10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 06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70239-13D4-786D-3831-DD19708A636F}"/>
              </a:ext>
            </a:extLst>
          </p:cNvPr>
          <p:cNvSpPr/>
          <p:nvPr/>
        </p:nvSpPr>
        <p:spPr>
          <a:xfrm rot="5400000" flipV="1">
            <a:off x="5662447" y="3192314"/>
            <a:ext cx="2272303" cy="448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FD84E-1158-91AF-35EE-FC778CA9ADE5}"/>
              </a:ext>
            </a:extLst>
          </p:cNvPr>
          <p:cNvSpPr txBox="1"/>
          <p:nvPr/>
        </p:nvSpPr>
        <p:spPr>
          <a:xfrm>
            <a:off x="8621486" y="578762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강명묵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A5C8-224A-E827-7757-7982CC99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D3246A8-F46A-C132-D142-84DEE579065F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34BD7-BAFA-08A8-8403-7CE6A9979A83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0EEEE-C0EF-6B2B-8B26-A303DBE4B50B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10B431-9221-B101-7961-893AE208CB0F}"/>
              </a:ext>
            </a:extLst>
          </p:cNvPr>
          <p:cNvSpPr txBox="1"/>
          <p:nvPr/>
        </p:nvSpPr>
        <p:spPr>
          <a:xfrm>
            <a:off x="191587" y="646331"/>
            <a:ext cx="14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물체 탐지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699486-FBCE-4648-B0C0-560A3D58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" y="1414161"/>
            <a:ext cx="6096000" cy="46305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5DEE39-21AB-83CE-1609-AE563020D548}"/>
              </a:ext>
            </a:extLst>
          </p:cNvPr>
          <p:cNvSpPr/>
          <p:nvPr/>
        </p:nvSpPr>
        <p:spPr>
          <a:xfrm>
            <a:off x="323754" y="2554139"/>
            <a:ext cx="4469226" cy="34146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F0BDD1-F3DC-4AC7-DC68-969EA62E0FA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792980" y="2724870"/>
            <a:ext cx="2308860" cy="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09FC4-1167-5ADF-B226-D08DA8D103B6}"/>
              </a:ext>
            </a:extLst>
          </p:cNvPr>
          <p:cNvSpPr txBox="1"/>
          <p:nvPr/>
        </p:nvSpPr>
        <p:spPr>
          <a:xfrm>
            <a:off x="7101840" y="2541032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 매치에 해당하는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C7A5E2-8638-7F42-027F-DCAC1DB900ED}"/>
              </a:ext>
            </a:extLst>
          </p:cNvPr>
          <p:cNvSpPr/>
          <p:nvPr/>
        </p:nvSpPr>
        <p:spPr>
          <a:xfrm>
            <a:off x="323754" y="3000497"/>
            <a:ext cx="4469226" cy="23800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8B7472-2532-877B-1A61-1D797D85517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792980" y="3119499"/>
            <a:ext cx="2363552" cy="165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CDE522-3358-5A19-B694-951413346188}"/>
              </a:ext>
            </a:extLst>
          </p:cNvPr>
          <p:cNvSpPr txBox="1"/>
          <p:nvPr/>
        </p:nvSpPr>
        <p:spPr>
          <a:xfrm>
            <a:off x="7156532" y="3100560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호모그래피</a:t>
            </a:r>
            <a:r>
              <a:rPr lang="ko-KR" altLang="en-US" dirty="0"/>
              <a:t> 행렬 계산</a:t>
            </a:r>
            <a:r>
              <a:rPr lang="en-US" altLang="ko-KR" dirty="0"/>
              <a:t>(RANSAC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41F130-1EAA-3FA8-3500-7EE8D851BA83}"/>
              </a:ext>
            </a:extLst>
          </p:cNvPr>
          <p:cNvSpPr/>
          <p:nvPr/>
        </p:nvSpPr>
        <p:spPr>
          <a:xfrm>
            <a:off x="323754" y="4724400"/>
            <a:ext cx="5665566" cy="55626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55C628-013B-CA83-B52E-05E1060C43DB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5989320" y="5002530"/>
            <a:ext cx="1167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89EAA0-75FF-1145-F6F6-6C4F65920683}"/>
              </a:ext>
            </a:extLst>
          </p:cNvPr>
          <p:cNvSpPr txBox="1"/>
          <p:nvPr/>
        </p:nvSpPr>
        <p:spPr>
          <a:xfrm>
            <a:off x="7156532" y="4679364"/>
            <a:ext cx="452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good_match</a:t>
            </a:r>
            <a:r>
              <a:rPr lang="ko-KR" altLang="en-US" dirty="0"/>
              <a:t>와 </a:t>
            </a:r>
            <a:r>
              <a:rPr lang="ko-KR" altLang="en-US" dirty="0" err="1"/>
              <a:t>호모그래피에</a:t>
            </a:r>
            <a:r>
              <a:rPr lang="ko-KR" altLang="en-US" dirty="0"/>
              <a:t> 적용된 경계상자를 사용하여 매칭 결과 그리기</a:t>
            </a:r>
          </a:p>
        </p:txBody>
      </p:sp>
    </p:spTree>
    <p:extLst>
      <p:ext uri="{BB962C8B-B14F-4D97-AF65-F5344CB8AC3E}">
        <p14:creationId xmlns:p14="http://schemas.microsoft.com/office/powerpoint/2010/main" val="343791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48A1F-08E3-8306-8E84-81FCD00E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3F40F0C-53D2-6546-F248-6E5E589B0C3C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68BCB-BD5B-1830-CA1A-4C8CC49A8DDB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E43BB0-4108-1AD0-671E-D01728B2EB3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6D3945-4871-6BC0-C5AE-585071BFA69D}"/>
              </a:ext>
            </a:extLst>
          </p:cNvPr>
          <p:cNvSpPr txBox="1"/>
          <p:nvPr/>
        </p:nvSpPr>
        <p:spPr>
          <a:xfrm>
            <a:off x="191587" y="646331"/>
            <a:ext cx="14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물체 탐지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052C39-1955-51DC-F9F3-C9FE007E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49" y="1292662"/>
            <a:ext cx="5281118" cy="35969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40CC9B-CEF3-86F4-7346-7A1B7CC9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87" y="4889614"/>
            <a:ext cx="2552921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4BE2-EE9E-8B21-3520-FEE32AE2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68A8B6-04CE-CDBF-85EF-7734162AAA98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11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10FDD-A946-3AE2-458C-FE3249BB3AB9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510C1C-DC0B-0168-4B5C-819D1495FB9D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2D38C1-1118-84F1-E97E-3FEC52C213CC}"/>
              </a:ext>
            </a:extLst>
          </p:cNvPr>
          <p:cNvSpPr txBox="1"/>
          <p:nvPr/>
        </p:nvSpPr>
        <p:spPr>
          <a:xfrm>
            <a:off x="191587" y="646331"/>
            <a:ext cx="14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물체 탐지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FCFB8E-1F58-E54B-61B4-15939164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7" y="3429000"/>
            <a:ext cx="4854361" cy="3429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6E0801-3401-7C53-6574-941D7D173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39" y="908025"/>
            <a:ext cx="3146321" cy="17406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715195-89D5-5331-A871-EAFA3EFB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34" y="3429000"/>
            <a:ext cx="4793395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02DAC-91E5-8449-2054-46AA65738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7EC0B86-E1AA-5BF6-209C-E49D2A09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97" y="1012953"/>
            <a:ext cx="6673004" cy="58379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0D28462-3CDE-1931-9EC5-85A8106684A7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12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73F15-1ED1-A573-05ED-10B902DB97E3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파노라마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0EB155-D425-3087-6207-B6ED0913657A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3D49141-56C6-B6C0-6952-645B405C7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" y="1012953"/>
            <a:ext cx="4915326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5E95C-BE6C-75F7-6C37-221508CF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89D68C6-3177-DC67-0E44-BB3768158853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13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62AFD-FB02-424B-EF8F-3C7DB4F98C5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파노라마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9A4F8E-0D96-26A7-429A-FC1025CF546C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65507F9-C561-6D9F-E389-DE67865F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3" y="845609"/>
            <a:ext cx="6850974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A73C4-F4B9-8634-3F66-46D2F10A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2611A38-792E-2528-348A-85484BB05C29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14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D611A-21C1-2D9A-EB1A-CC01DDDC3438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파노라마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467DA1-719E-BE9B-D457-A5D57757732C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F9B1C10-BE20-D437-3468-320E64943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20" y="1199982"/>
            <a:ext cx="4976291" cy="103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7B5A7D-DDF1-07EB-0CFA-35F948698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31" y="2425441"/>
            <a:ext cx="8595338" cy="36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2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34D6-2ADA-D85C-5012-5BEAFFE7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66E71B9-1A7C-9896-534E-BB048FA761DE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D4B1D-F0A7-4E64-1799-22D8F9E99FB4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특수 효과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2D22DE-7E8E-6ADF-3B17-CB0586965182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CE9AB5-AF49-0206-D785-6C65E092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1521432"/>
            <a:ext cx="7033870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4C75A-5A46-8E5B-A2B0-E76D47FB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67C7E6-0E61-2AD9-665C-3F3101F09C2F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16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822EA-2E67-ED7B-5577-C0159AFC199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특수 효과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53B859-AAE7-13B5-E8CF-FC8AFA012FEB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8681CC4-76D4-E089-58EA-F11BC8F9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480"/>
            <a:ext cx="6759526" cy="4961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7DB400-8C2B-A84D-AB97-08000E98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517" y="1038480"/>
            <a:ext cx="2377646" cy="20423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03B44F-F08F-F26F-9367-F1BE20195103}"/>
              </a:ext>
            </a:extLst>
          </p:cNvPr>
          <p:cNvSpPr/>
          <p:nvPr/>
        </p:nvSpPr>
        <p:spPr>
          <a:xfrm>
            <a:off x="633634" y="2875280"/>
            <a:ext cx="6125892" cy="9550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256026-E443-B491-AD4E-8516A4E826D2}"/>
              </a:ext>
            </a:extLst>
          </p:cNvPr>
          <p:cNvSpPr/>
          <p:nvPr/>
        </p:nvSpPr>
        <p:spPr>
          <a:xfrm>
            <a:off x="633634" y="3830320"/>
            <a:ext cx="6125892" cy="3921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07DF-0B36-293D-D36A-A14D22CD01B6}"/>
              </a:ext>
            </a:extLst>
          </p:cNvPr>
          <p:cNvSpPr/>
          <p:nvPr/>
        </p:nvSpPr>
        <p:spPr>
          <a:xfrm>
            <a:off x="633634" y="4222468"/>
            <a:ext cx="6125892" cy="3921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B6F2A-C7CC-FA56-6156-CAA3E1CCC222}"/>
              </a:ext>
            </a:extLst>
          </p:cNvPr>
          <p:cNvSpPr/>
          <p:nvPr/>
        </p:nvSpPr>
        <p:spPr>
          <a:xfrm>
            <a:off x="633634" y="4614616"/>
            <a:ext cx="6125892" cy="3921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64409D-E9C2-D0F8-8204-FFE2A976BA1C}"/>
              </a:ext>
            </a:extLst>
          </p:cNvPr>
          <p:cNvSpPr/>
          <p:nvPr/>
        </p:nvSpPr>
        <p:spPr>
          <a:xfrm>
            <a:off x="633634" y="5006764"/>
            <a:ext cx="6125892" cy="3921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239EC1-BE09-525A-A405-53397BA82E2B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6759526" y="3352503"/>
            <a:ext cx="868190" cy="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684F29-E499-2BAA-0808-3CB65FC9299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6759526" y="4026394"/>
            <a:ext cx="868190" cy="3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13412F-1CEC-D9B8-2DC1-C09DF5E715A3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6759526" y="4418307"/>
            <a:ext cx="868190" cy="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A74F9C-8D11-D7E2-225C-C2B2B1D83052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6759526" y="4810690"/>
            <a:ext cx="868190" cy="4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9C183B-481B-9BBA-27E0-B3E59B260BD0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6759526" y="5202838"/>
            <a:ext cx="868190" cy="3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8465D8-BA4B-56B7-6A56-C8AFE3747E7D}"/>
              </a:ext>
            </a:extLst>
          </p:cNvPr>
          <p:cNvSpPr txBox="1"/>
          <p:nvPr/>
        </p:nvSpPr>
        <p:spPr>
          <a:xfrm>
            <a:off x="7627716" y="3198614"/>
            <a:ext cx="1096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엠보싱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4E9E5-8FDD-3066-E639-A7B2F3D2EB3A}"/>
              </a:ext>
            </a:extLst>
          </p:cNvPr>
          <p:cNvSpPr txBox="1"/>
          <p:nvPr/>
        </p:nvSpPr>
        <p:spPr>
          <a:xfrm>
            <a:off x="7627716" y="3876040"/>
            <a:ext cx="1096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카툰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83453-91B4-3C4B-AE01-593F85B6B00D}"/>
              </a:ext>
            </a:extLst>
          </p:cNvPr>
          <p:cNvSpPr txBox="1"/>
          <p:nvPr/>
        </p:nvSpPr>
        <p:spPr>
          <a:xfrm>
            <a:off x="7627716" y="4264418"/>
            <a:ext cx="224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연필 스케치</a:t>
            </a:r>
            <a:r>
              <a:rPr lang="en-US" altLang="ko-KR" sz="1400" dirty="0"/>
              <a:t>(</a:t>
            </a:r>
            <a:r>
              <a:rPr lang="ko-KR" altLang="en-US" sz="1400" dirty="0"/>
              <a:t>명암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C92E5-7419-E11B-3C97-34B8D9C21DB9}"/>
              </a:ext>
            </a:extLst>
          </p:cNvPr>
          <p:cNvSpPr txBox="1"/>
          <p:nvPr/>
        </p:nvSpPr>
        <p:spPr>
          <a:xfrm>
            <a:off x="7627716" y="4661447"/>
            <a:ext cx="254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연필 스케치</a:t>
            </a:r>
            <a:r>
              <a:rPr lang="en-US" altLang="ko-KR" sz="1400" dirty="0"/>
              <a:t>(</a:t>
            </a:r>
            <a:r>
              <a:rPr lang="ko-KR" altLang="en-US" sz="1400" dirty="0"/>
              <a:t>컬러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CC5FB-075A-7AA1-CE26-A22B04C0C5EB}"/>
              </a:ext>
            </a:extLst>
          </p:cNvPr>
          <p:cNvSpPr txBox="1"/>
          <p:nvPr/>
        </p:nvSpPr>
        <p:spPr>
          <a:xfrm>
            <a:off x="7627716" y="5052864"/>
            <a:ext cx="1096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유화</a:t>
            </a:r>
          </a:p>
        </p:txBody>
      </p:sp>
    </p:spTree>
    <p:extLst>
      <p:ext uri="{BB962C8B-B14F-4D97-AF65-F5344CB8AC3E}">
        <p14:creationId xmlns:p14="http://schemas.microsoft.com/office/powerpoint/2010/main" val="249594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07434-99AC-3E3C-1B48-94D9FF5B2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B17D232-30EC-DA0A-2CCC-18A9B3DEE389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17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D6095-02EF-A5A5-3F54-3BD87AE33BAF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특수 효과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5DE332-873B-DE0E-8B1F-558927EFDE10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C5C0582-48E5-9C2F-782E-7CF5A5B4E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6" y="989385"/>
            <a:ext cx="3436902" cy="27063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E8CFDC-0F48-9FE0-DA9E-9AE377AE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276" y="993937"/>
            <a:ext cx="3445259" cy="27017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BFB733-9212-BF5F-A935-F1E7E599A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427" y="3695691"/>
            <a:ext cx="3470108" cy="28391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9EF792-7614-CB6B-D3F8-57B09616A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385" y="3695690"/>
            <a:ext cx="3436902" cy="28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2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47A466-2CFA-2C2E-EBF9-3191CDC18C41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18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7F12C-BBDE-6113-96C9-26456095E7F5}"/>
              </a:ext>
            </a:extLst>
          </p:cNvPr>
          <p:cNvSpPr txBox="1"/>
          <p:nvPr/>
        </p:nvSpPr>
        <p:spPr>
          <a:xfrm>
            <a:off x="4450080" y="310583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/>
              <a:t>감사합니다</a:t>
            </a:r>
            <a:r>
              <a:rPr lang="en-US" altLang="ko-KR" sz="3600"/>
              <a:t>.</a:t>
            </a:r>
            <a:endParaRPr lang="ko-KR" altLang="en-US" sz="3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CE8690-614D-D792-BB35-9A3E70EBEB11}"/>
              </a:ext>
            </a:extLst>
          </p:cNvPr>
          <p:cNvSpPr/>
          <p:nvPr/>
        </p:nvSpPr>
        <p:spPr>
          <a:xfrm rot="10800000" flipV="1">
            <a:off x="5149264" y="3752165"/>
            <a:ext cx="2272303" cy="44818"/>
          </a:xfrm>
          <a:prstGeom prst="rect">
            <a:avLst/>
          </a:prstGeom>
          <a:solidFill>
            <a:schemeClr val="dk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EAC0C0-1700-841B-3E71-8A9661F085A1}"/>
              </a:ext>
            </a:extLst>
          </p:cNvPr>
          <p:cNvSpPr/>
          <p:nvPr/>
        </p:nvSpPr>
        <p:spPr>
          <a:xfrm>
            <a:off x="0" y="0"/>
            <a:ext cx="631766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DD3ED1-783E-2CB3-B499-9A4A7AA03327}"/>
              </a:ext>
            </a:extLst>
          </p:cNvPr>
          <p:cNvSpPr/>
          <p:nvPr/>
        </p:nvSpPr>
        <p:spPr>
          <a:xfrm>
            <a:off x="5848536" y="0"/>
            <a:ext cx="634346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BC40-4E1C-58E7-8F0E-A0D28A48B528}"/>
              </a:ext>
            </a:extLst>
          </p:cNvPr>
          <p:cNvSpPr txBox="1"/>
          <p:nvPr/>
        </p:nvSpPr>
        <p:spPr>
          <a:xfrm>
            <a:off x="1833714" y="3055098"/>
            <a:ext cx="252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</a:rPr>
              <a:t>Contents</a:t>
            </a:r>
            <a:endParaRPr lang="ko-KR" altLang="en-US" sz="40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3B68F8-891E-D2EB-2724-EB001DEF5FC9}"/>
              </a:ext>
            </a:extLst>
          </p:cNvPr>
          <p:cNvCxnSpPr>
            <a:cxnSpLocks/>
          </p:cNvCxnSpPr>
          <p:nvPr/>
        </p:nvCxnSpPr>
        <p:spPr>
          <a:xfrm>
            <a:off x="1700914" y="3886200"/>
            <a:ext cx="27984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016A96-A092-A2B9-4442-2B8B513B33B7}"/>
              </a:ext>
            </a:extLst>
          </p:cNvPr>
          <p:cNvCxnSpPr>
            <a:cxnSpLocks/>
          </p:cNvCxnSpPr>
          <p:nvPr/>
        </p:nvCxnSpPr>
        <p:spPr>
          <a:xfrm>
            <a:off x="1700914" y="3000375"/>
            <a:ext cx="27984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F123AD-4707-A6DE-4111-B14266DF5915}"/>
              </a:ext>
            </a:extLst>
          </p:cNvPr>
          <p:cNvSpPr txBox="1"/>
          <p:nvPr/>
        </p:nvSpPr>
        <p:spPr>
          <a:xfrm>
            <a:off x="6509850" y="834709"/>
            <a:ext cx="411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매칭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907E0-C982-F3A0-F2A1-CD8E4A5BA371}"/>
              </a:ext>
            </a:extLst>
          </p:cNvPr>
          <p:cNvSpPr txBox="1"/>
          <p:nvPr/>
        </p:nvSpPr>
        <p:spPr>
          <a:xfrm>
            <a:off x="6509849" y="3148659"/>
            <a:ext cx="517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파노라마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6A7AE-0284-27E3-376E-4C9534616C59}"/>
              </a:ext>
            </a:extLst>
          </p:cNvPr>
          <p:cNvSpPr txBox="1"/>
          <p:nvPr/>
        </p:nvSpPr>
        <p:spPr>
          <a:xfrm>
            <a:off x="6509850" y="5462608"/>
            <a:ext cx="5281556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특수 효과</a:t>
            </a:r>
            <a:endParaRPr lang="en-US" altLang="ko-KR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2E16B-681F-864B-9693-F5F13D8D653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3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CACD2A8-99FA-146A-E0A0-0A79BF4F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87" y="1454952"/>
            <a:ext cx="5464013" cy="54030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44251B-90CD-62CF-D171-D764189B4792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00E8-0241-1237-420C-568DBBABD33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59A671-A1F0-EF79-9764-07C220B1C75E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97FC8-319C-41A9-9F98-1AE0D0B14C98}"/>
              </a:ext>
            </a:extLst>
          </p:cNvPr>
          <p:cNvSpPr txBox="1"/>
          <p:nvPr/>
        </p:nvSpPr>
        <p:spPr>
          <a:xfrm>
            <a:off x="191588" y="646331"/>
            <a:ext cx="323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비디오에서 프레임 잡아서 저장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7DA0F-4400-82C5-634F-9D67323D1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88" y="1720799"/>
            <a:ext cx="5791702" cy="40313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886D418-4160-5B2B-9619-2DD8F6EA8B40}"/>
              </a:ext>
            </a:extLst>
          </p:cNvPr>
          <p:cNvSpPr/>
          <p:nvPr/>
        </p:nvSpPr>
        <p:spPr>
          <a:xfrm>
            <a:off x="2916311" y="4928543"/>
            <a:ext cx="1321392" cy="1842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B034E5-61D1-690E-493C-FD85BC75644F}"/>
              </a:ext>
            </a:extLst>
          </p:cNvPr>
          <p:cNvSpPr/>
          <p:nvPr/>
        </p:nvSpPr>
        <p:spPr>
          <a:xfrm>
            <a:off x="2992510" y="5156103"/>
            <a:ext cx="1571869" cy="1842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02E02-38C6-EAAE-FB80-56746B2D3347}"/>
              </a:ext>
            </a:extLst>
          </p:cNvPr>
          <p:cNvSpPr/>
          <p:nvPr/>
        </p:nvSpPr>
        <p:spPr>
          <a:xfrm>
            <a:off x="2752481" y="5340335"/>
            <a:ext cx="1392800" cy="1842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E0131A-16D4-FA22-46E3-C6D38CA54358}"/>
              </a:ext>
            </a:extLst>
          </p:cNvPr>
          <p:cNvSpPr/>
          <p:nvPr/>
        </p:nvSpPr>
        <p:spPr>
          <a:xfrm>
            <a:off x="2752481" y="5524633"/>
            <a:ext cx="1392800" cy="1842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8CF22D-32AE-911B-6CE6-3644C1BF9AE3}"/>
              </a:ext>
            </a:extLst>
          </p:cNvPr>
          <p:cNvSpPr/>
          <p:nvPr/>
        </p:nvSpPr>
        <p:spPr>
          <a:xfrm>
            <a:off x="7160036" y="1536567"/>
            <a:ext cx="4840376" cy="43529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55B8-9BFF-B24C-85A8-74F9F91E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2F17379-138B-1A06-1F9E-0452C06BC93F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4598-329E-993D-0163-16500A593ADA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51D88A-DCE8-5861-015B-63BC31E7DCBC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EA045-A0EF-1358-B633-33DA6D7508DC}"/>
              </a:ext>
            </a:extLst>
          </p:cNvPr>
          <p:cNvSpPr txBox="1"/>
          <p:nvPr/>
        </p:nvSpPr>
        <p:spPr>
          <a:xfrm>
            <a:off x="191588" y="646331"/>
            <a:ext cx="323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이미지 크기 조정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FFF02-1D7C-1E52-12D4-E03034F53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5" r="-580"/>
          <a:stretch/>
        </p:blipFill>
        <p:spPr>
          <a:xfrm>
            <a:off x="191588" y="1292662"/>
            <a:ext cx="7115808" cy="51878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129B13-3F33-8ACC-5EAC-F6A11CFED8FC}"/>
              </a:ext>
            </a:extLst>
          </p:cNvPr>
          <p:cNvSpPr/>
          <p:nvPr/>
        </p:nvSpPr>
        <p:spPr>
          <a:xfrm>
            <a:off x="6186461" y="2637626"/>
            <a:ext cx="1010630" cy="22558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19D86-D61B-BC8F-4BF9-0F0FC672C078}"/>
              </a:ext>
            </a:extLst>
          </p:cNvPr>
          <p:cNvSpPr txBox="1"/>
          <p:nvPr/>
        </p:nvSpPr>
        <p:spPr>
          <a:xfrm>
            <a:off x="7659329" y="1292662"/>
            <a:ext cx="328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cv2.INTER_AREA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축소에 효과적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50B3-13DD-77EF-530E-4F9804F8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7F9720B-308E-C1AA-19D5-AAD5A3D3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74" y="1226071"/>
            <a:ext cx="7219726" cy="4884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F641A3-D460-FB5B-CA62-3EFB7C445A0B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85A4E-1536-2233-DE97-1FDE35081878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B462E3-0FD7-0148-3CE5-E93E7CBAF2F2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D6D05C-E6D7-2409-0E27-5CC486F9DEEA}"/>
              </a:ext>
            </a:extLst>
          </p:cNvPr>
          <p:cNvSpPr txBox="1"/>
          <p:nvPr/>
        </p:nvSpPr>
        <p:spPr>
          <a:xfrm>
            <a:off x="191587" y="646331"/>
            <a:ext cx="519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오림을 이용하여 흰색 배경을 가진 타겟 물체 만들기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C8293F-AE98-3EE6-05D2-C6B87B2F2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87" y="1226071"/>
            <a:ext cx="4849701" cy="48846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E2B3E4-1EB2-C128-1D0E-B124A83F2A3F}"/>
              </a:ext>
            </a:extLst>
          </p:cNvPr>
          <p:cNvSpPr/>
          <p:nvPr/>
        </p:nvSpPr>
        <p:spPr>
          <a:xfrm>
            <a:off x="434590" y="1398762"/>
            <a:ext cx="4606698" cy="471198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F2F60F-C40A-6942-2C8B-F583D1914DA8}"/>
              </a:ext>
            </a:extLst>
          </p:cNvPr>
          <p:cNvSpPr/>
          <p:nvPr/>
        </p:nvSpPr>
        <p:spPr>
          <a:xfrm>
            <a:off x="6096000" y="3754754"/>
            <a:ext cx="1317523" cy="14865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1CE7FA-CA5D-FA0B-2939-23AB184E6F0B}"/>
              </a:ext>
            </a:extLst>
          </p:cNvPr>
          <p:cNvSpPr/>
          <p:nvPr/>
        </p:nvSpPr>
        <p:spPr>
          <a:xfrm>
            <a:off x="6193155" y="4223384"/>
            <a:ext cx="1317523" cy="14865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555A86-CF6F-4874-B012-226A9FA7420B}"/>
              </a:ext>
            </a:extLst>
          </p:cNvPr>
          <p:cNvSpPr/>
          <p:nvPr/>
        </p:nvSpPr>
        <p:spPr>
          <a:xfrm>
            <a:off x="8223885" y="4057649"/>
            <a:ext cx="569595" cy="14865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ED7DA5-56E9-D3E1-0881-E00435297EAE}"/>
              </a:ext>
            </a:extLst>
          </p:cNvPr>
          <p:cNvSpPr/>
          <p:nvPr/>
        </p:nvSpPr>
        <p:spPr>
          <a:xfrm>
            <a:off x="8223885" y="4545329"/>
            <a:ext cx="569595" cy="14865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3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0AEF-5D04-1091-A692-8C9CA864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314A9F-EC74-6A36-AEB3-508114F2E5D9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74E93-F054-D9E5-B94D-8AA13270A1A0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4BD19B-BE82-942B-D244-6DE3D5ACF85D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ACC466-E174-8DC1-51B6-D76BDB47C0DD}"/>
              </a:ext>
            </a:extLst>
          </p:cNvPr>
          <p:cNvSpPr txBox="1"/>
          <p:nvPr/>
        </p:nvSpPr>
        <p:spPr>
          <a:xfrm>
            <a:off x="191587" y="646331"/>
            <a:ext cx="519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오림을 이용하여 흰색 배경을 가진 타겟 물체 만들기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A6B29B-FFA5-D81E-72BF-37A6557E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4167"/>
            <a:ext cx="6957506" cy="56115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8BC8599-5DF5-D26E-0E78-B78A7006C9DE}"/>
              </a:ext>
            </a:extLst>
          </p:cNvPr>
          <p:cNvSpPr/>
          <p:nvPr/>
        </p:nvSpPr>
        <p:spPr>
          <a:xfrm>
            <a:off x="495730" y="1218336"/>
            <a:ext cx="6209870" cy="190832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72431-8476-FC87-C3EC-38E247633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426" y="3291774"/>
            <a:ext cx="7352575" cy="2713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8A19D2-5F32-06E0-3B94-0FE7A8A42DE5}"/>
              </a:ext>
            </a:extLst>
          </p:cNvPr>
          <p:cNvSpPr/>
          <p:nvPr/>
        </p:nvSpPr>
        <p:spPr>
          <a:xfrm>
            <a:off x="4839426" y="3277268"/>
            <a:ext cx="7352574" cy="272813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1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BE75E-FAB7-F716-6667-C562ADC59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D993550-07AC-F901-6B3F-B1F700F7A7A6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B0022-45DF-ECDF-DF74-FCBCE029D2CD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C3EE5D-3A1C-6234-186B-E1092A699BC3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2B84C2-1D65-7ACF-DD95-CD5E8897BD02}"/>
              </a:ext>
            </a:extLst>
          </p:cNvPr>
          <p:cNvSpPr txBox="1"/>
          <p:nvPr/>
        </p:nvSpPr>
        <p:spPr>
          <a:xfrm>
            <a:off x="191587" y="646331"/>
            <a:ext cx="519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오림을 이용하여 흰색 배경을 가진 타겟 물체 만들기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8EE5DD-D619-9C7C-4A1E-ECBC54E1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4" y="1850074"/>
            <a:ext cx="4793395" cy="34902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D349D7-3099-09DF-471A-26E5DB66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63" y="2189200"/>
            <a:ext cx="4861981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87AC0-CF38-FB95-4118-F2FB8F068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4E47DE4-D0FA-6F36-CA29-14768AC85E8B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42F41-E16F-62EB-7560-74916FD7491C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D05062-70B6-D117-A722-09294DF4325C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8D0D4C-EC71-BB47-8AE3-0FFB6040DB09}"/>
              </a:ext>
            </a:extLst>
          </p:cNvPr>
          <p:cNvSpPr txBox="1"/>
          <p:nvPr/>
        </p:nvSpPr>
        <p:spPr>
          <a:xfrm>
            <a:off x="191587" y="646331"/>
            <a:ext cx="14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물체 탐지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EB0611-79DC-E9C5-44B3-F7BF362C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2" y="1362044"/>
            <a:ext cx="8413209" cy="50296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6CE683-188A-455A-E95B-31E74953E84D}"/>
              </a:ext>
            </a:extLst>
          </p:cNvPr>
          <p:cNvSpPr/>
          <p:nvPr/>
        </p:nvSpPr>
        <p:spPr>
          <a:xfrm>
            <a:off x="1004393" y="4880181"/>
            <a:ext cx="4521335" cy="85202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01740-3EC1-DA73-4704-BF7980BE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126AE6-2752-47E9-3925-6C1CEA6C0947}"/>
              </a:ext>
            </a:extLst>
          </p:cNvPr>
          <p:cNvSpPr/>
          <p:nvPr/>
        </p:nvSpPr>
        <p:spPr>
          <a:xfrm>
            <a:off x="11682812" y="6391680"/>
            <a:ext cx="398351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5E5E-8C32-44C2-A4D7-5F6C21B9BCF1}"/>
              </a:ext>
            </a:extLst>
          </p:cNvPr>
          <p:cNvSpPr txBox="1"/>
          <p:nvPr/>
        </p:nvSpPr>
        <p:spPr>
          <a:xfrm>
            <a:off x="-1" y="0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매칭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7F2EDA-7F26-5303-5A62-7AA571B29EE8}"/>
              </a:ext>
            </a:extLst>
          </p:cNvPr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B86D65-3294-0A76-8B77-9BEDC602C7B4}"/>
              </a:ext>
            </a:extLst>
          </p:cNvPr>
          <p:cNvSpPr txBox="1"/>
          <p:nvPr/>
        </p:nvSpPr>
        <p:spPr>
          <a:xfrm>
            <a:off x="191587" y="646331"/>
            <a:ext cx="14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물체 탐지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776C6-C859-3DF5-7E82-FFD6F480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6159"/>
            <a:ext cx="6076082" cy="46610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662669-6B61-A9CB-ED21-641DE89FD033}"/>
              </a:ext>
            </a:extLst>
          </p:cNvPr>
          <p:cNvSpPr/>
          <p:nvPr/>
        </p:nvSpPr>
        <p:spPr>
          <a:xfrm>
            <a:off x="620935" y="2215635"/>
            <a:ext cx="1527906" cy="16180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22EABC-9C24-8367-5BAB-611949A4E2CB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148841" y="2295406"/>
            <a:ext cx="5250179" cy="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5DB3CD-A8FF-3D32-3732-9388A8360B9F}"/>
              </a:ext>
            </a:extLst>
          </p:cNvPr>
          <p:cNvSpPr txBox="1"/>
          <p:nvPr/>
        </p:nvSpPr>
        <p:spPr>
          <a:xfrm>
            <a:off x="7399020" y="2110740"/>
            <a:ext cx="246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SIFT Descriptor </a:t>
            </a:r>
            <a:r>
              <a:rPr lang="ko-KR" altLang="en-US" dirty="0"/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91BF0-C5FD-AB1D-A490-49F95487884E}"/>
              </a:ext>
            </a:extLst>
          </p:cNvPr>
          <p:cNvSpPr/>
          <p:nvPr/>
        </p:nvSpPr>
        <p:spPr>
          <a:xfrm>
            <a:off x="620934" y="2535056"/>
            <a:ext cx="3322415" cy="7141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28A12C-0790-CD03-1B2F-ABFB9F878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966209" y="2901541"/>
            <a:ext cx="3455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2FB5A3-84D8-324E-43F9-33F30F43B4FA}"/>
              </a:ext>
            </a:extLst>
          </p:cNvPr>
          <p:cNvSpPr txBox="1"/>
          <p:nvPr/>
        </p:nvSpPr>
        <p:spPr>
          <a:xfrm>
            <a:off x="7421880" y="2716875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SIFT </a:t>
            </a:r>
            <a:r>
              <a:rPr lang="en-US" altLang="ko-KR" b="1" dirty="0" err="1"/>
              <a:t>Keypoint</a:t>
            </a:r>
            <a:r>
              <a:rPr lang="en-US" altLang="ko-KR" dirty="0"/>
              <a:t>, </a:t>
            </a:r>
            <a:r>
              <a:rPr lang="en-US" altLang="ko-KR" b="1" dirty="0"/>
              <a:t>Descriptor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0688DA-6D56-4BF5-CD32-7FD6E6537584}"/>
              </a:ext>
            </a:extLst>
          </p:cNvPr>
          <p:cNvSpPr/>
          <p:nvPr/>
        </p:nvSpPr>
        <p:spPr>
          <a:xfrm>
            <a:off x="620934" y="3902879"/>
            <a:ext cx="4469226" cy="17547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7573E8-CA3A-128E-99B5-893B8136B714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090160" y="3990618"/>
            <a:ext cx="2308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CE08F6-A1CD-72EB-712D-0ABF8F569015}"/>
              </a:ext>
            </a:extLst>
          </p:cNvPr>
          <p:cNvSpPr txBox="1"/>
          <p:nvPr/>
        </p:nvSpPr>
        <p:spPr>
          <a:xfrm>
            <a:off x="7399020" y="3805952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FLANN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Descriptor matcher </a:t>
            </a:r>
            <a:r>
              <a:rPr lang="ko-KR" altLang="en-US" dirty="0"/>
              <a:t>생성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20EC70-801E-F532-A5DB-299B66A831CA}"/>
              </a:ext>
            </a:extLst>
          </p:cNvPr>
          <p:cNvSpPr/>
          <p:nvPr/>
        </p:nvSpPr>
        <p:spPr>
          <a:xfrm>
            <a:off x="620934" y="4100201"/>
            <a:ext cx="4469226" cy="158449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8938B7-05AA-4599-2717-BE2D4891FA41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5090160" y="4892449"/>
            <a:ext cx="2308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1735A8-1C72-165A-75FC-632322B8712F}"/>
              </a:ext>
            </a:extLst>
          </p:cNvPr>
          <p:cNvSpPr txBox="1"/>
          <p:nvPr/>
        </p:nvSpPr>
        <p:spPr>
          <a:xfrm>
            <a:off x="7399020" y="4707783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임계값을</a:t>
            </a:r>
            <a:r>
              <a:rPr lang="ko-KR" altLang="en-US" dirty="0"/>
              <a:t> 이용하여 좋은 </a:t>
            </a:r>
            <a:r>
              <a:rPr lang="en-US" altLang="ko-KR" dirty="0"/>
              <a:t>match </a:t>
            </a:r>
            <a:r>
              <a:rPr lang="ko-KR" altLang="en-US" dirty="0"/>
              <a:t>선별</a:t>
            </a:r>
          </a:p>
        </p:txBody>
      </p:sp>
    </p:spTree>
    <p:extLst>
      <p:ext uri="{BB962C8B-B14F-4D97-AF65-F5344CB8AC3E}">
        <p14:creationId xmlns:p14="http://schemas.microsoft.com/office/powerpoint/2010/main" val="426815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265</Words>
  <Application>Microsoft Office PowerPoint</Application>
  <PresentationFormat>와이드스크린</PresentationFormat>
  <Paragraphs>90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ElsevierGulliver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명묵 강</dc:creator>
  <cp:lastModifiedBy>강명묵</cp:lastModifiedBy>
  <cp:revision>1</cp:revision>
  <dcterms:created xsi:type="dcterms:W3CDTF">2024-01-14T09:43:19Z</dcterms:created>
  <dcterms:modified xsi:type="dcterms:W3CDTF">2024-03-18T14:29:00Z</dcterms:modified>
</cp:coreProperties>
</file>