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88" r:id="rId3"/>
    <p:sldId id="363" r:id="rId4"/>
    <p:sldId id="381" r:id="rId5"/>
    <p:sldId id="382" r:id="rId6"/>
    <p:sldId id="377" r:id="rId7"/>
    <p:sldId id="362" r:id="rId8"/>
    <p:sldId id="384" r:id="rId9"/>
    <p:sldId id="385" r:id="rId10"/>
    <p:sldId id="386" r:id="rId11"/>
    <p:sldId id="387" r:id="rId12"/>
    <p:sldId id="388" r:id="rId13"/>
    <p:sldId id="389" r:id="rId14"/>
    <p:sldId id="40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8696F0-9FEA-0871-5C74-B7FC4EFC2EC1}" name="강명묵" initials="전강" userId="S::20191577@o365.hanbat.ac.kr::86eabdaf-b3d9-410b-94eb-b1f37b7ff2a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89E37-2DA4-4A1D-9FB4-FE9FD3001A01}" v="1" dt="2024-03-18T14:27:56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513" autoAdjust="0"/>
  </p:normalViewPr>
  <p:slideViewPr>
    <p:cSldViewPr snapToGrid="0">
      <p:cViewPr varScale="1">
        <p:scale>
          <a:sx n="59" d="100"/>
          <a:sy n="59" d="100"/>
        </p:scale>
        <p:origin x="1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명묵" userId="86eabdaf-b3d9-410b-94eb-b1f37b7ff2a5" providerId="ADAL" clId="{A419F981-D1B6-433D-9ED7-874693B0EA6E}"/>
    <pc:docChg chg="undo redo custSel addSld delSld modSld sldOrd">
      <pc:chgData name="강명묵" userId="86eabdaf-b3d9-410b-94eb-b1f37b7ff2a5" providerId="ADAL" clId="{A419F981-D1B6-433D-9ED7-874693B0EA6E}" dt="2024-01-01T11:10:08.810" v="10366" actId="20577"/>
      <pc:docMkLst>
        <pc:docMk/>
      </pc:docMkLst>
      <pc:sldChg chg="del">
        <pc:chgData name="강명묵" userId="86eabdaf-b3d9-410b-94eb-b1f37b7ff2a5" providerId="ADAL" clId="{A419F981-D1B6-433D-9ED7-874693B0EA6E}" dt="2023-12-17T07:21:02.756" v="1" actId="47"/>
        <pc:sldMkLst>
          <pc:docMk/>
          <pc:sldMk cId="683212544" sldId="256"/>
        </pc:sldMkLst>
      </pc:sldChg>
      <pc:sldChg chg="addSp delSp modSp add modTransition modAnim">
        <pc:chgData name="강명묵" userId="86eabdaf-b3d9-410b-94eb-b1f37b7ff2a5" providerId="ADAL" clId="{A419F981-D1B6-433D-9ED7-874693B0EA6E}" dt="2024-01-01T10:58:06.890" v="10355"/>
        <pc:sldMkLst>
          <pc:docMk/>
          <pc:sldMk cId="3684034336" sldId="261"/>
        </pc:sldMkLst>
        <pc:picChg chg="add del mod">
          <ac:chgData name="강명묵" userId="86eabdaf-b3d9-410b-94eb-b1f37b7ff2a5" providerId="ADAL" clId="{A419F981-D1B6-433D-9ED7-874693B0EA6E}" dt="2024-01-01T10:56:54.186" v="10354"/>
          <ac:picMkLst>
            <pc:docMk/>
            <pc:sldMk cId="3684034336" sldId="261"/>
            <ac:picMk id="9" creationId="{33D168AC-93EC-9140-C703-044453445472}"/>
          </ac:picMkLst>
        </pc:picChg>
        <pc:picChg chg="del">
          <ac:chgData name="강명묵" userId="86eabdaf-b3d9-410b-94eb-b1f37b7ff2a5" providerId="ADAL" clId="{A419F981-D1B6-433D-9ED7-874693B0EA6E}" dt="2023-12-17T07:21:12.284" v="2"/>
          <ac:picMkLst>
            <pc:docMk/>
            <pc:sldMk cId="3684034336" sldId="261"/>
            <ac:picMk id="12" creationId="{A69D9CB9-67AB-9321-78DF-EBB609FC40CD}"/>
          </ac:picMkLst>
        </pc:picChg>
        <pc:picChg chg="add mod">
          <ac:chgData name="강명묵" userId="86eabdaf-b3d9-410b-94eb-b1f37b7ff2a5" providerId="ADAL" clId="{A419F981-D1B6-433D-9ED7-874693B0EA6E}" dt="2024-01-01T10:58:06.890" v="10355"/>
          <ac:picMkLst>
            <pc:docMk/>
            <pc:sldMk cId="3684034336" sldId="261"/>
            <ac:picMk id="14" creationId="{5700BD24-5F43-BC5A-F72E-35ECE8586279}"/>
          </ac:picMkLst>
        </pc:picChg>
      </pc:sldChg>
      <pc:sldChg chg="addSp delSp modSp add mod modTransition modAnim">
        <pc:chgData name="강명묵" userId="86eabdaf-b3d9-410b-94eb-b1f37b7ff2a5" providerId="ADAL" clId="{A419F981-D1B6-433D-9ED7-874693B0EA6E}" dt="2024-01-01T10:58:06.890" v="10355"/>
        <pc:sldMkLst>
          <pc:docMk/>
          <pc:sldMk cId="1040738400" sldId="288"/>
        </pc:sldMkLst>
        <pc:spChg chg="mod">
          <ac:chgData name="강명묵" userId="86eabdaf-b3d9-410b-94eb-b1f37b7ff2a5" providerId="ADAL" clId="{A419F981-D1B6-433D-9ED7-874693B0EA6E}" dt="2023-12-17T07:25:12.583" v="70" actId="20577"/>
          <ac:spMkLst>
            <pc:docMk/>
            <pc:sldMk cId="1040738400" sldId="288"/>
            <ac:spMk id="2" creationId="{759907E0-C982-F3A0-F2A1-CD8E4A5BA371}"/>
          </ac:spMkLst>
        </pc:spChg>
        <pc:spChg chg="mod">
          <ac:chgData name="강명묵" userId="86eabdaf-b3d9-410b-94eb-b1f37b7ff2a5" providerId="ADAL" clId="{A419F981-D1B6-433D-9ED7-874693B0EA6E}" dt="2024-01-01T10:30:01.648" v="5334" actId="1036"/>
          <ac:spMkLst>
            <pc:docMk/>
            <pc:sldMk cId="1040738400" sldId="288"/>
            <ac:spMk id="16" creationId="{6BDD3ED1-783E-2CB3-B499-9A4A7AA03327}"/>
          </ac:spMkLst>
        </pc:spChg>
        <pc:spChg chg="mod">
          <ac:chgData name="강명묵" userId="86eabdaf-b3d9-410b-94eb-b1f37b7ff2a5" providerId="ADAL" clId="{A419F981-D1B6-433D-9ED7-874693B0EA6E}" dt="2023-12-17T07:24:50.961" v="62" actId="20577"/>
          <ac:spMkLst>
            <pc:docMk/>
            <pc:sldMk cId="1040738400" sldId="288"/>
            <ac:spMk id="17" creationId="{CCF123AD-4707-A6DE-4111-B14266DF5915}"/>
          </ac:spMkLst>
        </pc:spChg>
        <pc:picChg chg="add mod">
          <ac:chgData name="강명묵" userId="86eabdaf-b3d9-410b-94eb-b1f37b7ff2a5" providerId="ADAL" clId="{A419F981-D1B6-433D-9ED7-874693B0EA6E}" dt="2024-01-01T10:58:06.890" v="10355"/>
          <ac:picMkLst>
            <pc:docMk/>
            <pc:sldMk cId="1040738400" sldId="288"/>
            <ac:picMk id="9" creationId="{888A8799-4AAF-59FD-80C9-F2AA1B1BFCC8}"/>
          </ac:picMkLst>
        </pc:picChg>
        <pc:picChg chg="del">
          <ac:chgData name="강명묵" userId="86eabdaf-b3d9-410b-94eb-b1f37b7ff2a5" providerId="ADAL" clId="{A419F981-D1B6-433D-9ED7-874693B0EA6E}" dt="2023-12-17T07:21:12.284" v="2"/>
          <ac:picMkLst>
            <pc:docMk/>
            <pc:sldMk cId="1040738400" sldId="288"/>
            <ac:picMk id="10" creationId="{28698ED0-0005-3657-B4F0-20254A6C3383}"/>
          </ac:picMkLst>
        </pc:picChg>
      </pc:sldChg>
      <pc:sldChg chg="addSp delSp modSp add mod modTransition modAnim modNotesTx">
        <pc:chgData name="강명묵" userId="86eabdaf-b3d9-410b-94eb-b1f37b7ff2a5" providerId="ADAL" clId="{A419F981-D1B6-433D-9ED7-874693B0EA6E}" dt="2024-01-01T11:03:35.641" v="10362"/>
        <pc:sldMkLst>
          <pc:docMk/>
          <pc:sldMk cId="3330949887" sldId="362"/>
        </pc:sldMkLst>
        <pc:spChg chg="add mod">
          <ac:chgData name="강명묵" userId="86eabdaf-b3d9-410b-94eb-b1f37b7ff2a5" providerId="ADAL" clId="{A419F981-D1B6-433D-9ED7-874693B0EA6E}" dt="2023-12-17T08:16:48.908" v="3039" actId="14100"/>
          <ac:spMkLst>
            <pc:docMk/>
            <pc:sldMk cId="3330949887" sldId="362"/>
            <ac:spMk id="2" creationId="{8F9B665D-2809-C9CB-F56C-14DE63E205BA}"/>
          </ac:spMkLst>
        </pc:spChg>
        <pc:spChg chg="add del mod">
          <ac:chgData name="강명묵" userId="86eabdaf-b3d9-410b-94eb-b1f37b7ff2a5" providerId="ADAL" clId="{A419F981-D1B6-433D-9ED7-874693B0EA6E}" dt="2023-12-17T08:21:40.421" v="3376" actId="478"/>
          <ac:spMkLst>
            <pc:docMk/>
            <pc:sldMk cId="3330949887" sldId="362"/>
            <ac:spMk id="3" creationId="{69F98D6B-7238-3FC2-583B-33023EB608A5}"/>
          </ac:spMkLst>
        </pc:spChg>
        <pc:spChg chg="mod">
          <ac:chgData name="강명묵" userId="86eabdaf-b3d9-410b-94eb-b1f37b7ff2a5" providerId="ADAL" clId="{A419F981-D1B6-433D-9ED7-874693B0EA6E}" dt="2023-12-17T08:14:34.107" v="2957" actId="20577"/>
          <ac:spMkLst>
            <pc:docMk/>
            <pc:sldMk cId="3330949887" sldId="362"/>
            <ac:spMk id="4" creationId="{262F4859-65CE-9987-65E3-4B8C072BC73E}"/>
          </ac:spMkLst>
        </pc:spChg>
        <pc:spChg chg="add del mod">
          <ac:chgData name="강명묵" userId="86eabdaf-b3d9-410b-94eb-b1f37b7ff2a5" providerId="ADAL" clId="{A419F981-D1B6-433D-9ED7-874693B0EA6E}" dt="2023-12-17T08:14:42.478" v="2961" actId="478"/>
          <ac:spMkLst>
            <pc:docMk/>
            <pc:sldMk cId="3330949887" sldId="362"/>
            <ac:spMk id="5" creationId="{63068AA6-CA0F-18D2-26EF-4AB7C2FA26CF}"/>
          </ac:spMkLst>
        </pc:spChg>
        <pc:spChg chg="add del mod">
          <ac:chgData name="강명묵" userId="86eabdaf-b3d9-410b-94eb-b1f37b7ff2a5" providerId="ADAL" clId="{A419F981-D1B6-433D-9ED7-874693B0EA6E}" dt="2023-12-17T08:14:40.513" v="2960" actId="478"/>
          <ac:spMkLst>
            <pc:docMk/>
            <pc:sldMk cId="3330949887" sldId="362"/>
            <ac:spMk id="6" creationId="{79F39347-13D4-8ECE-DA3C-A4F9F385590F}"/>
          </ac:spMkLst>
        </pc:spChg>
        <pc:spChg chg="add del mod">
          <ac:chgData name="강명묵" userId="86eabdaf-b3d9-410b-94eb-b1f37b7ff2a5" providerId="ADAL" clId="{A419F981-D1B6-433D-9ED7-874693B0EA6E}" dt="2023-12-17T08:21:40.421" v="3376" actId="478"/>
          <ac:spMkLst>
            <pc:docMk/>
            <pc:sldMk cId="3330949887" sldId="362"/>
            <ac:spMk id="7" creationId="{ED5151DF-5C48-9374-D7F6-9112B85E6328}"/>
          </ac:spMkLst>
        </pc:spChg>
        <pc:spChg chg="add del mod">
          <ac:chgData name="강명묵" userId="86eabdaf-b3d9-410b-94eb-b1f37b7ff2a5" providerId="ADAL" clId="{A419F981-D1B6-433D-9ED7-874693B0EA6E}" dt="2023-12-17T08:21:40.421" v="3376" actId="478"/>
          <ac:spMkLst>
            <pc:docMk/>
            <pc:sldMk cId="3330949887" sldId="362"/>
            <ac:spMk id="8" creationId="{AE54053A-4D07-72CC-AE45-DC4E5BA879C0}"/>
          </ac:spMkLst>
        </pc:spChg>
        <pc:spChg chg="del">
          <ac:chgData name="강명묵" userId="86eabdaf-b3d9-410b-94eb-b1f37b7ff2a5" providerId="ADAL" clId="{A419F981-D1B6-433D-9ED7-874693B0EA6E}" dt="2023-12-17T08:14:38.845" v="2959" actId="478"/>
          <ac:spMkLst>
            <pc:docMk/>
            <pc:sldMk cId="3330949887" sldId="362"/>
            <ac:spMk id="9" creationId="{45FCE3F0-BAD7-B3BA-03F3-CC67CA8BC679}"/>
          </ac:spMkLst>
        </pc:spChg>
        <pc:spChg chg="add del mod">
          <ac:chgData name="강명묵" userId="86eabdaf-b3d9-410b-94eb-b1f37b7ff2a5" providerId="ADAL" clId="{A419F981-D1B6-433D-9ED7-874693B0EA6E}" dt="2023-12-17T08:21:40.421" v="3376" actId="478"/>
          <ac:spMkLst>
            <pc:docMk/>
            <pc:sldMk cId="3330949887" sldId="362"/>
            <ac:spMk id="11" creationId="{77B2DAEE-8FBE-9641-A3B0-5761E1C0E366}"/>
          </ac:spMkLst>
        </pc:spChg>
        <pc:spChg chg="add del mod">
          <ac:chgData name="강명묵" userId="86eabdaf-b3d9-410b-94eb-b1f37b7ff2a5" providerId="ADAL" clId="{A419F981-D1B6-433D-9ED7-874693B0EA6E}" dt="2023-12-17T08:21:40.421" v="3376" actId="478"/>
          <ac:spMkLst>
            <pc:docMk/>
            <pc:sldMk cId="3330949887" sldId="362"/>
            <ac:spMk id="12" creationId="{91D8FAFB-09BD-82C6-F02D-2BC6EA5908AF}"/>
          </ac:spMkLst>
        </pc:spChg>
        <pc:spChg chg="add mod">
          <ac:chgData name="강명묵" userId="86eabdaf-b3d9-410b-94eb-b1f37b7ff2a5" providerId="ADAL" clId="{A419F981-D1B6-433D-9ED7-874693B0EA6E}" dt="2023-12-17T08:32:46.032" v="3449" actId="14100"/>
          <ac:spMkLst>
            <pc:docMk/>
            <pc:sldMk cId="3330949887" sldId="362"/>
            <ac:spMk id="13" creationId="{4A1AD7E2-3656-87DC-97B9-7D8350BC2566}"/>
          </ac:spMkLst>
        </pc:spChg>
        <pc:spChg chg="add del mod">
          <ac:chgData name="강명묵" userId="86eabdaf-b3d9-410b-94eb-b1f37b7ff2a5" providerId="ADAL" clId="{A419F981-D1B6-433D-9ED7-874693B0EA6E}" dt="2023-12-17T08:26:33.285" v="3381" actId="478"/>
          <ac:spMkLst>
            <pc:docMk/>
            <pc:sldMk cId="3330949887" sldId="362"/>
            <ac:spMk id="14" creationId="{EF64A4AB-60C0-3A57-1A41-D8F7DE0436EC}"/>
          </ac:spMkLst>
        </pc:spChg>
        <pc:spChg chg="add del mod">
          <ac:chgData name="강명묵" userId="86eabdaf-b3d9-410b-94eb-b1f37b7ff2a5" providerId="ADAL" clId="{A419F981-D1B6-433D-9ED7-874693B0EA6E}" dt="2023-12-17T08:28:44.310" v="3426" actId="478"/>
          <ac:spMkLst>
            <pc:docMk/>
            <pc:sldMk cId="3330949887" sldId="362"/>
            <ac:spMk id="15" creationId="{2A6F164B-DC9B-92BE-A8A8-471967376DAE}"/>
          </ac:spMkLst>
        </pc:spChg>
        <pc:spChg chg="add del mod">
          <ac:chgData name="강명묵" userId="86eabdaf-b3d9-410b-94eb-b1f37b7ff2a5" providerId="ADAL" clId="{A419F981-D1B6-433D-9ED7-874693B0EA6E}" dt="2023-12-17T08:28:44.310" v="3426" actId="478"/>
          <ac:spMkLst>
            <pc:docMk/>
            <pc:sldMk cId="3330949887" sldId="362"/>
            <ac:spMk id="17" creationId="{01641AE0-8EE8-1DE5-9A3B-95D0D28732E4}"/>
          </ac:spMkLst>
        </pc:spChg>
        <pc:spChg chg="del">
          <ac:chgData name="강명묵" userId="86eabdaf-b3d9-410b-94eb-b1f37b7ff2a5" providerId="ADAL" clId="{A419F981-D1B6-433D-9ED7-874693B0EA6E}" dt="2023-12-17T07:57:47.006" v="2751" actId="478"/>
          <ac:spMkLst>
            <pc:docMk/>
            <pc:sldMk cId="3330949887" sldId="362"/>
            <ac:spMk id="18" creationId="{554504BA-4977-26D6-DE02-24D6DD9D1856}"/>
          </ac:spMkLst>
        </pc:spChg>
        <pc:spChg chg="add del mod">
          <ac:chgData name="강명묵" userId="86eabdaf-b3d9-410b-94eb-b1f37b7ff2a5" providerId="ADAL" clId="{A419F981-D1B6-433D-9ED7-874693B0EA6E}" dt="2023-12-17T08:28:44.310" v="3426" actId="478"/>
          <ac:spMkLst>
            <pc:docMk/>
            <pc:sldMk cId="3330949887" sldId="362"/>
            <ac:spMk id="18" creationId="{8D26B548-F655-03DC-BA24-C88569A9A84D}"/>
          </ac:spMkLst>
        </pc:spChg>
        <pc:spChg chg="add del mod">
          <ac:chgData name="강명묵" userId="86eabdaf-b3d9-410b-94eb-b1f37b7ff2a5" providerId="ADAL" clId="{A419F981-D1B6-433D-9ED7-874693B0EA6E}" dt="2023-12-17T08:28:44.310" v="3426" actId="478"/>
          <ac:spMkLst>
            <pc:docMk/>
            <pc:sldMk cId="3330949887" sldId="362"/>
            <ac:spMk id="19" creationId="{7652AC9B-37A6-8BD7-D478-FA30A5CC5768}"/>
          </ac:spMkLst>
        </pc:spChg>
        <pc:spChg chg="del">
          <ac:chgData name="강명묵" userId="86eabdaf-b3d9-410b-94eb-b1f37b7ff2a5" providerId="ADAL" clId="{A419F981-D1B6-433D-9ED7-874693B0EA6E}" dt="2023-12-17T08:21:40.421" v="3376" actId="478"/>
          <ac:spMkLst>
            <pc:docMk/>
            <pc:sldMk cId="3330949887" sldId="362"/>
            <ac:spMk id="21" creationId="{7FE0B4BE-370C-2903-383B-2B6C066CA37A}"/>
          </ac:spMkLst>
        </pc:spChg>
        <pc:spChg chg="add del mod">
          <ac:chgData name="강명묵" userId="86eabdaf-b3d9-410b-94eb-b1f37b7ff2a5" providerId="ADAL" clId="{A419F981-D1B6-433D-9ED7-874693B0EA6E}" dt="2023-12-17T08:28:44.310" v="3426" actId="478"/>
          <ac:spMkLst>
            <pc:docMk/>
            <pc:sldMk cId="3330949887" sldId="362"/>
            <ac:spMk id="22" creationId="{DA9687D9-80E0-269E-1CA7-A2CEEE85BFB8}"/>
          </ac:spMkLst>
        </pc:spChg>
        <pc:spChg chg="add del mod">
          <ac:chgData name="강명묵" userId="86eabdaf-b3d9-410b-94eb-b1f37b7ff2a5" providerId="ADAL" clId="{A419F981-D1B6-433D-9ED7-874693B0EA6E}" dt="2023-12-17T08:28:44.310" v="3426" actId="478"/>
          <ac:spMkLst>
            <pc:docMk/>
            <pc:sldMk cId="3330949887" sldId="362"/>
            <ac:spMk id="23" creationId="{2E433608-5FD5-361C-535D-0335CE5C84E0}"/>
          </ac:spMkLst>
        </pc:spChg>
        <pc:spChg chg="add del mod">
          <ac:chgData name="강명묵" userId="86eabdaf-b3d9-410b-94eb-b1f37b7ff2a5" providerId="ADAL" clId="{A419F981-D1B6-433D-9ED7-874693B0EA6E}" dt="2023-12-17T08:28:44.310" v="3426" actId="478"/>
          <ac:spMkLst>
            <pc:docMk/>
            <pc:sldMk cId="3330949887" sldId="362"/>
            <ac:spMk id="25" creationId="{23896CFD-4137-5B6D-ED8A-8B398C2D71BF}"/>
          </ac:spMkLst>
        </pc:spChg>
        <pc:spChg chg="add del mod">
          <ac:chgData name="강명묵" userId="86eabdaf-b3d9-410b-94eb-b1f37b7ff2a5" providerId="ADAL" clId="{A419F981-D1B6-433D-9ED7-874693B0EA6E}" dt="2023-12-17T08:28:44.310" v="3426" actId="478"/>
          <ac:spMkLst>
            <pc:docMk/>
            <pc:sldMk cId="3330949887" sldId="362"/>
            <ac:spMk id="26" creationId="{F845264E-EDAB-16D0-B91C-3130EFDDB916}"/>
          </ac:spMkLst>
        </pc:spChg>
        <pc:spChg chg="add del mod">
          <ac:chgData name="강명묵" userId="86eabdaf-b3d9-410b-94eb-b1f37b7ff2a5" providerId="ADAL" clId="{A419F981-D1B6-433D-9ED7-874693B0EA6E}" dt="2023-12-17T08:28:44.310" v="3426" actId="478"/>
          <ac:spMkLst>
            <pc:docMk/>
            <pc:sldMk cId="3330949887" sldId="362"/>
            <ac:spMk id="29" creationId="{32ACB7E7-7568-042D-0606-F51E747BE897}"/>
          </ac:spMkLst>
        </pc:spChg>
        <pc:spChg chg="add del mod">
          <ac:chgData name="강명묵" userId="86eabdaf-b3d9-410b-94eb-b1f37b7ff2a5" providerId="ADAL" clId="{A419F981-D1B6-433D-9ED7-874693B0EA6E}" dt="2023-12-17T08:28:44.310" v="3426" actId="478"/>
          <ac:spMkLst>
            <pc:docMk/>
            <pc:sldMk cId="3330949887" sldId="362"/>
            <ac:spMk id="30" creationId="{91BAEDAE-63D7-7CAF-B43E-14327BAFE450}"/>
          </ac:spMkLst>
        </pc:spChg>
        <pc:spChg chg="add del mod">
          <ac:chgData name="강명묵" userId="86eabdaf-b3d9-410b-94eb-b1f37b7ff2a5" providerId="ADAL" clId="{A419F981-D1B6-433D-9ED7-874693B0EA6E}" dt="2023-12-17T08:28:44.310" v="3426" actId="478"/>
          <ac:spMkLst>
            <pc:docMk/>
            <pc:sldMk cId="3330949887" sldId="362"/>
            <ac:spMk id="31" creationId="{22945FC2-88FD-6306-DED9-A6BA931E2145}"/>
          </ac:spMkLst>
        </pc:spChg>
        <pc:spChg chg="add mod">
          <ac:chgData name="강명묵" userId="86eabdaf-b3d9-410b-94eb-b1f37b7ff2a5" providerId="ADAL" clId="{A419F981-D1B6-433D-9ED7-874693B0EA6E}" dt="2023-12-17T08:32:39.237" v="3448" actId="1076"/>
          <ac:spMkLst>
            <pc:docMk/>
            <pc:sldMk cId="3330949887" sldId="362"/>
            <ac:spMk id="36" creationId="{9F520334-1728-F547-7388-CC2B906C532C}"/>
          </ac:spMkLst>
        </pc:spChg>
        <pc:spChg chg="add del mod">
          <ac:chgData name="강명묵" userId="86eabdaf-b3d9-410b-94eb-b1f37b7ff2a5" providerId="ADAL" clId="{A419F981-D1B6-433D-9ED7-874693B0EA6E}" dt="2023-12-17T08:32:22.642" v="3444" actId="478"/>
          <ac:spMkLst>
            <pc:docMk/>
            <pc:sldMk cId="3330949887" sldId="362"/>
            <ac:spMk id="37" creationId="{BBBEC3C1-5EAC-444C-EFE7-FD65858A7496}"/>
          </ac:spMkLst>
        </pc:spChg>
        <pc:spChg chg="add del mod">
          <ac:chgData name="강명묵" userId="86eabdaf-b3d9-410b-94eb-b1f37b7ff2a5" providerId="ADAL" clId="{A419F981-D1B6-433D-9ED7-874693B0EA6E}" dt="2023-12-17T08:32:20.658" v="3443" actId="478"/>
          <ac:spMkLst>
            <pc:docMk/>
            <pc:sldMk cId="3330949887" sldId="362"/>
            <ac:spMk id="38" creationId="{4B9A7509-33FC-9585-4F70-B94551C732F6}"/>
          </ac:spMkLst>
        </pc:spChg>
        <pc:picChg chg="add mod">
          <ac:chgData name="강명묵" userId="86eabdaf-b3d9-410b-94eb-b1f37b7ff2a5" providerId="ADAL" clId="{A419F981-D1B6-433D-9ED7-874693B0EA6E}" dt="2024-01-01T11:03:35.641" v="10362"/>
          <ac:picMkLst>
            <pc:docMk/>
            <pc:sldMk cId="3330949887" sldId="362"/>
            <ac:picMk id="3" creationId="{D8A8E546-6C20-4F53-378E-E13F011CE6E8}"/>
          </ac:picMkLst>
        </pc:picChg>
        <pc:picChg chg="del">
          <ac:chgData name="강명묵" userId="86eabdaf-b3d9-410b-94eb-b1f37b7ff2a5" providerId="ADAL" clId="{A419F981-D1B6-433D-9ED7-874693B0EA6E}" dt="2023-12-17T07:21:12.284" v="2"/>
          <ac:picMkLst>
            <pc:docMk/>
            <pc:sldMk cId="3330949887" sldId="362"/>
            <ac:picMk id="12" creationId="{F171FA99-304A-25EE-AA71-6074CC498BBA}"/>
          </ac:picMkLst>
        </pc:picChg>
        <pc:cxnChg chg="del">
          <ac:chgData name="강명묵" userId="86eabdaf-b3d9-410b-94eb-b1f37b7ff2a5" providerId="ADAL" clId="{A419F981-D1B6-433D-9ED7-874693B0EA6E}" dt="2023-12-17T07:57:44.379" v="2749" actId="478"/>
          <ac:cxnSpMkLst>
            <pc:docMk/>
            <pc:sldMk cId="3330949887" sldId="362"/>
            <ac:cxnSpMk id="15" creationId="{441E4151-574F-2641-70D0-95EC09D0C456}"/>
          </ac:cxnSpMkLst>
        </pc:cxnChg>
        <pc:cxnChg chg="add del">
          <ac:chgData name="강명묵" userId="86eabdaf-b3d9-410b-94eb-b1f37b7ff2a5" providerId="ADAL" clId="{A419F981-D1B6-433D-9ED7-874693B0EA6E}" dt="2023-12-17T08:14:36.477" v="2958" actId="478"/>
          <ac:cxnSpMkLst>
            <pc:docMk/>
            <pc:sldMk cId="3330949887" sldId="362"/>
            <ac:cxnSpMk id="16" creationId="{9710AA88-5526-12E4-6AA8-EDE9546005A4}"/>
          </ac:cxnSpMkLst>
        </pc:cxnChg>
        <pc:cxnChg chg="add del mod">
          <ac:chgData name="강명묵" userId="86eabdaf-b3d9-410b-94eb-b1f37b7ff2a5" providerId="ADAL" clId="{A419F981-D1B6-433D-9ED7-874693B0EA6E}" dt="2023-12-17T08:28:44.310" v="3426" actId="478"/>
          <ac:cxnSpMkLst>
            <pc:docMk/>
            <pc:sldMk cId="3330949887" sldId="362"/>
            <ac:cxnSpMk id="33" creationId="{6EAEE2DE-E13E-BA4F-BEC3-8241E9892EF6}"/>
          </ac:cxnSpMkLst>
        </pc:cxnChg>
        <pc:cxnChg chg="add del mod">
          <ac:chgData name="강명묵" userId="86eabdaf-b3d9-410b-94eb-b1f37b7ff2a5" providerId="ADAL" clId="{A419F981-D1B6-433D-9ED7-874693B0EA6E}" dt="2023-12-17T08:28:44.310" v="3426" actId="478"/>
          <ac:cxnSpMkLst>
            <pc:docMk/>
            <pc:sldMk cId="3330949887" sldId="362"/>
            <ac:cxnSpMk id="34" creationId="{C2C75B92-EA89-9C22-0649-A2198319E2EC}"/>
          </ac:cxnSpMkLst>
        </pc:cxnChg>
      </pc:sldChg>
      <pc:sldChg chg="addSp delSp modSp add mod modTransition modAnim addCm delCm modNotesTx">
        <pc:chgData name="강명묵" userId="86eabdaf-b3d9-410b-94eb-b1f37b7ff2a5" providerId="ADAL" clId="{A419F981-D1B6-433D-9ED7-874693B0EA6E}" dt="2024-01-01T10:58:06.890" v="10355"/>
        <pc:sldMkLst>
          <pc:docMk/>
          <pc:sldMk cId="1658449915" sldId="363"/>
        </pc:sldMkLst>
        <pc:spChg chg="mod">
          <ac:chgData name="강명묵" userId="86eabdaf-b3d9-410b-94eb-b1f37b7ff2a5" providerId="ADAL" clId="{A419F981-D1B6-433D-9ED7-874693B0EA6E}" dt="2023-12-17T07:24:36.724" v="39" actId="20577"/>
          <ac:spMkLst>
            <pc:docMk/>
            <pc:sldMk cId="1658449915" sldId="363"/>
            <ac:spMk id="4" creationId="{262F4859-65CE-9987-65E3-4B8C072BC73E}"/>
          </ac:spMkLst>
        </pc:spChg>
        <pc:spChg chg="del">
          <ac:chgData name="강명묵" userId="86eabdaf-b3d9-410b-94eb-b1f37b7ff2a5" providerId="ADAL" clId="{A419F981-D1B6-433D-9ED7-874693B0EA6E}" dt="2023-12-17T07:30:20.670" v="508" actId="478"/>
          <ac:spMkLst>
            <pc:docMk/>
            <pc:sldMk cId="1658449915" sldId="363"/>
            <ac:spMk id="5" creationId="{71AFF29F-0A28-AF3B-2447-F0A6C4AFFA7E}"/>
          </ac:spMkLst>
        </pc:spChg>
        <pc:spChg chg="add mod">
          <ac:chgData name="강명묵" userId="86eabdaf-b3d9-410b-94eb-b1f37b7ff2a5" providerId="ADAL" clId="{A419F981-D1B6-433D-9ED7-874693B0EA6E}" dt="2023-12-17T07:46:40.736" v="1442" actId="164"/>
          <ac:spMkLst>
            <pc:docMk/>
            <pc:sldMk cId="1658449915" sldId="363"/>
            <ac:spMk id="6" creationId="{5DF8E70F-660B-16A8-489E-FADFA567CCFB}"/>
          </ac:spMkLst>
        </pc:spChg>
        <pc:spChg chg="add mod">
          <ac:chgData name="강명묵" userId="86eabdaf-b3d9-410b-94eb-b1f37b7ff2a5" providerId="ADAL" clId="{A419F981-D1B6-433D-9ED7-874693B0EA6E}" dt="2023-12-17T07:46:40.736" v="1442" actId="164"/>
          <ac:spMkLst>
            <pc:docMk/>
            <pc:sldMk cId="1658449915" sldId="363"/>
            <ac:spMk id="8" creationId="{4B2E8633-62B4-E194-5211-D491D8FC61F6}"/>
          </ac:spMkLst>
        </pc:spChg>
        <pc:spChg chg="add del mod">
          <ac:chgData name="강명묵" userId="86eabdaf-b3d9-410b-94eb-b1f37b7ff2a5" providerId="ADAL" clId="{A419F981-D1B6-433D-9ED7-874693B0EA6E}" dt="2023-12-17T07:34:01.615" v="528"/>
          <ac:spMkLst>
            <pc:docMk/>
            <pc:sldMk cId="1658449915" sldId="363"/>
            <ac:spMk id="9" creationId="{EBFEC2F4-86AC-881C-39E2-A84766A06DA8}"/>
          </ac:spMkLst>
        </pc:spChg>
        <pc:spChg chg="add del mod">
          <ac:chgData name="강명묵" userId="86eabdaf-b3d9-410b-94eb-b1f37b7ff2a5" providerId="ADAL" clId="{A419F981-D1B6-433D-9ED7-874693B0EA6E}" dt="2023-12-17T07:34:01.230" v="527"/>
          <ac:spMkLst>
            <pc:docMk/>
            <pc:sldMk cId="1658449915" sldId="363"/>
            <ac:spMk id="11" creationId="{35FA4E91-77FB-13CD-0ACC-3F7BCFEE4138}"/>
          </ac:spMkLst>
        </pc:spChg>
        <pc:spChg chg="add del mod">
          <ac:chgData name="강명묵" userId="86eabdaf-b3d9-410b-94eb-b1f37b7ff2a5" providerId="ADAL" clId="{A419F981-D1B6-433D-9ED7-874693B0EA6E}" dt="2023-12-17T07:34:01.056" v="526"/>
          <ac:spMkLst>
            <pc:docMk/>
            <pc:sldMk cId="1658449915" sldId="363"/>
            <ac:spMk id="12" creationId="{41D0A95E-E348-A0AA-5F90-93FDBD658C3A}"/>
          </ac:spMkLst>
        </pc:spChg>
        <pc:spChg chg="add del mod">
          <ac:chgData name="강명묵" userId="86eabdaf-b3d9-410b-94eb-b1f37b7ff2a5" providerId="ADAL" clId="{A419F981-D1B6-433D-9ED7-874693B0EA6E}" dt="2023-12-17T07:34:00.907" v="525"/>
          <ac:spMkLst>
            <pc:docMk/>
            <pc:sldMk cId="1658449915" sldId="363"/>
            <ac:spMk id="13" creationId="{5C2D5E6F-B31E-0C4B-C4AC-495A0B928542}"/>
          </ac:spMkLst>
        </pc:spChg>
        <pc:spChg chg="add del mod">
          <ac:chgData name="강명묵" userId="86eabdaf-b3d9-410b-94eb-b1f37b7ff2a5" providerId="ADAL" clId="{A419F981-D1B6-433D-9ED7-874693B0EA6E}" dt="2023-12-17T07:34:00.725" v="524"/>
          <ac:spMkLst>
            <pc:docMk/>
            <pc:sldMk cId="1658449915" sldId="363"/>
            <ac:spMk id="14" creationId="{FD1E6D69-534D-CD6F-B273-1E2BAC4F5906}"/>
          </ac:spMkLst>
        </pc:spChg>
        <pc:spChg chg="add del mod">
          <ac:chgData name="강명묵" userId="86eabdaf-b3d9-410b-94eb-b1f37b7ff2a5" providerId="ADAL" clId="{A419F981-D1B6-433D-9ED7-874693B0EA6E}" dt="2023-12-17T07:34:00.489" v="523"/>
          <ac:spMkLst>
            <pc:docMk/>
            <pc:sldMk cId="1658449915" sldId="363"/>
            <ac:spMk id="15" creationId="{9E6FBFDE-A1BE-4D38-B903-0565D281E44E}"/>
          </ac:spMkLst>
        </pc:spChg>
        <pc:spChg chg="add mod">
          <ac:chgData name="강명묵" userId="86eabdaf-b3d9-410b-94eb-b1f37b7ff2a5" providerId="ADAL" clId="{A419F981-D1B6-433D-9ED7-874693B0EA6E}" dt="2023-12-17T07:46:40.736" v="1442" actId="164"/>
          <ac:spMkLst>
            <pc:docMk/>
            <pc:sldMk cId="1658449915" sldId="363"/>
            <ac:spMk id="16" creationId="{DCBE9A8C-0B46-A8DA-D015-3CEBB26331C7}"/>
          </ac:spMkLst>
        </pc:spChg>
        <pc:spChg chg="mod">
          <ac:chgData name="강명묵" userId="86eabdaf-b3d9-410b-94eb-b1f37b7ff2a5" providerId="ADAL" clId="{A419F981-D1B6-433D-9ED7-874693B0EA6E}" dt="2023-12-17T07:52:20.892" v="2213"/>
          <ac:spMkLst>
            <pc:docMk/>
            <pc:sldMk cId="1658449915" sldId="363"/>
            <ac:spMk id="17" creationId="{57EEF9EA-36AA-04BF-2F0D-7AA864118FEC}"/>
          </ac:spMkLst>
        </pc:spChg>
        <pc:spChg chg="add mod">
          <ac:chgData name="강명묵" userId="86eabdaf-b3d9-410b-94eb-b1f37b7ff2a5" providerId="ADAL" clId="{A419F981-D1B6-433D-9ED7-874693B0EA6E}" dt="2023-12-17T07:46:40.736" v="1442" actId="164"/>
          <ac:spMkLst>
            <pc:docMk/>
            <pc:sldMk cId="1658449915" sldId="363"/>
            <ac:spMk id="18" creationId="{08C06CC9-2F09-2425-1CFB-65CF5B56C992}"/>
          </ac:spMkLst>
        </pc:spChg>
        <pc:spChg chg="add mod">
          <ac:chgData name="강명묵" userId="86eabdaf-b3d9-410b-94eb-b1f37b7ff2a5" providerId="ADAL" clId="{A419F981-D1B6-433D-9ED7-874693B0EA6E}" dt="2023-12-17T07:46:40.736" v="1442" actId="164"/>
          <ac:spMkLst>
            <pc:docMk/>
            <pc:sldMk cId="1658449915" sldId="363"/>
            <ac:spMk id="19" creationId="{ECC84369-2FF7-E011-D48A-3135C378DBC3}"/>
          </ac:spMkLst>
        </pc:spChg>
        <pc:spChg chg="add mod">
          <ac:chgData name="강명묵" userId="86eabdaf-b3d9-410b-94eb-b1f37b7ff2a5" providerId="ADAL" clId="{A419F981-D1B6-433D-9ED7-874693B0EA6E}" dt="2023-12-17T07:46:40.736" v="1442" actId="164"/>
          <ac:spMkLst>
            <pc:docMk/>
            <pc:sldMk cId="1658449915" sldId="363"/>
            <ac:spMk id="20" creationId="{7707B9CA-8672-4F9E-D9BC-732D0EF50C37}"/>
          </ac:spMkLst>
        </pc:spChg>
        <pc:spChg chg="add mod">
          <ac:chgData name="강명묵" userId="86eabdaf-b3d9-410b-94eb-b1f37b7ff2a5" providerId="ADAL" clId="{A419F981-D1B6-433D-9ED7-874693B0EA6E}" dt="2023-12-17T07:46:40.736" v="1442" actId="164"/>
          <ac:spMkLst>
            <pc:docMk/>
            <pc:sldMk cId="1658449915" sldId="363"/>
            <ac:spMk id="21" creationId="{DE69BFF8-7A90-A357-460F-AC97F5DBC255}"/>
          </ac:spMkLst>
        </pc:spChg>
        <pc:spChg chg="add del mod">
          <ac:chgData name="강명묵" userId="86eabdaf-b3d9-410b-94eb-b1f37b7ff2a5" providerId="ADAL" clId="{A419F981-D1B6-433D-9ED7-874693B0EA6E}" dt="2023-12-17T07:34:59.704" v="944" actId="478"/>
          <ac:spMkLst>
            <pc:docMk/>
            <pc:sldMk cId="1658449915" sldId="363"/>
            <ac:spMk id="22" creationId="{D1D52D52-4DE8-19B8-3C99-D286FB89FBFD}"/>
          </ac:spMkLst>
        </pc:spChg>
        <pc:spChg chg="add mod">
          <ac:chgData name="강명묵" userId="86eabdaf-b3d9-410b-94eb-b1f37b7ff2a5" providerId="ADAL" clId="{A419F981-D1B6-433D-9ED7-874693B0EA6E}" dt="2023-12-17T07:46:40.736" v="1442" actId="164"/>
          <ac:spMkLst>
            <pc:docMk/>
            <pc:sldMk cId="1658449915" sldId="363"/>
            <ac:spMk id="23" creationId="{23599268-0190-1786-8F51-0380820BA027}"/>
          </ac:spMkLst>
        </pc:spChg>
        <pc:spChg chg="add mod">
          <ac:chgData name="강명묵" userId="86eabdaf-b3d9-410b-94eb-b1f37b7ff2a5" providerId="ADAL" clId="{A419F981-D1B6-433D-9ED7-874693B0EA6E}" dt="2023-12-17T07:46:40.736" v="1442" actId="164"/>
          <ac:spMkLst>
            <pc:docMk/>
            <pc:sldMk cId="1658449915" sldId="363"/>
            <ac:spMk id="25" creationId="{0CA48258-9C00-FD77-4F40-CF169DA609A8}"/>
          </ac:spMkLst>
        </pc:spChg>
        <pc:spChg chg="add mod">
          <ac:chgData name="강명묵" userId="86eabdaf-b3d9-410b-94eb-b1f37b7ff2a5" providerId="ADAL" clId="{A419F981-D1B6-433D-9ED7-874693B0EA6E}" dt="2023-12-17T07:46:40.736" v="1442" actId="164"/>
          <ac:spMkLst>
            <pc:docMk/>
            <pc:sldMk cId="1658449915" sldId="363"/>
            <ac:spMk id="26" creationId="{397C0E38-AE4C-B81E-22D1-E5AAF4B29D0B}"/>
          </ac:spMkLst>
        </pc:spChg>
        <pc:spChg chg="add del mod">
          <ac:chgData name="강명묵" userId="86eabdaf-b3d9-410b-94eb-b1f37b7ff2a5" providerId="ADAL" clId="{A419F981-D1B6-433D-9ED7-874693B0EA6E}" dt="2023-12-17T07:34:56.341" v="943" actId="478"/>
          <ac:spMkLst>
            <pc:docMk/>
            <pc:sldMk cId="1658449915" sldId="363"/>
            <ac:spMk id="27" creationId="{86D4E6C7-E988-B4AC-AC43-AD48A31AAEE3}"/>
          </ac:spMkLst>
        </pc:spChg>
        <pc:spChg chg="add mod">
          <ac:chgData name="강명묵" userId="86eabdaf-b3d9-410b-94eb-b1f37b7ff2a5" providerId="ADAL" clId="{A419F981-D1B6-433D-9ED7-874693B0EA6E}" dt="2023-12-17T07:46:40.736" v="1442" actId="164"/>
          <ac:spMkLst>
            <pc:docMk/>
            <pc:sldMk cId="1658449915" sldId="363"/>
            <ac:spMk id="28" creationId="{01FE76D6-A40F-6BBA-3BB4-E91D0506CC44}"/>
          </ac:spMkLst>
        </pc:spChg>
        <pc:spChg chg="add del mod">
          <ac:chgData name="강명묵" userId="86eabdaf-b3d9-410b-94eb-b1f37b7ff2a5" providerId="ADAL" clId="{A419F981-D1B6-433D-9ED7-874693B0EA6E}" dt="2023-12-17T07:35:42.056" v="1004"/>
          <ac:spMkLst>
            <pc:docMk/>
            <pc:sldMk cId="1658449915" sldId="363"/>
            <ac:spMk id="31" creationId="{6F68D709-18E2-2A7E-68CC-045835D2A51B}"/>
          </ac:spMkLst>
        </pc:spChg>
        <pc:spChg chg="add mod">
          <ac:chgData name="강명묵" userId="86eabdaf-b3d9-410b-94eb-b1f37b7ff2a5" providerId="ADAL" clId="{A419F981-D1B6-433D-9ED7-874693B0EA6E}" dt="2023-12-17T07:46:40.736" v="1442" actId="164"/>
          <ac:spMkLst>
            <pc:docMk/>
            <pc:sldMk cId="1658449915" sldId="363"/>
            <ac:spMk id="32" creationId="{911EF2EB-35F6-ECB7-25C7-928045D0F08D}"/>
          </ac:spMkLst>
        </pc:spChg>
        <pc:spChg chg="add mod">
          <ac:chgData name="강명묵" userId="86eabdaf-b3d9-410b-94eb-b1f37b7ff2a5" providerId="ADAL" clId="{A419F981-D1B6-433D-9ED7-874693B0EA6E}" dt="2023-12-17T07:52:31.687" v="2215" actId="1076"/>
          <ac:spMkLst>
            <pc:docMk/>
            <pc:sldMk cId="1658449915" sldId="363"/>
            <ac:spMk id="37" creationId="{47FF09C0-A0FE-C210-E36B-67C28117ACFF}"/>
          </ac:spMkLst>
        </pc:spChg>
        <pc:spChg chg="add mod">
          <ac:chgData name="강명묵" userId="86eabdaf-b3d9-410b-94eb-b1f37b7ff2a5" providerId="ADAL" clId="{A419F981-D1B6-433D-9ED7-874693B0EA6E}" dt="2023-12-17T07:57:29.231" v="2747" actId="1076"/>
          <ac:spMkLst>
            <pc:docMk/>
            <pc:sldMk cId="1658449915" sldId="363"/>
            <ac:spMk id="39" creationId="{B91DAFEC-F8A4-0807-23F4-D34DED503887}"/>
          </ac:spMkLst>
        </pc:spChg>
        <pc:spChg chg="add mod">
          <ac:chgData name="강명묵" userId="86eabdaf-b3d9-410b-94eb-b1f37b7ff2a5" providerId="ADAL" clId="{A419F981-D1B6-433D-9ED7-874693B0EA6E}" dt="2023-12-17T07:56:00.269" v="2736" actId="1076"/>
          <ac:spMkLst>
            <pc:docMk/>
            <pc:sldMk cId="1658449915" sldId="363"/>
            <ac:spMk id="41" creationId="{5370569C-98F9-BF10-A723-92A8F64E503B}"/>
          </ac:spMkLst>
        </pc:spChg>
        <pc:spChg chg="add del mod">
          <ac:chgData name="강명묵" userId="86eabdaf-b3d9-410b-94eb-b1f37b7ff2a5" providerId="ADAL" clId="{A419F981-D1B6-433D-9ED7-874693B0EA6E}" dt="2023-12-17T08:06:13.272" v="2846" actId="478"/>
          <ac:spMkLst>
            <pc:docMk/>
            <pc:sldMk cId="1658449915" sldId="363"/>
            <ac:spMk id="45" creationId="{5C28D7DA-FB7D-1EAE-9DEA-67EE747AB637}"/>
          </ac:spMkLst>
        </pc:spChg>
        <pc:spChg chg="add mod">
          <ac:chgData name="강명묵" userId="86eabdaf-b3d9-410b-94eb-b1f37b7ff2a5" providerId="ADAL" clId="{A419F981-D1B6-433D-9ED7-874693B0EA6E}" dt="2023-12-17T07:57:16.684" v="2745" actId="1076"/>
          <ac:spMkLst>
            <pc:docMk/>
            <pc:sldMk cId="1658449915" sldId="363"/>
            <ac:spMk id="46" creationId="{100E7709-5BC9-E6F0-C88F-F2B8CD6C417D}"/>
          </ac:spMkLst>
        </pc:spChg>
        <pc:grpChg chg="add del mod">
          <ac:chgData name="강명묵" userId="86eabdaf-b3d9-410b-94eb-b1f37b7ff2a5" providerId="ADAL" clId="{A419F981-D1B6-433D-9ED7-874693B0EA6E}" dt="2023-12-17T07:56:58.288" v="2742" actId="478"/>
          <ac:grpSpMkLst>
            <pc:docMk/>
            <pc:sldMk cId="1658449915" sldId="363"/>
            <ac:grpSpMk id="42" creationId="{47B0FAE5-29DA-7147-AACE-6B3FBA9A25AA}"/>
          </ac:grpSpMkLst>
        </pc:grpChg>
        <pc:picChg chg="add mod ord">
          <ac:chgData name="강명묵" userId="86eabdaf-b3d9-410b-94eb-b1f37b7ff2a5" providerId="ADAL" clId="{A419F981-D1B6-433D-9ED7-874693B0EA6E}" dt="2023-12-17T07:46:50.507" v="1446" actId="1076"/>
          <ac:picMkLst>
            <pc:docMk/>
            <pc:sldMk cId="1658449915" sldId="363"/>
            <ac:picMk id="3" creationId="{1B4956CD-1727-2A4C-2DF8-DF9AE3478145}"/>
          </ac:picMkLst>
        </pc:picChg>
        <pc:picChg chg="add mod">
          <ac:chgData name="강명묵" userId="86eabdaf-b3d9-410b-94eb-b1f37b7ff2a5" providerId="ADAL" clId="{A419F981-D1B6-433D-9ED7-874693B0EA6E}" dt="2024-01-01T10:58:06.890" v="10355"/>
          <ac:picMkLst>
            <pc:docMk/>
            <pc:sldMk cId="1658449915" sldId="363"/>
            <ac:picMk id="3" creationId="{A3170A87-A0DC-2A98-A58E-6F81AC80F1E1}"/>
          </ac:picMkLst>
        </pc:picChg>
        <pc:picChg chg="del">
          <ac:chgData name="강명묵" userId="86eabdaf-b3d9-410b-94eb-b1f37b7ff2a5" providerId="ADAL" clId="{A419F981-D1B6-433D-9ED7-874693B0EA6E}" dt="2023-12-17T07:21:12.284" v="2"/>
          <ac:picMkLst>
            <pc:docMk/>
            <pc:sldMk cId="1658449915" sldId="363"/>
            <ac:picMk id="7" creationId="{1FD061AC-8E7B-F012-A7A4-4ADE9C8A3FB2}"/>
          </ac:picMkLst>
        </pc:picChg>
        <pc:cxnChg chg="add mod">
          <ac:chgData name="강명묵" userId="86eabdaf-b3d9-410b-94eb-b1f37b7ff2a5" providerId="ADAL" clId="{A419F981-D1B6-433D-9ED7-874693B0EA6E}" dt="2023-12-17T07:46:40.736" v="1442" actId="164"/>
          <ac:cxnSpMkLst>
            <pc:docMk/>
            <pc:sldMk cId="1658449915" sldId="363"/>
            <ac:cxnSpMk id="30" creationId="{A1C68DB2-0CE2-2589-7CF3-66FEF4BAF875}"/>
          </ac:cxnSpMkLst>
        </pc:cxnChg>
        <pc:cxnChg chg="add del mod">
          <ac:chgData name="강명묵" userId="86eabdaf-b3d9-410b-94eb-b1f37b7ff2a5" providerId="ADAL" clId="{A419F981-D1B6-433D-9ED7-874693B0EA6E}" dt="2023-12-17T07:38:16.261" v="1111" actId="478"/>
          <ac:cxnSpMkLst>
            <pc:docMk/>
            <pc:sldMk cId="1658449915" sldId="363"/>
            <ac:cxnSpMk id="33" creationId="{1A0155B9-4014-6A0D-D7A6-954DC786CF4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강명묵" userId="86eabdaf-b3d9-410b-94eb-b1f37b7ff2a5" providerId="ADAL" clId="{A419F981-D1B6-433D-9ED7-874693B0EA6E}" dt="2023-12-17T07:49:00.231" v="1457"/>
              <pc2:cmMkLst xmlns:pc2="http://schemas.microsoft.com/office/powerpoint/2019/9/main/command">
                <pc:docMk/>
                <pc:sldMk cId="1658449915" sldId="363"/>
                <pc2:cmMk id="{C37D2B4D-DAA5-416E-BD84-7A78003626EC}"/>
              </pc2:cmMkLst>
            </pc226:cmChg>
          </p:ext>
        </pc:extLst>
      </pc:sldChg>
      <pc:sldChg chg="delSp add modTransition modAnim">
        <pc:chgData name="강명묵" userId="86eabdaf-b3d9-410b-94eb-b1f37b7ff2a5" providerId="ADAL" clId="{A419F981-D1B6-433D-9ED7-874693B0EA6E}" dt="2023-12-17T07:21:12.284" v="2"/>
        <pc:sldMkLst>
          <pc:docMk/>
          <pc:sldMk cId="521013593" sldId="364"/>
        </pc:sldMkLst>
        <pc:picChg chg="del">
          <ac:chgData name="강명묵" userId="86eabdaf-b3d9-410b-94eb-b1f37b7ff2a5" providerId="ADAL" clId="{A419F981-D1B6-433D-9ED7-874693B0EA6E}" dt="2023-12-17T07:21:12.284" v="2"/>
          <ac:picMkLst>
            <pc:docMk/>
            <pc:sldMk cId="521013593" sldId="364"/>
            <ac:picMk id="14" creationId="{5A787BC7-1280-0480-E01A-D09766BC1F69}"/>
          </ac:picMkLst>
        </pc:picChg>
      </pc:sldChg>
      <pc:sldChg chg="delSp add modTransition modAnim">
        <pc:chgData name="강명묵" userId="86eabdaf-b3d9-410b-94eb-b1f37b7ff2a5" providerId="ADAL" clId="{A419F981-D1B6-433D-9ED7-874693B0EA6E}" dt="2023-12-17T07:21:12.284" v="2"/>
        <pc:sldMkLst>
          <pc:docMk/>
          <pc:sldMk cId="1774146052" sldId="366"/>
        </pc:sldMkLst>
        <pc:picChg chg="del">
          <ac:chgData name="강명묵" userId="86eabdaf-b3d9-410b-94eb-b1f37b7ff2a5" providerId="ADAL" clId="{A419F981-D1B6-433D-9ED7-874693B0EA6E}" dt="2023-12-17T07:21:12.284" v="2"/>
          <ac:picMkLst>
            <pc:docMk/>
            <pc:sldMk cId="1774146052" sldId="366"/>
            <ac:picMk id="8" creationId="{272D4133-745B-421C-5D90-982C52B244D1}"/>
          </ac:picMkLst>
        </pc:picChg>
      </pc:sldChg>
      <pc:sldChg chg="delSp add modTransition modAnim">
        <pc:chgData name="강명묵" userId="86eabdaf-b3d9-410b-94eb-b1f37b7ff2a5" providerId="ADAL" clId="{A419F981-D1B6-433D-9ED7-874693B0EA6E}" dt="2023-12-17T07:21:12.284" v="2"/>
        <pc:sldMkLst>
          <pc:docMk/>
          <pc:sldMk cId="3511243088" sldId="368"/>
        </pc:sldMkLst>
        <pc:picChg chg="del">
          <ac:chgData name="강명묵" userId="86eabdaf-b3d9-410b-94eb-b1f37b7ff2a5" providerId="ADAL" clId="{A419F981-D1B6-433D-9ED7-874693B0EA6E}" dt="2023-12-17T07:21:12.284" v="2"/>
          <ac:picMkLst>
            <pc:docMk/>
            <pc:sldMk cId="3511243088" sldId="368"/>
            <ac:picMk id="7" creationId="{365F7EA0-489C-A553-AC5A-1CE39A53D11F}"/>
          </ac:picMkLst>
        </pc:picChg>
      </pc:sldChg>
      <pc:sldChg chg="delSp add modTransition modAnim">
        <pc:chgData name="강명묵" userId="86eabdaf-b3d9-410b-94eb-b1f37b7ff2a5" providerId="ADAL" clId="{A419F981-D1B6-433D-9ED7-874693B0EA6E}" dt="2023-12-17T07:21:12.284" v="2"/>
        <pc:sldMkLst>
          <pc:docMk/>
          <pc:sldMk cId="1777714594" sldId="369"/>
        </pc:sldMkLst>
        <pc:picChg chg="del">
          <ac:chgData name="강명묵" userId="86eabdaf-b3d9-410b-94eb-b1f37b7ff2a5" providerId="ADAL" clId="{A419F981-D1B6-433D-9ED7-874693B0EA6E}" dt="2023-12-17T07:21:12.284" v="2"/>
          <ac:picMkLst>
            <pc:docMk/>
            <pc:sldMk cId="1777714594" sldId="369"/>
            <ac:picMk id="20" creationId="{3AE024E5-628A-5956-3A45-BA613F8654A4}"/>
          </ac:picMkLst>
        </pc:picChg>
      </pc:sldChg>
      <pc:sldChg chg="delSp add modTransition modAnim">
        <pc:chgData name="강명묵" userId="86eabdaf-b3d9-410b-94eb-b1f37b7ff2a5" providerId="ADAL" clId="{A419F981-D1B6-433D-9ED7-874693B0EA6E}" dt="2023-12-17T07:21:12.284" v="2"/>
        <pc:sldMkLst>
          <pc:docMk/>
          <pc:sldMk cId="1706516600" sldId="371"/>
        </pc:sldMkLst>
        <pc:picChg chg="del">
          <ac:chgData name="강명묵" userId="86eabdaf-b3d9-410b-94eb-b1f37b7ff2a5" providerId="ADAL" clId="{A419F981-D1B6-433D-9ED7-874693B0EA6E}" dt="2023-12-17T07:21:12.284" v="2"/>
          <ac:picMkLst>
            <pc:docMk/>
            <pc:sldMk cId="1706516600" sldId="371"/>
            <ac:picMk id="12" creationId="{9E2478A7-4E22-D22C-B1C2-06C0FD0EFE32}"/>
          </ac:picMkLst>
        </pc:picChg>
      </pc:sldChg>
      <pc:sldChg chg="delSp add modTransition modAnim">
        <pc:chgData name="강명묵" userId="86eabdaf-b3d9-410b-94eb-b1f37b7ff2a5" providerId="ADAL" clId="{A419F981-D1B6-433D-9ED7-874693B0EA6E}" dt="2023-12-17T07:21:12.284" v="2"/>
        <pc:sldMkLst>
          <pc:docMk/>
          <pc:sldMk cId="3332273280" sldId="372"/>
        </pc:sldMkLst>
        <pc:picChg chg="del">
          <ac:chgData name="강명묵" userId="86eabdaf-b3d9-410b-94eb-b1f37b7ff2a5" providerId="ADAL" clId="{A419F981-D1B6-433D-9ED7-874693B0EA6E}" dt="2023-12-17T07:21:12.284" v="2"/>
          <ac:picMkLst>
            <pc:docMk/>
            <pc:sldMk cId="3332273280" sldId="372"/>
            <ac:picMk id="6" creationId="{2AB70890-07B0-83AB-4282-1F64250FD86B}"/>
          </ac:picMkLst>
        </pc:picChg>
      </pc:sldChg>
      <pc:sldChg chg="delSp add modTransition modAnim">
        <pc:chgData name="강명묵" userId="86eabdaf-b3d9-410b-94eb-b1f37b7ff2a5" providerId="ADAL" clId="{A419F981-D1B6-433D-9ED7-874693B0EA6E}" dt="2023-12-17T07:21:12.284" v="2"/>
        <pc:sldMkLst>
          <pc:docMk/>
          <pc:sldMk cId="2389127437" sldId="373"/>
        </pc:sldMkLst>
        <pc:picChg chg="del">
          <ac:chgData name="강명묵" userId="86eabdaf-b3d9-410b-94eb-b1f37b7ff2a5" providerId="ADAL" clId="{A419F981-D1B6-433D-9ED7-874693B0EA6E}" dt="2023-12-17T07:21:12.284" v="2"/>
          <ac:picMkLst>
            <pc:docMk/>
            <pc:sldMk cId="2389127437" sldId="373"/>
            <ac:picMk id="11" creationId="{C5122F09-9805-70F1-5C09-4B457B6E320B}"/>
          </ac:picMkLst>
        </pc:picChg>
      </pc:sldChg>
      <pc:sldChg chg="delSp modSp add mod modTransition modAnim">
        <pc:chgData name="강명묵" userId="86eabdaf-b3d9-410b-94eb-b1f37b7ff2a5" providerId="ADAL" clId="{A419F981-D1B6-433D-9ED7-874693B0EA6E}" dt="2023-12-17T07:58:06.010" v="2760" actId="1035"/>
        <pc:sldMkLst>
          <pc:docMk/>
          <pc:sldMk cId="2954372340" sldId="374"/>
        </pc:sldMkLst>
        <pc:spChg chg="mod">
          <ac:chgData name="강명묵" userId="86eabdaf-b3d9-410b-94eb-b1f37b7ff2a5" providerId="ADAL" clId="{A419F981-D1B6-433D-9ED7-874693B0EA6E}" dt="2023-12-17T07:58:06.010" v="2760" actId="1035"/>
          <ac:spMkLst>
            <pc:docMk/>
            <pc:sldMk cId="2954372340" sldId="374"/>
            <ac:spMk id="6" creationId="{408D47AA-E773-14BB-FCA3-0D04B791B21A}"/>
          </ac:spMkLst>
        </pc:spChg>
        <pc:picChg chg="del">
          <ac:chgData name="강명묵" userId="86eabdaf-b3d9-410b-94eb-b1f37b7ff2a5" providerId="ADAL" clId="{A419F981-D1B6-433D-9ED7-874693B0EA6E}" dt="2023-12-17T07:21:12.284" v="2"/>
          <ac:picMkLst>
            <pc:docMk/>
            <pc:sldMk cId="2954372340" sldId="374"/>
            <ac:picMk id="13" creationId="{91D318D2-3CD2-119D-8EB2-FD6EC2446417}"/>
          </ac:picMkLst>
        </pc:picChg>
      </pc:sldChg>
      <pc:sldChg chg="delSp add modTransition modAnim">
        <pc:chgData name="강명묵" userId="86eabdaf-b3d9-410b-94eb-b1f37b7ff2a5" providerId="ADAL" clId="{A419F981-D1B6-433D-9ED7-874693B0EA6E}" dt="2023-12-17T07:21:12.284" v="2"/>
        <pc:sldMkLst>
          <pc:docMk/>
          <pc:sldMk cId="2118567180" sldId="376"/>
        </pc:sldMkLst>
        <pc:picChg chg="del">
          <ac:chgData name="강명묵" userId="86eabdaf-b3d9-410b-94eb-b1f37b7ff2a5" providerId="ADAL" clId="{A419F981-D1B6-433D-9ED7-874693B0EA6E}" dt="2023-12-17T07:21:12.284" v="2"/>
          <ac:picMkLst>
            <pc:docMk/>
            <pc:sldMk cId="2118567180" sldId="376"/>
            <ac:picMk id="11" creationId="{2333C177-142C-A98E-A806-9D64520DEC92}"/>
          </ac:picMkLst>
        </pc:picChg>
      </pc:sldChg>
      <pc:sldChg chg="addSp delSp modSp add mod modTransition">
        <pc:chgData name="강명묵" userId="86eabdaf-b3d9-410b-94eb-b1f37b7ff2a5" providerId="ADAL" clId="{A419F981-D1B6-433D-9ED7-874693B0EA6E}" dt="2024-01-01T11:03:35.641" v="10362"/>
        <pc:sldMkLst>
          <pc:docMk/>
          <pc:sldMk cId="2330465421" sldId="377"/>
        </pc:sldMkLst>
        <pc:spChg chg="add mod">
          <ac:chgData name="강명묵" userId="86eabdaf-b3d9-410b-94eb-b1f37b7ff2a5" providerId="ADAL" clId="{A419F981-D1B6-433D-9ED7-874693B0EA6E}" dt="2023-12-17T08:03:42.931" v="2841" actId="207"/>
          <ac:spMkLst>
            <pc:docMk/>
            <pc:sldMk cId="2330465421" sldId="377"/>
            <ac:spMk id="3" creationId="{1528C8AA-4CAD-BB83-0D33-E3D0D4BD5D64}"/>
          </ac:spMkLst>
        </pc:spChg>
        <pc:spChg chg="mod">
          <ac:chgData name="강명묵" userId="86eabdaf-b3d9-410b-94eb-b1f37b7ff2a5" providerId="ADAL" clId="{A419F981-D1B6-433D-9ED7-874693B0EA6E}" dt="2023-12-17T08:32:57.756" v="3455" actId="20577"/>
          <ac:spMkLst>
            <pc:docMk/>
            <pc:sldMk cId="2330465421" sldId="377"/>
            <ac:spMk id="4" creationId="{262F4859-65CE-9987-65E3-4B8C072BC73E}"/>
          </ac:spMkLst>
        </pc:spChg>
        <pc:spChg chg="add mod">
          <ac:chgData name="강명묵" userId="86eabdaf-b3d9-410b-94eb-b1f37b7ff2a5" providerId="ADAL" clId="{A419F981-D1B6-433D-9ED7-874693B0EA6E}" dt="2023-12-17T08:00:52.447" v="2832" actId="1076"/>
          <ac:spMkLst>
            <pc:docMk/>
            <pc:sldMk cId="2330465421" sldId="377"/>
            <ac:spMk id="5" creationId="{2E88DAEC-7D27-1FEE-3D4E-5DFD0EB7EA44}"/>
          </ac:spMkLst>
        </pc:spChg>
        <pc:spChg chg="add mod">
          <ac:chgData name="강명묵" userId="86eabdaf-b3d9-410b-94eb-b1f37b7ff2a5" providerId="ADAL" clId="{A419F981-D1B6-433D-9ED7-874693B0EA6E}" dt="2023-12-17T08:05:36.707" v="2843" actId="207"/>
          <ac:spMkLst>
            <pc:docMk/>
            <pc:sldMk cId="2330465421" sldId="377"/>
            <ac:spMk id="6" creationId="{53EC2684-4F95-BB04-19EA-BA2FC4D7FC26}"/>
          </ac:spMkLst>
        </pc:spChg>
        <pc:spChg chg="add mod">
          <ac:chgData name="강명묵" userId="86eabdaf-b3d9-410b-94eb-b1f37b7ff2a5" providerId="ADAL" clId="{A419F981-D1B6-433D-9ED7-874693B0EA6E}" dt="2023-12-17T08:06:01.023" v="2845" actId="207"/>
          <ac:spMkLst>
            <pc:docMk/>
            <pc:sldMk cId="2330465421" sldId="377"/>
            <ac:spMk id="7" creationId="{AE2DE188-1BBF-4BC2-0642-CB8F5D72BF80}"/>
          </ac:spMkLst>
        </pc:spChg>
        <pc:spChg chg="add del">
          <ac:chgData name="강명묵" userId="86eabdaf-b3d9-410b-94eb-b1f37b7ff2a5" providerId="ADAL" clId="{A419F981-D1B6-433D-9ED7-874693B0EA6E}" dt="2023-12-17T08:01:02.257" v="2834" actId="22"/>
          <ac:spMkLst>
            <pc:docMk/>
            <pc:sldMk cId="2330465421" sldId="377"/>
            <ac:spMk id="9" creationId="{E35BA98B-7587-FF9D-E822-7B5E633D2C94}"/>
          </ac:spMkLst>
        </pc:spChg>
        <pc:spChg chg="add mod">
          <ac:chgData name="강명묵" userId="86eabdaf-b3d9-410b-94eb-b1f37b7ff2a5" providerId="ADAL" clId="{A419F981-D1B6-433D-9ED7-874693B0EA6E}" dt="2023-12-17T08:07:18.579" v="2909" actId="20577"/>
          <ac:spMkLst>
            <pc:docMk/>
            <pc:sldMk cId="2330465421" sldId="377"/>
            <ac:spMk id="11" creationId="{1A7BD4E2-5283-DEAF-98C5-D2E1589315AE}"/>
          </ac:spMkLst>
        </pc:spChg>
        <pc:spChg chg="add mod">
          <ac:chgData name="강명묵" userId="86eabdaf-b3d9-410b-94eb-b1f37b7ff2a5" providerId="ADAL" clId="{A419F981-D1B6-433D-9ED7-874693B0EA6E}" dt="2023-12-17T08:06:55.821" v="2873" actId="122"/>
          <ac:spMkLst>
            <pc:docMk/>
            <pc:sldMk cId="2330465421" sldId="377"/>
            <ac:spMk id="12" creationId="{966D45E2-C2EF-62C8-B2B8-B176ED4E7C87}"/>
          </ac:spMkLst>
        </pc:spChg>
        <pc:spChg chg="add mod">
          <ac:chgData name="강명묵" userId="86eabdaf-b3d9-410b-94eb-b1f37b7ff2a5" providerId="ADAL" clId="{A419F981-D1B6-433D-9ED7-874693B0EA6E}" dt="2023-12-17T08:07:06.872" v="2887" actId="20577"/>
          <ac:spMkLst>
            <pc:docMk/>
            <pc:sldMk cId="2330465421" sldId="377"/>
            <ac:spMk id="13" creationId="{F62022B6-BE0C-EAF1-1B8A-5AB050B5818A}"/>
          </ac:spMkLst>
        </pc:spChg>
        <pc:spChg chg="add mod">
          <ac:chgData name="강명묵" userId="86eabdaf-b3d9-410b-94eb-b1f37b7ff2a5" providerId="ADAL" clId="{A419F981-D1B6-433D-9ED7-874693B0EA6E}" dt="2023-12-17T08:07:13.736" v="2900" actId="20577"/>
          <ac:spMkLst>
            <pc:docMk/>
            <pc:sldMk cId="2330465421" sldId="377"/>
            <ac:spMk id="14" creationId="{1D4D5288-2154-B528-4617-3C19861E4443}"/>
          </ac:spMkLst>
        </pc:spChg>
        <pc:spChg chg="mod">
          <ac:chgData name="강명묵" userId="86eabdaf-b3d9-410b-94eb-b1f37b7ff2a5" providerId="ADAL" clId="{A419F981-D1B6-433D-9ED7-874693B0EA6E}" dt="2023-12-17T08:00:52.447" v="2832" actId="1076"/>
          <ac:spMkLst>
            <pc:docMk/>
            <pc:sldMk cId="2330465421" sldId="377"/>
            <ac:spMk id="17" creationId="{57EEF9EA-36AA-04BF-2F0D-7AA864118FEC}"/>
          </ac:spMkLst>
        </pc:spChg>
        <pc:spChg chg="del">
          <ac:chgData name="강명묵" userId="86eabdaf-b3d9-410b-94eb-b1f37b7ff2a5" providerId="ADAL" clId="{A419F981-D1B6-433D-9ED7-874693B0EA6E}" dt="2023-12-17T08:00:04.103" v="2815" actId="478"/>
          <ac:spMkLst>
            <pc:docMk/>
            <pc:sldMk cId="2330465421" sldId="377"/>
            <ac:spMk id="37" creationId="{47FF09C0-A0FE-C210-E36B-67C28117ACFF}"/>
          </ac:spMkLst>
        </pc:spChg>
        <pc:spChg chg="del">
          <ac:chgData name="강명묵" userId="86eabdaf-b3d9-410b-94eb-b1f37b7ff2a5" providerId="ADAL" clId="{A419F981-D1B6-433D-9ED7-874693B0EA6E}" dt="2023-12-17T08:00:04.103" v="2815" actId="478"/>
          <ac:spMkLst>
            <pc:docMk/>
            <pc:sldMk cId="2330465421" sldId="377"/>
            <ac:spMk id="39" creationId="{B91DAFEC-F8A4-0807-23F4-D34DED503887}"/>
          </ac:spMkLst>
        </pc:spChg>
        <pc:spChg chg="del">
          <ac:chgData name="강명묵" userId="86eabdaf-b3d9-410b-94eb-b1f37b7ff2a5" providerId="ADAL" clId="{A419F981-D1B6-433D-9ED7-874693B0EA6E}" dt="2023-12-17T08:00:04.103" v="2815" actId="478"/>
          <ac:spMkLst>
            <pc:docMk/>
            <pc:sldMk cId="2330465421" sldId="377"/>
            <ac:spMk id="41" creationId="{5370569C-98F9-BF10-A723-92A8F64E503B}"/>
          </ac:spMkLst>
        </pc:spChg>
        <pc:spChg chg="del mod">
          <ac:chgData name="강명묵" userId="86eabdaf-b3d9-410b-94eb-b1f37b7ff2a5" providerId="ADAL" clId="{A419F981-D1B6-433D-9ED7-874693B0EA6E}" dt="2023-12-17T08:00:04.103" v="2815" actId="478"/>
          <ac:spMkLst>
            <pc:docMk/>
            <pc:sldMk cId="2330465421" sldId="377"/>
            <ac:spMk id="45" creationId="{5C28D7DA-FB7D-1EAE-9DEA-67EE747AB637}"/>
          </ac:spMkLst>
        </pc:spChg>
        <pc:spChg chg="mod">
          <ac:chgData name="강명묵" userId="86eabdaf-b3d9-410b-94eb-b1f37b7ff2a5" providerId="ADAL" clId="{A419F981-D1B6-433D-9ED7-874693B0EA6E}" dt="2023-12-17T08:03:18.226" v="2837" actId="207"/>
          <ac:spMkLst>
            <pc:docMk/>
            <pc:sldMk cId="2330465421" sldId="377"/>
            <ac:spMk id="46" creationId="{100E7709-5BC9-E6F0-C88F-F2B8CD6C417D}"/>
          </ac:spMkLst>
        </pc:spChg>
        <pc:picChg chg="add mod">
          <ac:chgData name="강명묵" userId="86eabdaf-b3d9-410b-94eb-b1f37b7ff2a5" providerId="ADAL" clId="{A419F981-D1B6-433D-9ED7-874693B0EA6E}" dt="2024-01-01T11:03:35.641" v="10362"/>
          <ac:picMkLst>
            <pc:docMk/>
            <pc:sldMk cId="2330465421" sldId="377"/>
            <ac:picMk id="9" creationId="{41DEA4C5-A63E-41CA-D815-321B80DF0613}"/>
          </ac:picMkLst>
        </pc:picChg>
        <pc:cxnChg chg="add mod">
          <ac:chgData name="강명묵" userId="86eabdaf-b3d9-410b-94eb-b1f37b7ff2a5" providerId="ADAL" clId="{A419F981-D1B6-433D-9ED7-874693B0EA6E}" dt="2023-12-17T08:09:08.683" v="2915" actId="14100"/>
          <ac:cxnSpMkLst>
            <pc:docMk/>
            <pc:sldMk cId="2330465421" sldId="377"/>
            <ac:cxnSpMk id="16" creationId="{3C4F75CF-5A4F-19F9-3B98-E9DC95E622C2}"/>
          </ac:cxnSpMkLst>
        </pc:cxnChg>
        <pc:cxnChg chg="add mod">
          <ac:chgData name="강명묵" userId="86eabdaf-b3d9-410b-94eb-b1f37b7ff2a5" providerId="ADAL" clId="{A419F981-D1B6-433D-9ED7-874693B0EA6E}" dt="2023-12-17T08:09:17.931" v="2927" actId="1036"/>
          <ac:cxnSpMkLst>
            <pc:docMk/>
            <pc:sldMk cId="2330465421" sldId="377"/>
            <ac:cxnSpMk id="20" creationId="{839B83FF-D0FE-3E3A-40E6-A02CA5D553BF}"/>
          </ac:cxnSpMkLst>
        </pc:cxnChg>
      </pc:sldChg>
      <pc:sldChg chg="modSp add mod">
        <pc:chgData name="강명묵" userId="86eabdaf-b3d9-410b-94eb-b1f37b7ff2a5" providerId="ADAL" clId="{A419F981-D1B6-433D-9ED7-874693B0EA6E}" dt="2023-12-17T08:34:08.328" v="3496" actId="20577"/>
        <pc:sldMkLst>
          <pc:docMk/>
          <pc:sldMk cId="1215121788" sldId="378"/>
        </pc:sldMkLst>
        <pc:spChg chg="mod">
          <ac:chgData name="강명묵" userId="86eabdaf-b3d9-410b-94eb-b1f37b7ff2a5" providerId="ADAL" clId="{A419F981-D1B6-433D-9ED7-874693B0EA6E}" dt="2023-12-17T08:34:08.328" v="3496" actId="20577"/>
          <ac:spMkLst>
            <pc:docMk/>
            <pc:sldMk cId="1215121788" sldId="378"/>
            <ac:spMk id="2" creationId="{8F9B665D-2809-C9CB-F56C-14DE63E205BA}"/>
          </ac:spMkLst>
        </pc:spChg>
      </pc:sldChg>
      <pc:sldChg chg="delSp modSp add mod">
        <pc:chgData name="강명묵" userId="86eabdaf-b3d9-410b-94eb-b1f37b7ff2a5" providerId="ADAL" clId="{A419F981-D1B6-433D-9ED7-874693B0EA6E}" dt="2023-12-17T08:35:46.774" v="3723" actId="20577"/>
        <pc:sldMkLst>
          <pc:docMk/>
          <pc:sldMk cId="119246630" sldId="379"/>
        </pc:sldMkLst>
        <pc:spChg chg="mod">
          <ac:chgData name="강명묵" userId="86eabdaf-b3d9-410b-94eb-b1f37b7ff2a5" providerId="ADAL" clId="{A419F981-D1B6-433D-9ED7-874693B0EA6E}" dt="2023-12-17T08:35:46.774" v="3723" actId="20577"/>
          <ac:spMkLst>
            <pc:docMk/>
            <pc:sldMk cId="119246630" sldId="379"/>
            <ac:spMk id="2" creationId="{8F9B665D-2809-C9CB-F56C-14DE63E205BA}"/>
          </ac:spMkLst>
        </pc:spChg>
        <pc:spChg chg="del">
          <ac:chgData name="강명묵" userId="86eabdaf-b3d9-410b-94eb-b1f37b7ff2a5" providerId="ADAL" clId="{A419F981-D1B6-433D-9ED7-874693B0EA6E}" dt="2023-12-17T08:35:12.383" v="3606" actId="478"/>
          <ac:spMkLst>
            <pc:docMk/>
            <pc:sldMk cId="119246630" sldId="379"/>
            <ac:spMk id="13" creationId="{4A1AD7E2-3656-87DC-97B9-7D8350BC2566}"/>
          </ac:spMkLst>
        </pc:spChg>
        <pc:spChg chg="del">
          <ac:chgData name="강명묵" userId="86eabdaf-b3d9-410b-94eb-b1f37b7ff2a5" providerId="ADAL" clId="{A419F981-D1B6-433D-9ED7-874693B0EA6E}" dt="2023-12-17T08:35:13.913" v="3607" actId="478"/>
          <ac:spMkLst>
            <pc:docMk/>
            <pc:sldMk cId="119246630" sldId="379"/>
            <ac:spMk id="36" creationId="{9F520334-1728-F547-7388-CC2B906C532C}"/>
          </ac:spMkLst>
        </pc:spChg>
      </pc:sldChg>
      <pc:sldChg chg="add">
        <pc:chgData name="강명묵" userId="86eabdaf-b3d9-410b-94eb-b1f37b7ff2a5" providerId="ADAL" clId="{A419F981-D1B6-433D-9ED7-874693B0EA6E}" dt="2023-12-17T08:36:04.757" v="3724"/>
        <pc:sldMkLst>
          <pc:docMk/>
          <pc:sldMk cId="4002757144" sldId="380"/>
        </pc:sldMkLst>
      </pc:sldChg>
      <pc:sldChg chg="addSp delSp modSp mod ord modTransition modAnim">
        <pc:chgData name="강명묵" userId="86eabdaf-b3d9-410b-94eb-b1f37b7ff2a5" providerId="ADAL" clId="{A419F981-D1B6-433D-9ED7-874693B0EA6E}" dt="2024-01-01T10:59:18.597" v="10358"/>
        <pc:sldMkLst>
          <pc:docMk/>
          <pc:sldMk cId="4055898093" sldId="381"/>
        </pc:sldMkLst>
        <pc:picChg chg="add del mod">
          <ac:chgData name="강명묵" userId="86eabdaf-b3d9-410b-94eb-b1f37b7ff2a5" providerId="ADAL" clId="{A419F981-D1B6-433D-9ED7-874693B0EA6E}" dt="2024-01-01T10:58:18.057" v="10357"/>
          <ac:picMkLst>
            <pc:docMk/>
            <pc:sldMk cId="4055898093" sldId="381"/>
            <ac:picMk id="8" creationId="{0E693739-6E3B-2656-62ED-AC88F9C5C3F1}"/>
          </ac:picMkLst>
        </pc:picChg>
        <pc:picChg chg="add del mod ord">
          <ac:chgData name="강명묵" userId="86eabdaf-b3d9-410b-94eb-b1f37b7ff2a5" providerId="ADAL" clId="{A419F981-D1B6-433D-9ED7-874693B0EA6E}" dt="2024-01-01T10:59:18.597" v="10358"/>
          <ac:picMkLst>
            <pc:docMk/>
            <pc:sldMk cId="4055898093" sldId="381"/>
            <ac:picMk id="15" creationId="{8A975C0C-4CAA-8BFF-026B-4A7317E6F7F8}"/>
          </ac:picMkLst>
        </pc:picChg>
        <pc:picChg chg="add mod">
          <ac:chgData name="강명묵" userId="86eabdaf-b3d9-410b-94eb-b1f37b7ff2a5" providerId="ADAL" clId="{A419F981-D1B6-433D-9ED7-874693B0EA6E}" dt="2024-01-01T10:59:18.597" v="10358"/>
          <ac:picMkLst>
            <pc:docMk/>
            <pc:sldMk cId="4055898093" sldId="381"/>
            <ac:picMk id="18" creationId="{447CA857-2E99-E4F8-1542-B14CC0ADD949}"/>
          </ac:picMkLst>
        </pc:picChg>
      </pc:sldChg>
      <pc:sldChg chg="addSp delSp modSp mod ord modTransition modAnim">
        <pc:chgData name="강명묵" userId="86eabdaf-b3d9-410b-94eb-b1f37b7ff2a5" providerId="ADAL" clId="{A419F981-D1B6-433D-9ED7-874693B0EA6E}" dt="2024-01-01T10:59:40.685" v="10361"/>
        <pc:sldMkLst>
          <pc:docMk/>
          <pc:sldMk cId="1416436618" sldId="382"/>
        </pc:sldMkLst>
        <pc:picChg chg="add del mod">
          <ac:chgData name="강명묵" userId="86eabdaf-b3d9-410b-94eb-b1f37b7ff2a5" providerId="ADAL" clId="{A419F981-D1B6-433D-9ED7-874693B0EA6E}" dt="2024-01-01T10:59:24.756" v="10360"/>
          <ac:picMkLst>
            <pc:docMk/>
            <pc:sldMk cId="1416436618" sldId="382"/>
            <ac:picMk id="5" creationId="{F44EF508-4098-4763-AB52-943919337851}"/>
          </ac:picMkLst>
        </pc:picChg>
        <pc:picChg chg="add del mod ord">
          <ac:chgData name="강명묵" userId="86eabdaf-b3d9-410b-94eb-b1f37b7ff2a5" providerId="ADAL" clId="{A419F981-D1B6-433D-9ED7-874693B0EA6E}" dt="2024-01-01T10:59:40.685" v="10361"/>
          <ac:picMkLst>
            <pc:docMk/>
            <pc:sldMk cId="1416436618" sldId="382"/>
            <ac:picMk id="11" creationId="{98148C2B-E56B-FBB8-5CFD-C1CA41CDFFB2}"/>
          </ac:picMkLst>
        </pc:picChg>
        <pc:picChg chg="add mod">
          <ac:chgData name="강명묵" userId="86eabdaf-b3d9-410b-94eb-b1f37b7ff2a5" providerId="ADAL" clId="{A419F981-D1B6-433D-9ED7-874693B0EA6E}" dt="2024-01-01T10:59:40.685" v="10361"/>
          <ac:picMkLst>
            <pc:docMk/>
            <pc:sldMk cId="1416436618" sldId="382"/>
            <ac:picMk id="12" creationId="{A2C701AE-74BB-599D-0173-C39F001FEBD1}"/>
          </ac:picMkLst>
        </pc:picChg>
      </pc:sldChg>
      <pc:sldChg chg="addSp modSp modTransition modNotesTx">
        <pc:chgData name="강명묵" userId="86eabdaf-b3d9-410b-94eb-b1f37b7ff2a5" providerId="ADAL" clId="{A419F981-D1B6-433D-9ED7-874693B0EA6E}" dt="2024-01-01T11:03:35.641" v="10362"/>
        <pc:sldMkLst>
          <pc:docMk/>
          <pc:sldMk cId="1828918285" sldId="384"/>
        </pc:sldMkLst>
        <pc:picChg chg="add mod">
          <ac:chgData name="강명묵" userId="86eabdaf-b3d9-410b-94eb-b1f37b7ff2a5" providerId="ADAL" clId="{A419F981-D1B6-433D-9ED7-874693B0EA6E}" dt="2024-01-01T11:03:35.641" v="10362"/>
          <ac:picMkLst>
            <pc:docMk/>
            <pc:sldMk cId="1828918285" sldId="384"/>
            <ac:picMk id="3" creationId="{4AE13F58-AE22-38E5-ABEF-859EAEB7CE5D}"/>
          </ac:picMkLst>
        </pc:picChg>
      </pc:sldChg>
      <pc:sldChg chg="addSp modSp ord modTransition modNotesTx">
        <pc:chgData name="강명묵" userId="86eabdaf-b3d9-410b-94eb-b1f37b7ff2a5" providerId="ADAL" clId="{A419F981-D1B6-433D-9ED7-874693B0EA6E}" dt="2024-01-01T11:03:35.641" v="10362"/>
        <pc:sldMkLst>
          <pc:docMk/>
          <pc:sldMk cId="3360050444" sldId="385"/>
        </pc:sldMkLst>
        <pc:picChg chg="add mod">
          <ac:chgData name="강명묵" userId="86eabdaf-b3d9-410b-94eb-b1f37b7ff2a5" providerId="ADAL" clId="{A419F981-D1B6-433D-9ED7-874693B0EA6E}" dt="2024-01-01T11:03:35.641" v="10362"/>
          <ac:picMkLst>
            <pc:docMk/>
            <pc:sldMk cId="3360050444" sldId="385"/>
            <ac:picMk id="3" creationId="{80122EE5-BD57-FE68-DCE0-882FDF9E9DFC}"/>
          </ac:picMkLst>
        </pc:picChg>
      </pc:sldChg>
      <pc:sldChg chg="addSp modSp mod ord modTransition modNotesTx">
        <pc:chgData name="강명묵" userId="86eabdaf-b3d9-410b-94eb-b1f37b7ff2a5" providerId="ADAL" clId="{A419F981-D1B6-433D-9ED7-874693B0EA6E}" dt="2024-01-01T11:03:35.641" v="10362"/>
        <pc:sldMkLst>
          <pc:docMk/>
          <pc:sldMk cId="1017383777" sldId="386"/>
        </pc:sldMkLst>
        <pc:spChg chg="add mod">
          <ac:chgData name="강명묵" userId="86eabdaf-b3d9-410b-94eb-b1f37b7ff2a5" providerId="ADAL" clId="{A419F981-D1B6-433D-9ED7-874693B0EA6E}" dt="2024-01-01T03:40:19.328" v="3732" actId="1076"/>
          <ac:spMkLst>
            <pc:docMk/>
            <pc:sldMk cId="1017383777" sldId="386"/>
            <ac:spMk id="3" creationId="{8391EFF9-7DF7-ED8E-F2FE-F5A6E652A43E}"/>
          </ac:spMkLst>
        </pc:spChg>
        <pc:spChg chg="add mod">
          <ac:chgData name="강명묵" userId="86eabdaf-b3d9-410b-94eb-b1f37b7ff2a5" providerId="ADAL" clId="{A419F981-D1B6-433D-9ED7-874693B0EA6E}" dt="2024-01-01T03:40:38.104" v="3851" actId="1037"/>
          <ac:spMkLst>
            <pc:docMk/>
            <pc:sldMk cId="1017383777" sldId="386"/>
            <ac:spMk id="5" creationId="{E17B3374-5F77-B09B-168D-78375F94254D}"/>
          </ac:spMkLst>
        </pc:spChg>
        <pc:spChg chg="mod">
          <ac:chgData name="강명묵" userId="86eabdaf-b3d9-410b-94eb-b1f37b7ff2a5" providerId="ADAL" clId="{A419F981-D1B6-433D-9ED7-874693B0EA6E}" dt="2024-01-01T03:40:10.927" v="3731" actId="1076"/>
          <ac:spMkLst>
            <pc:docMk/>
            <pc:sldMk cId="1017383777" sldId="386"/>
            <ac:spMk id="8" creationId="{C0BB7847-4929-D57C-4DD4-901C75F92B49}"/>
          </ac:spMkLst>
        </pc:spChg>
        <pc:picChg chg="add mod">
          <ac:chgData name="강명묵" userId="86eabdaf-b3d9-410b-94eb-b1f37b7ff2a5" providerId="ADAL" clId="{A419F981-D1B6-433D-9ED7-874693B0EA6E}" dt="2024-01-01T11:03:35.641" v="10362"/>
          <ac:picMkLst>
            <pc:docMk/>
            <pc:sldMk cId="1017383777" sldId="386"/>
            <ac:picMk id="11" creationId="{1172C379-9C53-3ECF-D332-77EF81FAE7D2}"/>
          </ac:picMkLst>
        </pc:picChg>
      </pc:sldChg>
      <pc:sldChg chg="addSp modSp ord modTransition modNotesTx">
        <pc:chgData name="강명묵" userId="86eabdaf-b3d9-410b-94eb-b1f37b7ff2a5" providerId="ADAL" clId="{A419F981-D1B6-433D-9ED7-874693B0EA6E}" dt="2024-01-01T11:03:35.641" v="10362"/>
        <pc:sldMkLst>
          <pc:docMk/>
          <pc:sldMk cId="2561122790" sldId="387"/>
        </pc:sldMkLst>
        <pc:picChg chg="add mod">
          <ac:chgData name="강명묵" userId="86eabdaf-b3d9-410b-94eb-b1f37b7ff2a5" providerId="ADAL" clId="{A419F981-D1B6-433D-9ED7-874693B0EA6E}" dt="2024-01-01T11:03:35.641" v="10362"/>
          <ac:picMkLst>
            <pc:docMk/>
            <pc:sldMk cId="2561122790" sldId="387"/>
            <ac:picMk id="5" creationId="{CBA60E68-3559-3C68-9BFF-068AD3A2044C}"/>
          </ac:picMkLst>
        </pc:picChg>
      </pc:sldChg>
      <pc:sldChg chg="addSp delSp modSp mod modTransition modNotesTx">
        <pc:chgData name="강명묵" userId="86eabdaf-b3d9-410b-94eb-b1f37b7ff2a5" providerId="ADAL" clId="{A419F981-D1B6-433D-9ED7-874693B0EA6E}" dt="2024-01-01T11:03:35.641" v="10362"/>
        <pc:sldMkLst>
          <pc:docMk/>
          <pc:sldMk cId="3283427981" sldId="388"/>
        </pc:sldMkLst>
        <pc:spChg chg="mod">
          <ac:chgData name="강명묵" userId="86eabdaf-b3d9-410b-94eb-b1f37b7ff2a5" providerId="ADAL" clId="{A419F981-D1B6-433D-9ED7-874693B0EA6E}" dt="2024-01-01T10:27:02.160" v="5330" actId="20577"/>
          <ac:spMkLst>
            <pc:docMk/>
            <pc:sldMk cId="3283427981" sldId="388"/>
            <ac:spMk id="10" creationId="{270572BD-0D59-0F03-4683-939FDC2C75D8}"/>
          </ac:spMkLst>
        </pc:spChg>
        <pc:picChg chg="add mod">
          <ac:chgData name="강명묵" userId="86eabdaf-b3d9-410b-94eb-b1f37b7ff2a5" providerId="ADAL" clId="{A419F981-D1B6-433D-9ED7-874693B0EA6E}" dt="2024-01-01T11:03:35.641" v="10362"/>
          <ac:picMkLst>
            <pc:docMk/>
            <pc:sldMk cId="3283427981" sldId="388"/>
            <ac:picMk id="8" creationId="{A7B3E715-F631-7303-287A-47857774E269}"/>
          </ac:picMkLst>
        </pc:picChg>
        <pc:picChg chg="add del">
          <ac:chgData name="강명묵" userId="86eabdaf-b3d9-410b-94eb-b1f37b7ff2a5" providerId="ADAL" clId="{A419F981-D1B6-433D-9ED7-874693B0EA6E}" dt="2024-01-01T09:18:59.437" v="3865"/>
          <ac:picMkLst>
            <pc:docMk/>
            <pc:sldMk cId="3283427981" sldId="388"/>
            <ac:picMk id="1026" creationId="{55F37DC6-2A2A-3147-4553-4A9B47376A63}"/>
          </ac:picMkLst>
        </pc:picChg>
      </pc:sldChg>
      <pc:sldChg chg="addSp delSp modSp add mod modTransition modNotesTx">
        <pc:chgData name="강명묵" userId="86eabdaf-b3d9-410b-94eb-b1f37b7ff2a5" providerId="ADAL" clId="{A419F981-D1B6-433D-9ED7-874693B0EA6E}" dt="2024-01-01T11:03:35.641" v="10362"/>
        <pc:sldMkLst>
          <pc:docMk/>
          <pc:sldMk cId="177467065" sldId="389"/>
        </pc:sldMkLst>
        <pc:spChg chg="add mod">
          <ac:chgData name="강명묵" userId="86eabdaf-b3d9-410b-94eb-b1f37b7ff2a5" providerId="ADAL" clId="{A419F981-D1B6-433D-9ED7-874693B0EA6E}" dt="2024-01-01T10:11:01.198" v="5196" actId="465"/>
          <ac:spMkLst>
            <pc:docMk/>
            <pc:sldMk cId="177467065" sldId="389"/>
            <ac:spMk id="2" creationId="{7BABC6E8-9D32-75B2-0EE3-8F795CB29F68}"/>
          </ac:spMkLst>
        </pc:spChg>
        <pc:spChg chg="del mod">
          <ac:chgData name="강명묵" userId="86eabdaf-b3d9-410b-94eb-b1f37b7ff2a5" providerId="ADAL" clId="{A419F981-D1B6-433D-9ED7-874693B0EA6E}" dt="2024-01-01T10:06:45.812" v="4581" actId="478"/>
          <ac:spMkLst>
            <pc:docMk/>
            <pc:sldMk cId="177467065" sldId="389"/>
            <ac:spMk id="3" creationId="{1528C8AA-4CAD-BB83-0D33-E3D0D4BD5D64}"/>
          </ac:spMkLst>
        </pc:spChg>
        <pc:spChg chg="mod">
          <ac:chgData name="강명묵" userId="86eabdaf-b3d9-410b-94eb-b1f37b7ff2a5" providerId="ADAL" clId="{A419F981-D1B6-433D-9ED7-874693B0EA6E}" dt="2024-01-01T09:46:52.188" v="3955" actId="20577"/>
          <ac:spMkLst>
            <pc:docMk/>
            <pc:sldMk cId="177467065" sldId="389"/>
            <ac:spMk id="4" creationId="{262F4859-65CE-9987-65E3-4B8C072BC73E}"/>
          </ac:spMkLst>
        </pc:spChg>
        <pc:spChg chg="mod">
          <ac:chgData name="강명묵" userId="86eabdaf-b3d9-410b-94eb-b1f37b7ff2a5" providerId="ADAL" clId="{A419F981-D1B6-433D-9ED7-874693B0EA6E}" dt="2024-01-01T10:13:48.387" v="5246" actId="20577"/>
          <ac:spMkLst>
            <pc:docMk/>
            <pc:sldMk cId="177467065" sldId="389"/>
            <ac:spMk id="5" creationId="{2E88DAEC-7D27-1FEE-3D4E-5DFD0EB7EA44}"/>
          </ac:spMkLst>
        </pc:spChg>
        <pc:spChg chg="mod">
          <ac:chgData name="강명묵" userId="86eabdaf-b3d9-410b-94eb-b1f37b7ff2a5" providerId="ADAL" clId="{A419F981-D1B6-433D-9ED7-874693B0EA6E}" dt="2024-01-01T10:13:11.766" v="5201" actId="1076"/>
          <ac:spMkLst>
            <pc:docMk/>
            <pc:sldMk cId="177467065" sldId="389"/>
            <ac:spMk id="6" creationId="{53EC2684-4F95-BB04-19EA-BA2FC4D7FC26}"/>
          </ac:spMkLst>
        </pc:spChg>
        <pc:spChg chg="del">
          <ac:chgData name="강명묵" userId="86eabdaf-b3d9-410b-94eb-b1f37b7ff2a5" providerId="ADAL" clId="{A419F981-D1B6-433D-9ED7-874693B0EA6E}" dt="2024-01-01T10:11:06.187" v="5197" actId="478"/>
          <ac:spMkLst>
            <pc:docMk/>
            <pc:sldMk cId="177467065" sldId="389"/>
            <ac:spMk id="7" creationId="{AE2DE188-1BBF-4BC2-0642-CB8F5D72BF80}"/>
          </ac:spMkLst>
        </pc:spChg>
        <pc:spChg chg="add mod">
          <ac:chgData name="강명묵" userId="86eabdaf-b3d9-410b-94eb-b1f37b7ff2a5" providerId="ADAL" clId="{A419F981-D1B6-433D-9ED7-874693B0EA6E}" dt="2024-01-01T10:07:52.104" v="4824"/>
          <ac:spMkLst>
            <pc:docMk/>
            <pc:sldMk cId="177467065" sldId="389"/>
            <ac:spMk id="8" creationId="{8EC7192B-A5C4-ABB7-F263-2AA152DBF711}"/>
          </ac:spMkLst>
        </pc:spChg>
        <pc:spChg chg="add mod">
          <ac:chgData name="강명묵" userId="86eabdaf-b3d9-410b-94eb-b1f37b7ff2a5" providerId="ADAL" clId="{A419F981-D1B6-433D-9ED7-874693B0EA6E}" dt="2024-01-01T10:10:53.958" v="5195" actId="1076"/>
          <ac:spMkLst>
            <pc:docMk/>
            <pc:sldMk cId="177467065" sldId="389"/>
            <ac:spMk id="9" creationId="{8D761278-D63C-0898-017E-4191BC4C7528}"/>
          </ac:spMkLst>
        </pc:spChg>
        <pc:spChg chg="mod">
          <ac:chgData name="강명묵" userId="86eabdaf-b3d9-410b-94eb-b1f37b7ff2a5" providerId="ADAL" clId="{A419F981-D1B6-433D-9ED7-874693B0EA6E}" dt="2024-01-01T10:27:07.365" v="5333" actId="20577"/>
          <ac:spMkLst>
            <pc:docMk/>
            <pc:sldMk cId="177467065" sldId="389"/>
            <ac:spMk id="10" creationId="{270572BD-0D59-0F03-4683-939FDC2C75D8}"/>
          </ac:spMkLst>
        </pc:spChg>
        <pc:spChg chg="mod">
          <ac:chgData name="강명묵" userId="86eabdaf-b3d9-410b-94eb-b1f37b7ff2a5" providerId="ADAL" clId="{A419F981-D1B6-433D-9ED7-874693B0EA6E}" dt="2024-01-01T10:13:44.627" v="5244" actId="113"/>
          <ac:spMkLst>
            <pc:docMk/>
            <pc:sldMk cId="177467065" sldId="389"/>
            <ac:spMk id="17" creationId="{57EEF9EA-36AA-04BF-2F0D-7AA864118FEC}"/>
          </ac:spMkLst>
        </pc:spChg>
        <pc:spChg chg="add del">
          <ac:chgData name="강명묵" userId="86eabdaf-b3d9-410b-94eb-b1f37b7ff2a5" providerId="ADAL" clId="{A419F981-D1B6-433D-9ED7-874693B0EA6E}" dt="2024-01-01T09:47:36.577" v="4070" actId="478"/>
          <ac:spMkLst>
            <pc:docMk/>
            <pc:sldMk cId="177467065" sldId="389"/>
            <ac:spMk id="46" creationId="{100E7709-5BC9-E6F0-C88F-F2B8CD6C417D}"/>
          </ac:spMkLst>
        </pc:spChg>
        <pc:picChg chg="add mod">
          <ac:chgData name="강명묵" userId="86eabdaf-b3d9-410b-94eb-b1f37b7ff2a5" providerId="ADAL" clId="{A419F981-D1B6-433D-9ED7-874693B0EA6E}" dt="2024-01-01T11:03:35.641" v="10362"/>
          <ac:picMkLst>
            <pc:docMk/>
            <pc:sldMk cId="177467065" sldId="389"/>
            <ac:picMk id="15" creationId="{3F5BEB85-4F6A-909E-CE11-28B862028E96}"/>
          </ac:picMkLst>
        </pc:picChg>
        <pc:cxnChg chg="add mod">
          <ac:chgData name="강명묵" userId="86eabdaf-b3d9-410b-94eb-b1f37b7ff2a5" providerId="ADAL" clId="{A419F981-D1B6-433D-9ED7-874693B0EA6E}" dt="2024-01-01T10:14:52.901" v="5271" actId="692"/>
          <ac:cxnSpMkLst>
            <pc:docMk/>
            <pc:sldMk cId="177467065" sldId="389"/>
            <ac:cxnSpMk id="12" creationId="{1FAC8B44-45A6-1EEF-7C58-4C3ECEB38A4D}"/>
          </ac:cxnSpMkLst>
        </pc:cxnChg>
        <pc:cxnChg chg="add mod">
          <ac:chgData name="강명묵" userId="86eabdaf-b3d9-410b-94eb-b1f37b7ff2a5" providerId="ADAL" clId="{A419F981-D1B6-433D-9ED7-874693B0EA6E}" dt="2024-01-01T10:15:17.488" v="5325" actId="1036"/>
          <ac:cxnSpMkLst>
            <pc:docMk/>
            <pc:sldMk cId="177467065" sldId="389"/>
            <ac:cxnSpMk id="13" creationId="{5DFC5351-9E2C-B749-BA06-E6D0754CEC0C}"/>
          </ac:cxnSpMkLst>
        </pc:cxnChg>
      </pc:sldChg>
      <pc:sldChg chg="add del">
        <pc:chgData name="강명묵" userId="86eabdaf-b3d9-410b-94eb-b1f37b7ff2a5" providerId="ADAL" clId="{A419F981-D1B6-433D-9ED7-874693B0EA6E}" dt="2024-01-01T10:26:49.910" v="5327" actId="47"/>
        <pc:sldMkLst>
          <pc:docMk/>
          <pc:sldMk cId="3375289451" sldId="390"/>
        </pc:sldMkLst>
      </pc:sldChg>
      <pc:sldChg chg="addSp delSp modSp add mod modTransition delAnim modNotesTx">
        <pc:chgData name="강명묵" userId="86eabdaf-b3d9-410b-94eb-b1f37b7ff2a5" providerId="ADAL" clId="{A419F981-D1B6-433D-9ED7-874693B0EA6E}" dt="2024-01-01T11:10:08.810" v="10366" actId="20577"/>
        <pc:sldMkLst>
          <pc:docMk/>
          <pc:sldMk cId="3129611109" sldId="402"/>
        </pc:sldMkLst>
        <pc:spChg chg="mod">
          <ac:chgData name="강명묵" userId="86eabdaf-b3d9-410b-94eb-b1f37b7ff2a5" providerId="ADAL" clId="{A419F981-D1B6-433D-9ED7-874693B0EA6E}" dt="2024-01-01T11:10:08.810" v="10366" actId="20577"/>
          <ac:spMkLst>
            <pc:docMk/>
            <pc:sldMk cId="3129611109" sldId="402"/>
            <ac:spMk id="9" creationId="{EC47A466-2CFA-2C2E-EBF9-3191CDC18C41}"/>
          </ac:spMkLst>
        </pc:spChg>
        <pc:picChg chg="add mod">
          <ac:chgData name="강명묵" userId="86eabdaf-b3d9-410b-94eb-b1f37b7ff2a5" providerId="ADAL" clId="{A419F981-D1B6-433D-9ED7-874693B0EA6E}" dt="2024-01-01T11:03:35.641" v="10362"/>
          <ac:picMkLst>
            <pc:docMk/>
            <pc:sldMk cId="3129611109" sldId="402"/>
            <ac:picMk id="3" creationId="{BC4C84E9-A183-D0AC-8F93-C67414E1A674}"/>
          </ac:picMkLst>
        </pc:picChg>
        <pc:picChg chg="del">
          <ac:chgData name="강명묵" userId="86eabdaf-b3d9-410b-94eb-b1f37b7ff2a5" providerId="ADAL" clId="{A419F981-D1B6-433D-9ED7-874693B0EA6E}" dt="2024-01-01T10:31:53.502" v="5336" actId="478"/>
          <ac:picMkLst>
            <pc:docMk/>
            <pc:sldMk cId="3129611109" sldId="402"/>
            <ac:picMk id="7" creationId="{BD2D241D-C2EC-1868-A0AA-204B011E9F09}"/>
          </ac:picMkLst>
        </pc:picChg>
      </pc:sldChg>
    </pc:docChg>
  </pc:docChgLst>
  <pc:docChgLst>
    <pc:chgData name="강명묵" userId="86eabdaf-b3d9-410b-94eb-b1f37b7ff2a5" providerId="ADAL" clId="{658F0DBE-281B-4D0A-A7AF-AAC2895C9B76}"/>
    <pc:docChg chg="undo redo custSel addSld delSld modSld sldOrd">
      <pc:chgData name="강명묵" userId="86eabdaf-b3d9-410b-94eb-b1f37b7ff2a5" providerId="ADAL" clId="{658F0DBE-281B-4D0A-A7AF-AAC2895C9B76}" dt="2023-12-30T09:13:12.980" v="7254" actId="47"/>
      <pc:docMkLst>
        <pc:docMk/>
      </pc:docMkLst>
      <pc:sldChg chg="modNotesTx">
        <pc:chgData name="강명묵" userId="86eabdaf-b3d9-410b-94eb-b1f37b7ff2a5" providerId="ADAL" clId="{658F0DBE-281B-4D0A-A7AF-AAC2895C9B76}" dt="2023-12-30T06:35:25.370" v="378" actId="20577"/>
        <pc:sldMkLst>
          <pc:docMk/>
          <pc:sldMk cId="3684034336" sldId="261"/>
        </pc:sldMkLst>
      </pc:sldChg>
      <pc:sldChg chg="delSp mod modNotesTx">
        <pc:chgData name="강명묵" userId="86eabdaf-b3d9-410b-94eb-b1f37b7ff2a5" providerId="ADAL" clId="{658F0DBE-281B-4D0A-A7AF-AAC2895C9B76}" dt="2023-12-30T06:35:47.343" v="491" actId="20577"/>
        <pc:sldMkLst>
          <pc:docMk/>
          <pc:sldMk cId="1040738400" sldId="288"/>
        </pc:sldMkLst>
        <pc:spChg chg="del">
          <ac:chgData name="강명묵" userId="86eabdaf-b3d9-410b-94eb-b1f37b7ff2a5" providerId="ADAL" clId="{658F0DBE-281B-4D0A-A7AF-AAC2895C9B76}" dt="2023-12-30T06:35:32.761" v="379" actId="478"/>
          <ac:spMkLst>
            <pc:docMk/>
            <pc:sldMk cId="1040738400" sldId="288"/>
            <ac:spMk id="3" creationId="{BC76A7AE-0284-27E3-376E-4C9534616C59}"/>
          </ac:spMkLst>
        </pc:spChg>
        <pc:spChg chg="del">
          <ac:chgData name="강명묵" userId="86eabdaf-b3d9-410b-94eb-b1f37b7ff2a5" providerId="ADAL" clId="{658F0DBE-281B-4D0A-A7AF-AAC2895C9B76}" dt="2023-12-30T06:35:34.210" v="380" actId="478"/>
          <ac:spMkLst>
            <pc:docMk/>
            <pc:sldMk cId="1040738400" sldId="288"/>
            <ac:spMk id="7" creationId="{730E0CE2-566E-02FC-E50E-F8FC84734FE1}"/>
          </ac:spMkLst>
        </pc:spChg>
      </pc:sldChg>
      <pc:sldChg chg="addSp delSp modSp mod setBg">
        <pc:chgData name="강명묵" userId="86eabdaf-b3d9-410b-94eb-b1f37b7ff2a5" providerId="ADAL" clId="{658F0DBE-281B-4D0A-A7AF-AAC2895C9B76}" dt="2023-12-30T07:51:49.516" v="6886" actId="20577"/>
        <pc:sldMkLst>
          <pc:docMk/>
          <pc:sldMk cId="3330949887" sldId="362"/>
        </pc:sldMkLst>
        <pc:spChg chg="del mod">
          <ac:chgData name="강명묵" userId="86eabdaf-b3d9-410b-94eb-b1f37b7ff2a5" providerId="ADAL" clId="{658F0DBE-281B-4D0A-A7AF-AAC2895C9B76}" dt="2023-12-30T07:11:31.353" v="6134"/>
          <ac:spMkLst>
            <pc:docMk/>
            <pc:sldMk cId="3330949887" sldId="362"/>
            <ac:spMk id="2" creationId="{8F9B665D-2809-C9CB-F56C-14DE63E205BA}"/>
          </ac:spMkLst>
        </pc:spChg>
        <pc:spChg chg="add del mod">
          <ac:chgData name="강명묵" userId="86eabdaf-b3d9-410b-94eb-b1f37b7ff2a5" providerId="ADAL" clId="{658F0DBE-281B-4D0A-A7AF-AAC2895C9B76}" dt="2023-12-30T06:21:37.637" v="274" actId="478"/>
          <ac:spMkLst>
            <pc:docMk/>
            <pc:sldMk cId="3330949887" sldId="362"/>
            <ac:spMk id="3" creationId="{99C23C81-7394-9597-D2BE-DB83ACCE79DF}"/>
          </ac:spMkLst>
        </pc:spChg>
        <pc:spChg chg="mod">
          <ac:chgData name="강명묵" userId="86eabdaf-b3d9-410b-94eb-b1f37b7ff2a5" providerId="ADAL" clId="{658F0DBE-281B-4D0A-A7AF-AAC2895C9B76}" dt="2023-12-30T07:37:25.788" v="6600" actId="20577"/>
          <ac:spMkLst>
            <pc:docMk/>
            <pc:sldMk cId="3330949887" sldId="362"/>
            <ac:spMk id="4" creationId="{262F4859-65CE-9987-65E3-4B8C072BC73E}"/>
          </ac:spMkLst>
        </pc:spChg>
        <pc:spChg chg="add mod">
          <ac:chgData name="강명묵" userId="86eabdaf-b3d9-410b-94eb-b1f37b7ff2a5" providerId="ADAL" clId="{658F0DBE-281B-4D0A-A7AF-AAC2895C9B76}" dt="2023-12-30T07:38:44.603" v="6606" actId="255"/>
          <ac:spMkLst>
            <pc:docMk/>
            <pc:sldMk cId="3330949887" sldId="362"/>
            <ac:spMk id="5" creationId="{0FA17B68-01EA-C29D-7440-D6D5B3BA17F7}"/>
          </ac:spMkLst>
        </pc:spChg>
        <pc:spChg chg="add mod ord">
          <ac:chgData name="강명묵" userId="86eabdaf-b3d9-410b-94eb-b1f37b7ff2a5" providerId="ADAL" clId="{658F0DBE-281B-4D0A-A7AF-AAC2895C9B76}" dt="2023-12-30T06:55:52.934" v="5024" actId="207"/>
          <ac:spMkLst>
            <pc:docMk/>
            <pc:sldMk cId="3330949887" sldId="362"/>
            <ac:spMk id="8" creationId="{C0BB7847-4929-D57C-4DD4-901C75F92B49}"/>
          </ac:spMkLst>
        </pc:spChg>
        <pc:spChg chg="add del mod">
          <ac:chgData name="강명묵" userId="86eabdaf-b3d9-410b-94eb-b1f37b7ff2a5" providerId="ADAL" clId="{658F0DBE-281B-4D0A-A7AF-AAC2895C9B76}" dt="2023-12-30T06:55:06.770" v="5016" actId="478"/>
          <ac:spMkLst>
            <pc:docMk/>
            <pc:sldMk cId="3330949887" sldId="362"/>
            <ac:spMk id="9" creationId="{48CA4F6F-AFE5-A80B-9BFC-A804A78D6AF9}"/>
          </ac:spMkLst>
        </pc:spChg>
        <pc:spChg chg="mod">
          <ac:chgData name="강명묵" userId="86eabdaf-b3d9-410b-94eb-b1f37b7ff2a5" providerId="ADAL" clId="{658F0DBE-281B-4D0A-A7AF-AAC2895C9B76}" dt="2023-12-30T07:51:49.516" v="6886" actId="20577"/>
          <ac:spMkLst>
            <pc:docMk/>
            <pc:sldMk cId="3330949887" sldId="362"/>
            <ac:spMk id="10" creationId="{270572BD-0D59-0F03-4683-939FDC2C75D8}"/>
          </ac:spMkLst>
        </pc:spChg>
        <pc:spChg chg="add mod">
          <ac:chgData name="강명묵" userId="86eabdaf-b3d9-410b-94eb-b1f37b7ff2a5" providerId="ADAL" clId="{658F0DBE-281B-4D0A-A7AF-AAC2895C9B76}" dt="2023-12-30T07:09:07.870" v="6049" actId="1076"/>
          <ac:spMkLst>
            <pc:docMk/>
            <pc:sldMk cId="3330949887" sldId="362"/>
            <ac:spMk id="11" creationId="{7A139B5B-4DF8-7E85-5880-22F9E82E4076}"/>
          </ac:spMkLst>
        </pc:spChg>
        <pc:spChg chg="add mod">
          <ac:chgData name="강명묵" userId="86eabdaf-b3d9-410b-94eb-b1f37b7ff2a5" providerId="ADAL" clId="{658F0DBE-281B-4D0A-A7AF-AAC2895C9B76}" dt="2023-12-30T07:09:07.870" v="6049" actId="1076"/>
          <ac:spMkLst>
            <pc:docMk/>
            <pc:sldMk cId="3330949887" sldId="362"/>
            <ac:spMk id="12" creationId="{2C79CCFD-AFBC-3C55-9BC3-C85F79BAEA4A}"/>
          </ac:spMkLst>
        </pc:spChg>
        <pc:spChg chg="del">
          <ac:chgData name="강명묵" userId="86eabdaf-b3d9-410b-94eb-b1f37b7ff2a5" providerId="ADAL" clId="{658F0DBE-281B-4D0A-A7AF-AAC2895C9B76}" dt="2023-12-20T05:51:09.874" v="232" actId="478"/>
          <ac:spMkLst>
            <pc:docMk/>
            <pc:sldMk cId="3330949887" sldId="362"/>
            <ac:spMk id="13" creationId="{4A1AD7E2-3656-87DC-97B9-7D8350BC2566}"/>
          </ac:spMkLst>
        </pc:spChg>
        <pc:spChg chg="add del">
          <ac:chgData name="강명묵" userId="86eabdaf-b3d9-410b-94eb-b1f37b7ff2a5" providerId="ADAL" clId="{658F0DBE-281B-4D0A-A7AF-AAC2895C9B76}" dt="2023-12-30T07:12:52.196" v="6169" actId="22"/>
          <ac:spMkLst>
            <pc:docMk/>
            <pc:sldMk cId="3330949887" sldId="362"/>
            <ac:spMk id="14" creationId="{04DDDD81-CFF5-457E-8E0C-E9FE69F86CBB}"/>
          </ac:spMkLst>
        </pc:spChg>
        <pc:spChg chg="del">
          <ac:chgData name="강명묵" userId="86eabdaf-b3d9-410b-94eb-b1f37b7ff2a5" providerId="ADAL" clId="{658F0DBE-281B-4D0A-A7AF-AAC2895C9B76}" dt="2023-12-30T07:40:25.283" v="6648" actId="478"/>
          <ac:spMkLst>
            <pc:docMk/>
            <pc:sldMk cId="3330949887" sldId="362"/>
            <ac:spMk id="20" creationId="{40CF5B04-E67A-330B-623C-96A03A8A86F9}"/>
          </ac:spMkLst>
        </pc:spChg>
        <pc:spChg chg="del">
          <ac:chgData name="강명묵" userId="86eabdaf-b3d9-410b-94eb-b1f37b7ff2a5" providerId="ADAL" clId="{658F0DBE-281B-4D0A-A7AF-AAC2895C9B76}" dt="2023-12-30T07:40:25.283" v="6648" actId="478"/>
          <ac:spMkLst>
            <pc:docMk/>
            <pc:sldMk cId="3330949887" sldId="362"/>
            <ac:spMk id="27" creationId="{BD503C48-ECC4-B934-6821-F0A1BD696394}"/>
          </ac:spMkLst>
        </pc:spChg>
        <pc:spChg chg="del">
          <ac:chgData name="강명묵" userId="86eabdaf-b3d9-410b-94eb-b1f37b7ff2a5" providerId="ADAL" clId="{658F0DBE-281B-4D0A-A7AF-AAC2895C9B76}" dt="2023-12-30T07:40:25.283" v="6648" actId="478"/>
          <ac:spMkLst>
            <pc:docMk/>
            <pc:sldMk cId="3330949887" sldId="362"/>
            <ac:spMk id="28" creationId="{043B7819-68F0-C6C5-CE5F-1084F8ACC992}"/>
          </ac:spMkLst>
        </pc:spChg>
        <pc:spChg chg="del">
          <ac:chgData name="강명묵" userId="86eabdaf-b3d9-410b-94eb-b1f37b7ff2a5" providerId="ADAL" clId="{658F0DBE-281B-4D0A-A7AF-AAC2895C9B76}" dt="2023-12-30T06:21:38.362" v="275" actId="478"/>
          <ac:spMkLst>
            <pc:docMk/>
            <pc:sldMk cId="3330949887" sldId="362"/>
            <ac:spMk id="36" creationId="{9F520334-1728-F547-7388-CC2B906C532C}"/>
          </ac:spMkLst>
        </pc:spChg>
        <pc:picChg chg="add del mod">
          <ac:chgData name="강명묵" userId="86eabdaf-b3d9-410b-94eb-b1f37b7ff2a5" providerId="ADAL" clId="{658F0DBE-281B-4D0A-A7AF-AAC2895C9B76}" dt="2023-12-30T06:54:50.829" v="5009" actId="21"/>
          <ac:picMkLst>
            <pc:docMk/>
            <pc:sldMk cId="3330949887" sldId="362"/>
            <ac:picMk id="7" creationId="{0A00A0EE-6319-2738-ACD0-3B2E6E9A9BC5}"/>
          </ac:picMkLst>
        </pc:picChg>
      </pc:sldChg>
      <pc:sldChg chg="del">
        <pc:chgData name="강명묵" userId="86eabdaf-b3d9-410b-94eb-b1f37b7ff2a5" providerId="ADAL" clId="{658F0DBE-281B-4D0A-A7AF-AAC2895C9B76}" dt="2023-12-30T09:13:11.618" v="7252" actId="47"/>
        <pc:sldMkLst>
          <pc:docMk/>
          <pc:sldMk cId="521013593" sldId="364"/>
        </pc:sldMkLst>
      </pc:sldChg>
      <pc:sldChg chg="del">
        <pc:chgData name="강명묵" userId="86eabdaf-b3d9-410b-94eb-b1f37b7ff2a5" providerId="ADAL" clId="{658F0DBE-281B-4D0A-A7AF-AAC2895C9B76}" dt="2023-12-30T09:13:11.448" v="7251" actId="47"/>
        <pc:sldMkLst>
          <pc:docMk/>
          <pc:sldMk cId="1774146052" sldId="366"/>
        </pc:sldMkLst>
      </pc:sldChg>
      <pc:sldChg chg="del">
        <pc:chgData name="강명묵" userId="86eabdaf-b3d9-410b-94eb-b1f37b7ff2a5" providerId="ADAL" clId="{658F0DBE-281B-4D0A-A7AF-AAC2895C9B76}" dt="2023-12-30T09:13:11.244" v="7250" actId="47"/>
        <pc:sldMkLst>
          <pc:docMk/>
          <pc:sldMk cId="3511243088" sldId="368"/>
        </pc:sldMkLst>
      </pc:sldChg>
      <pc:sldChg chg="del">
        <pc:chgData name="강명묵" userId="86eabdaf-b3d9-410b-94eb-b1f37b7ff2a5" providerId="ADAL" clId="{658F0DBE-281B-4D0A-A7AF-AAC2895C9B76}" dt="2023-12-30T09:13:11.102" v="7249" actId="47"/>
        <pc:sldMkLst>
          <pc:docMk/>
          <pc:sldMk cId="1777714594" sldId="369"/>
        </pc:sldMkLst>
      </pc:sldChg>
      <pc:sldChg chg="del">
        <pc:chgData name="강명묵" userId="86eabdaf-b3d9-410b-94eb-b1f37b7ff2a5" providerId="ADAL" clId="{658F0DBE-281B-4D0A-A7AF-AAC2895C9B76}" dt="2023-12-30T09:13:10.650" v="7247" actId="47"/>
        <pc:sldMkLst>
          <pc:docMk/>
          <pc:sldMk cId="1706516600" sldId="371"/>
        </pc:sldMkLst>
      </pc:sldChg>
      <pc:sldChg chg="del">
        <pc:chgData name="강명묵" userId="86eabdaf-b3d9-410b-94eb-b1f37b7ff2a5" providerId="ADAL" clId="{658F0DBE-281B-4D0A-A7AF-AAC2895C9B76}" dt="2023-12-30T09:13:10.776" v="7248" actId="47"/>
        <pc:sldMkLst>
          <pc:docMk/>
          <pc:sldMk cId="3332273280" sldId="372"/>
        </pc:sldMkLst>
      </pc:sldChg>
      <pc:sldChg chg="del">
        <pc:chgData name="강명묵" userId="86eabdaf-b3d9-410b-94eb-b1f37b7ff2a5" providerId="ADAL" clId="{658F0DBE-281B-4D0A-A7AF-AAC2895C9B76}" dt="2023-12-30T09:13:10.462" v="7246" actId="47"/>
        <pc:sldMkLst>
          <pc:docMk/>
          <pc:sldMk cId="2389127437" sldId="373"/>
        </pc:sldMkLst>
      </pc:sldChg>
      <pc:sldChg chg="del">
        <pc:chgData name="강명묵" userId="86eabdaf-b3d9-410b-94eb-b1f37b7ff2a5" providerId="ADAL" clId="{658F0DBE-281B-4D0A-A7AF-AAC2895C9B76}" dt="2023-12-30T09:13:10.294" v="7245" actId="47"/>
        <pc:sldMkLst>
          <pc:docMk/>
          <pc:sldMk cId="2954372340" sldId="374"/>
        </pc:sldMkLst>
      </pc:sldChg>
      <pc:sldChg chg="del">
        <pc:chgData name="강명묵" userId="86eabdaf-b3d9-410b-94eb-b1f37b7ff2a5" providerId="ADAL" clId="{658F0DBE-281B-4D0A-A7AF-AAC2895C9B76}" dt="2023-12-30T09:13:10.131" v="7244" actId="47"/>
        <pc:sldMkLst>
          <pc:docMk/>
          <pc:sldMk cId="2118567180" sldId="376"/>
        </pc:sldMkLst>
      </pc:sldChg>
      <pc:sldChg chg="modSp mod modNotesTx">
        <pc:chgData name="강명묵" userId="86eabdaf-b3d9-410b-94eb-b1f37b7ff2a5" providerId="ADAL" clId="{658F0DBE-281B-4D0A-A7AF-AAC2895C9B76}" dt="2023-12-30T07:51:45.452" v="6884" actId="20577"/>
        <pc:sldMkLst>
          <pc:docMk/>
          <pc:sldMk cId="2330465421" sldId="377"/>
        </pc:sldMkLst>
        <pc:spChg chg="mod">
          <ac:chgData name="강명묵" userId="86eabdaf-b3d9-410b-94eb-b1f37b7ff2a5" providerId="ADAL" clId="{658F0DBE-281B-4D0A-A7AF-AAC2895C9B76}" dt="2023-12-30T06:25:21.787" v="316" actId="113"/>
          <ac:spMkLst>
            <pc:docMk/>
            <pc:sldMk cId="2330465421" sldId="377"/>
            <ac:spMk id="3" creationId="{1528C8AA-4CAD-BB83-0D33-E3D0D4BD5D64}"/>
          </ac:spMkLst>
        </pc:spChg>
        <pc:spChg chg="mod">
          <ac:chgData name="강명묵" userId="86eabdaf-b3d9-410b-94eb-b1f37b7ff2a5" providerId="ADAL" clId="{658F0DBE-281B-4D0A-A7AF-AAC2895C9B76}" dt="2023-12-30T06:26:16.658" v="334" actId="20577"/>
          <ac:spMkLst>
            <pc:docMk/>
            <pc:sldMk cId="2330465421" sldId="377"/>
            <ac:spMk id="4" creationId="{262F4859-65CE-9987-65E3-4B8C072BC73E}"/>
          </ac:spMkLst>
        </pc:spChg>
        <pc:spChg chg="mod">
          <ac:chgData name="강명묵" userId="86eabdaf-b3d9-410b-94eb-b1f37b7ff2a5" providerId="ADAL" clId="{658F0DBE-281B-4D0A-A7AF-AAC2895C9B76}" dt="2023-12-30T06:34:16.579" v="345" actId="207"/>
          <ac:spMkLst>
            <pc:docMk/>
            <pc:sldMk cId="2330465421" sldId="377"/>
            <ac:spMk id="6" creationId="{53EC2684-4F95-BB04-19EA-BA2FC4D7FC26}"/>
          </ac:spMkLst>
        </pc:spChg>
        <pc:spChg chg="mod">
          <ac:chgData name="강명묵" userId="86eabdaf-b3d9-410b-94eb-b1f37b7ff2a5" providerId="ADAL" clId="{658F0DBE-281B-4D0A-A7AF-AAC2895C9B76}" dt="2023-12-30T06:25:54.714" v="320" actId="207"/>
          <ac:spMkLst>
            <pc:docMk/>
            <pc:sldMk cId="2330465421" sldId="377"/>
            <ac:spMk id="7" creationId="{AE2DE188-1BBF-4BC2-0642-CB8F5D72BF80}"/>
          </ac:spMkLst>
        </pc:spChg>
        <pc:spChg chg="mod">
          <ac:chgData name="강명묵" userId="86eabdaf-b3d9-410b-94eb-b1f37b7ff2a5" providerId="ADAL" clId="{658F0DBE-281B-4D0A-A7AF-AAC2895C9B76}" dt="2023-12-30T07:51:45.452" v="6884" actId="20577"/>
          <ac:spMkLst>
            <pc:docMk/>
            <pc:sldMk cId="2330465421" sldId="377"/>
            <ac:spMk id="10" creationId="{270572BD-0D59-0F03-4683-939FDC2C75D8}"/>
          </ac:spMkLst>
        </pc:spChg>
        <pc:spChg chg="mod">
          <ac:chgData name="강명묵" userId="86eabdaf-b3d9-410b-94eb-b1f37b7ff2a5" providerId="ADAL" clId="{658F0DBE-281B-4D0A-A7AF-AAC2895C9B76}" dt="2023-12-30T06:34:08.051" v="344" actId="207"/>
          <ac:spMkLst>
            <pc:docMk/>
            <pc:sldMk cId="2330465421" sldId="377"/>
            <ac:spMk id="46" creationId="{100E7709-5BC9-E6F0-C88F-F2B8CD6C417D}"/>
          </ac:spMkLst>
        </pc:spChg>
      </pc:sldChg>
      <pc:sldChg chg="addSp delSp modSp del mod">
        <pc:chgData name="강명묵" userId="86eabdaf-b3d9-410b-94eb-b1f37b7ff2a5" providerId="ADAL" clId="{658F0DBE-281B-4D0A-A7AF-AAC2895C9B76}" dt="2023-12-30T09:13:12.980" v="7254" actId="47"/>
        <pc:sldMkLst>
          <pc:docMk/>
          <pc:sldMk cId="1215121788" sldId="378"/>
        </pc:sldMkLst>
        <pc:spChg chg="del">
          <ac:chgData name="강명묵" userId="86eabdaf-b3d9-410b-94eb-b1f37b7ff2a5" providerId="ADAL" clId="{658F0DBE-281B-4D0A-A7AF-AAC2895C9B76}" dt="2023-12-24T06:27:03.738" v="268" actId="478"/>
          <ac:spMkLst>
            <pc:docMk/>
            <pc:sldMk cId="1215121788" sldId="378"/>
            <ac:spMk id="2" creationId="{8F9B665D-2809-C9CB-F56C-14DE63E205BA}"/>
          </ac:spMkLst>
        </pc:spChg>
        <pc:spChg chg="mod">
          <ac:chgData name="강명묵" userId="86eabdaf-b3d9-410b-94eb-b1f37b7ff2a5" providerId="ADAL" clId="{658F0DBE-281B-4D0A-A7AF-AAC2895C9B76}" dt="2023-12-24T06:26:57.875" v="265" actId="20577"/>
          <ac:spMkLst>
            <pc:docMk/>
            <pc:sldMk cId="1215121788" sldId="378"/>
            <ac:spMk id="4" creationId="{262F4859-65CE-9987-65E3-4B8C072BC73E}"/>
          </ac:spMkLst>
        </pc:spChg>
        <pc:spChg chg="add mod">
          <ac:chgData name="강명묵" userId="86eabdaf-b3d9-410b-94eb-b1f37b7ff2a5" providerId="ADAL" clId="{658F0DBE-281B-4D0A-A7AF-AAC2895C9B76}" dt="2023-12-24T06:27:22.418" v="272" actId="1076"/>
          <ac:spMkLst>
            <pc:docMk/>
            <pc:sldMk cId="1215121788" sldId="378"/>
            <ac:spMk id="6" creationId="{F51296E9-E806-319C-46B7-B352E8A98861}"/>
          </ac:spMkLst>
        </pc:spChg>
        <pc:spChg chg="del">
          <ac:chgData name="강명묵" userId="86eabdaf-b3d9-410b-94eb-b1f37b7ff2a5" providerId="ADAL" clId="{658F0DBE-281B-4D0A-A7AF-AAC2895C9B76}" dt="2023-12-24T06:27:02.468" v="266" actId="478"/>
          <ac:spMkLst>
            <pc:docMk/>
            <pc:sldMk cId="1215121788" sldId="378"/>
            <ac:spMk id="13" creationId="{4A1AD7E2-3656-87DC-97B9-7D8350BC2566}"/>
          </ac:spMkLst>
        </pc:spChg>
        <pc:spChg chg="del">
          <ac:chgData name="강명묵" userId="86eabdaf-b3d9-410b-94eb-b1f37b7ff2a5" providerId="ADAL" clId="{658F0DBE-281B-4D0A-A7AF-AAC2895C9B76}" dt="2023-12-24T06:27:02.699" v="267" actId="478"/>
          <ac:spMkLst>
            <pc:docMk/>
            <pc:sldMk cId="1215121788" sldId="378"/>
            <ac:spMk id="36" creationId="{9F520334-1728-F547-7388-CC2B906C532C}"/>
          </ac:spMkLst>
        </pc:spChg>
        <pc:picChg chg="add del">
          <ac:chgData name="강명묵" userId="86eabdaf-b3d9-410b-94eb-b1f37b7ff2a5" providerId="ADAL" clId="{658F0DBE-281B-4D0A-A7AF-AAC2895C9B76}" dt="2023-12-24T06:27:17.605" v="270" actId="22"/>
          <ac:picMkLst>
            <pc:docMk/>
            <pc:sldMk cId="1215121788" sldId="378"/>
            <ac:picMk id="5" creationId="{93301303-3CA1-99FC-3003-F715E9425184}"/>
          </ac:picMkLst>
        </pc:picChg>
      </pc:sldChg>
      <pc:sldChg chg="del">
        <pc:chgData name="강명묵" userId="86eabdaf-b3d9-410b-94eb-b1f37b7ff2a5" providerId="ADAL" clId="{658F0DBE-281B-4D0A-A7AF-AAC2895C9B76}" dt="2023-12-30T09:13:12.076" v="7253" actId="47"/>
        <pc:sldMkLst>
          <pc:docMk/>
          <pc:sldMk cId="119246630" sldId="379"/>
        </pc:sldMkLst>
      </pc:sldChg>
      <pc:sldChg chg="del ord">
        <pc:chgData name="강명묵" userId="86eabdaf-b3d9-410b-94eb-b1f37b7ff2a5" providerId="ADAL" clId="{658F0DBE-281B-4D0A-A7AF-AAC2895C9B76}" dt="2023-12-30T06:43:11.114" v="1961" actId="47"/>
        <pc:sldMkLst>
          <pc:docMk/>
          <pc:sldMk cId="4002757144" sldId="380"/>
        </pc:sldMkLst>
      </pc:sldChg>
      <pc:sldChg chg="modSp add mod ord modNotesTx">
        <pc:chgData name="강명묵" userId="86eabdaf-b3d9-410b-94eb-b1f37b7ff2a5" providerId="ADAL" clId="{658F0DBE-281B-4D0A-A7AF-AAC2895C9B76}" dt="2023-12-30T07:51:37.708" v="6880" actId="20577"/>
        <pc:sldMkLst>
          <pc:docMk/>
          <pc:sldMk cId="4055898093" sldId="381"/>
        </pc:sldMkLst>
        <pc:spChg chg="mod">
          <ac:chgData name="강명묵" userId="86eabdaf-b3d9-410b-94eb-b1f37b7ff2a5" providerId="ADAL" clId="{658F0DBE-281B-4D0A-A7AF-AAC2895C9B76}" dt="2023-12-30T07:51:37.708" v="6880" actId="20577"/>
          <ac:spMkLst>
            <pc:docMk/>
            <pc:sldMk cId="4055898093" sldId="381"/>
            <ac:spMk id="10" creationId="{270572BD-0D59-0F03-4683-939FDC2C75D8}"/>
          </ac:spMkLst>
        </pc:spChg>
      </pc:sldChg>
      <pc:sldChg chg="addSp delSp modSp add mod modNotesTx">
        <pc:chgData name="강명묵" userId="86eabdaf-b3d9-410b-94eb-b1f37b7ff2a5" providerId="ADAL" clId="{658F0DBE-281B-4D0A-A7AF-AAC2895C9B76}" dt="2023-12-30T07:51:41.100" v="6882" actId="20577"/>
        <pc:sldMkLst>
          <pc:docMk/>
          <pc:sldMk cId="1416436618" sldId="382"/>
        </pc:sldMkLst>
        <pc:spChg chg="add mod">
          <ac:chgData name="강명묵" userId="86eabdaf-b3d9-410b-94eb-b1f37b7ff2a5" providerId="ADAL" clId="{658F0DBE-281B-4D0A-A7AF-AAC2895C9B76}" dt="2023-12-30T06:43:14.783" v="1962" actId="1076"/>
          <ac:spMkLst>
            <pc:docMk/>
            <pc:sldMk cId="1416436618" sldId="382"/>
            <ac:spMk id="2" creationId="{D61A9DEF-730D-520F-5AE0-F30BC2A16285}"/>
          </ac:spMkLst>
        </pc:spChg>
        <pc:spChg chg="del">
          <ac:chgData name="강명묵" userId="86eabdaf-b3d9-410b-94eb-b1f37b7ff2a5" providerId="ADAL" clId="{658F0DBE-281B-4D0A-A7AF-AAC2895C9B76}" dt="2023-12-30T06:32:50.874" v="338" actId="478"/>
          <ac:spMkLst>
            <pc:docMk/>
            <pc:sldMk cId="1416436618" sldId="382"/>
            <ac:spMk id="3" creationId="{1528C8AA-4CAD-BB83-0D33-E3D0D4BD5D64}"/>
          </ac:spMkLst>
        </pc:spChg>
        <pc:spChg chg="del">
          <ac:chgData name="강명묵" userId="86eabdaf-b3d9-410b-94eb-b1f37b7ff2a5" providerId="ADAL" clId="{658F0DBE-281B-4D0A-A7AF-AAC2895C9B76}" dt="2023-12-30T06:32:50.874" v="338" actId="478"/>
          <ac:spMkLst>
            <pc:docMk/>
            <pc:sldMk cId="1416436618" sldId="382"/>
            <ac:spMk id="5" creationId="{2E88DAEC-7D27-1FEE-3D4E-5DFD0EB7EA44}"/>
          </ac:spMkLst>
        </pc:spChg>
        <pc:spChg chg="del">
          <ac:chgData name="강명묵" userId="86eabdaf-b3d9-410b-94eb-b1f37b7ff2a5" providerId="ADAL" clId="{658F0DBE-281B-4D0A-A7AF-AAC2895C9B76}" dt="2023-12-30T06:32:50.874" v="338" actId="478"/>
          <ac:spMkLst>
            <pc:docMk/>
            <pc:sldMk cId="1416436618" sldId="382"/>
            <ac:spMk id="6" creationId="{53EC2684-4F95-BB04-19EA-BA2FC4D7FC26}"/>
          </ac:spMkLst>
        </pc:spChg>
        <pc:spChg chg="del">
          <ac:chgData name="강명묵" userId="86eabdaf-b3d9-410b-94eb-b1f37b7ff2a5" providerId="ADAL" clId="{658F0DBE-281B-4D0A-A7AF-AAC2895C9B76}" dt="2023-12-30T06:32:50.874" v="338" actId="478"/>
          <ac:spMkLst>
            <pc:docMk/>
            <pc:sldMk cId="1416436618" sldId="382"/>
            <ac:spMk id="7" creationId="{AE2DE188-1BBF-4BC2-0642-CB8F5D72BF80}"/>
          </ac:spMkLst>
        </pc:spChg>
        <pc:spChg chg="add del mod">
          <ac:chgData name="강명묵" userId="86eabdaf-b3d9-410b-94eb-b1f37b7ff2a5" providerId="ADAL" clId="{658F0DBE-281B-4D0A-A7AF-AAC2895C9B76}" dt="2023-12-30T06:35:14.323" v="365"/>
          <ac:spMkLst>
            <pc:docMk/>
            <pc:sldMk cId="1416436618" sldId="382"/>
            <ac:spMk id="8" creationId="{1911A8D6-249D-82D0-84AE-E2BD55BA09F8}"/>
          </ac:spMkLst>
        </pc:spChg>
        <pc:spChg chg="add mod">
          <ac:chgData name="강명묵" userId="86eabdaf-b3d9-410b-94eb-b1f37b7ff2a5" providerId="ADAL" clId="{658F0DBE-281B-4D0A-A7AF-AAC2895C9B76}" dt="2023-12-30T06:35:04.691" v="353" actId="571"/>
          <ac:spMkLst>
            <pc:docMk/>
            <pc:sldMk cId="1416436618" sldId="382"/>
            <ac:spMk id="9" creationId="{1961905B-D84B-8EB5-49FF-34440E4FC20E}"/>
          </ac:spMkLst>
        </pc:spChg>
        <pc:spChg chg="mod">
          <ac:chgData name="강명묵" userId="86eabdaf-b3d9-410b-94eb-b1f37b7ff2a5" providerId="ADAL" clId="{658F0DBE-281B-4D0A-A7AF-AAC2895C9B76}" dt="2023-12-30T07:51:41.100" v="6882" actId="20577"/>
          <ac:spMkLst>
            <pc:docMk/>
            <pc:sldMk cId="1416436618" sldId="382"/>
            <ac:spMk id="10" creationId="{270572BD-0D59-0F03-4683-939FDC2C75D8}"/>
          </ac:spMkLst>
        </pc:spChg>
        <pc:spChg chg="del">
          <ac:chgData name="강명묵" userId="86eabdaf-b3d9-410b-94eb-b1f37b7ff2a5" providerId="ADAL" clId="{658F0DBE-281B-4D0A-A7AF-AAC2895C9B76}" dt="2023-12-30T06:32:50.874" v="338" actId="478"/>
          <ac:spMkLst>
            <pc:docMk/>
            <pc:sldMk cId="1416436618" sldId="382"/>
            <ac:spMk id="11" creationId="{1A7BD4E2-5283-DEAF-98C5-D2E1589315AE}"/>
          </ac:spMkLst>
        </pc:spChg>
        <pc:spChg chg="del">
          <ac:chgData name="강명묵" userId="86eabdaf-b3d9-410b-94eb-b1f37b7ff2a5" providerId="ADAL" clId="{658F0DBE-281B-4D0A-A7AF-AAC2895C9B76}" dt="2023-12-30T06:32:50.874" v="338" actId="478"/>
          <ac:spMkLst>
            <pc:docMk/>
            <pc:sldMk cId="1416436618" sldId="382"/>
            <ac:spMk id="12" creationId="{966D45E2-C2EF-62C8-B2B8-B176ED4E7C87}"/>
          </ac:spMkLst>
        </pc:spChg>
        <pc:spChg chg="del">
          <ac:chgData name="강명묵" userId="86eabdaf-b3d9-410b-94eb-b1f37b7ff2a5" providerId="ADAL" clId="{658F0DBE-281B-4D0A-A7AF-AAC2895C9B76}" dt="2023-12-30T06:32:50.874" v="338" actId="478"/>
          <ac:spMkLst>
            <pc:docMk/>
            <pc:sldMk cId="1416436618" sldId="382"/>
            <ac:spMk id="13" creationId="{F62022B6-BE0C-EAF1-1B8A-5AB050B5818A}"/>
          </ac:spMkLst>
        </pc:spChg>
        <pc:spChg chg="del">
          <ac:chgData name="강명묵" userId="86eabdaf-b3d9-410b-94eb-b1f37b7ff2a5" providerId="ADAL" clId="{658F0DBE-281B-4D0A-A7AF-AAC2895C9B76}" dt="2023-12-30T06:32:50.874" v="338" actId="478"/>
          <ac:spMkLst>
            <pc:docMk/>
            <pc:sldMk cId="1416436618" sldId="382"/>
            <ac:spMk id="14" creationId="{1D4D5288-2154-B528-4617-3C19861E4443}"/>
          </ac:spMkLst>
        </pc:spChg>
        <pc:spChg chg="del">
          <ac:chgData name="강명묵" userId="86eabdaf-b3d9-410b-94eb-b1f37b7ff2a5" providerId="ADAL" clId="{658F0DBE-281B-4D0A-A7AF-AAC2895C9B76}" dt="2023-12-30T06:32:50.874" v="338" actId="478"/>
          <ac:spMkLst>
            <pc:docMk/>
            <pc:sldMk cId="1416436618" sldId="382"/>
            <ac:spMk id="17" creationId="{57EEF9EA-36AA-04BF-2F0D-7AA864118FEC}"/>
          </ac:spMkLst>
        </pc:spChg>
        <pc:spChg chg="del">
          <ac:chgData name="강명묵" userId="86eabdaf-b3d9-410b-94eb-b1f37b7ff2a5" providerId="ADAL" clId="{658F0DBE-281B-4D0A-A7AF-AAC2895C9B76}" dt="2023-12-30T06:32:50.874" v="338" actId="478"/>
          <ac:spMkLst>
            <pc:docMk/>
            <pc:sldMk cId="1416436618" sldId="382"/>
            <ac:spMk id="46" creationId="{100E7709-5BC9-E6F0-C88F-F2B8CD6C417D}"/>
          </ac:spMkLst>
        </pc:spChg>
        <pc:cxnChg chg="del">
          <ac:chgData name="강명묵" userId="86eabdaf-b3d9-410b-94eb-b1f37b7ff2a5" providerId="ADAL" clId="{658F0DBE-281B-4D0A-A7AF-AAC2895C9B76}" dt="2023-12-30T06:32:50.874" v="338" actId="478"/>
          <ac:cxnSpMkLst>
            <pc:docMk/>
            <pc:sldMk cId="1416436618" sldId="382"/>
            <ac:cxnSpMk id="16" creationId="{3C4F75CF-5A4F-19F9-3B98-E9DC95E622C2}"/>
          </ac:cxnSpMkLst>
        </pc:cxnChg>
        <pc:cxnChg chg="del">
          <ac:chgData name="강명묵" userId="86eabdaf-b3d9-410b-94eb-b1f37b7ff2a5" providerId="ADAL" clId="{658F0DBE-281B-4D0A-A7AF-AAC2895C9B76}" dt="2023-12-30T06:32:50.874" v="338" actId="478"/>
          <ac:cxnSpMkLst>
            <pc:docMk/>
            <pc:sldMk cId="1416436618" sldId="382"/>
            <ac:cxnSpMk id="20" creationId="{839B83FF-D0FE-3E3A-40E6-A02CA5D553BF}"/>
          </ac:cxnSpMkLst>
        </pc:cxnChg>
      </pc:sldChg>
      <pc:sldChg chg="modSp add del mod">
        <pc:chgData name="강명묵" userId="86eabdaf-b3d9-410b-94eb-b1f37b7ff2a5" providerId="ADAL" clId="{658F0DBE-281B-4D0A-A7AF-AAC2895C9B76}" dt="2023-12-30T07:55:59.303" v="6910" actId="47"/>
        <pc:sldMkLst>
          <pc:docMk/>
          <pc:sldMk cId="91548000" sldId="383"/>
        </pc:sldMkLst>
        <pc:spChg chg="mod">
          <ac:chgData name="강명묵" userId="86eabdaf-b3d9-410b-94eb-b1f37b7ff2a5" providerId="ADAL" clId="{658F0DBE-281B-4D0A-A7AF-AAC2895C9B76}" dt="2023-12-30T07:55:46.660" v="6908" actId="20577"/>
          <ac:spMkLst>
            <pc:docMk/>
            <pc:sldMk cId="91548000" sldId="383"/>
            <ac:spMk id="4" creationId="{262F4859-65CE-9987-65E3-4B8C072BC73E}"/>
          </ac:spMkLst>
        </pc:spChg>
        <pc:spChg chg="mod">
          <ac:chgData name="강명묵" userId="86eabdaf-b3d9-410b-94eb-b1f37b7ff2a5" providerId="ADAL" clId="{658F0DBE-281B-4D0A-A7AF-AAC2895C9B76}" dt="2023-12-30T07:09:14.643" v="6052" actId="20577"/>
          <ac:spMkLst>
            <pc:docMk/>
            <pc:sldMk cId="91548000" sldId="383"/>
            <ac:spMk id="5" creationId="{0FA17B68-01EA-C29D-7440-D6D5B3BA17F7}"/>
          </ac:spMkLst>
        </pc:spChg>
        <pc:spChg chg="mod">
          <ac:chgData name="강명묵" userId="86eabdaf-b3d9-410b-94eb-b1f37b7ff2a5" providerId="ADAL" clId="{658F0DBE-281B-4D0A-A7AF-AAC2895C9B76}" dt="2023-12-30T07:52:07.485" v="6899" actId="20577"/>
          <ac:spMkLst>
            <pc:docMk/>
            <pc:sldMk cId="91548000" sldId="383"/>
            <ac:spMk id="10" creationId="{270572BD-0D59-0F03-4683-939FDC2C75D8}"/>
          </ac:spMkLst>
        </pc:spChg>
      </pc:sldChg>
      <pc:sldChg chg="addSp delSp modSp add mod">
        <pc:chgData name="강명묵" userId="86eabdaf-b3d9-410b-94eb-b1f37b7ff2a5" providerId="ADAL" clId="{658F0DBE-281B-4D0A-A7AF-AAC2895C9B76}" dt="2023-12-30T07:51:53.773" v="6888" actId="20577"/>
        <pc:sldMkLst>
          <pc:docMk/>
          <pc:sldMk cId="1828918285" sldId="384"/>
        </pc:sldMkLst>
        <pc:spChg chg="mod">
          <ac:chgData name="강명묵" userId="86eabdaf-b3d9-410b-94eb-b1f37b7ff2a5" providerId="ADAL" clId="{658F0DBE-281B-4D0A-A7AF-AAC2895C9B76}" dt="2023-12-30T07:37:30.280" v="6601"/>
          <ac:spMkLst>
            <pc:docMk/>
            <pc:sldMk cId="1828918285" sldId="384"/>
            <ac:spMk id="4" creationId="{262F4859-65CE-9987-65E3-4B8C072BC73E}"/>
          </ac:spMkLst>
        </pc:spChg>
        <pc:spChg chg="mod">
          <ac:chgData name="강명묵" userId="86eabdaf-b3d9-410b-94eb-b1f37b7ff2a5" providerId="ADAL" clId="{658F0DBE-281B-4D0A-A7AF-AAC2895C9B76}" dt="2023-12-30T07:38:49.106" v="6607" actId="255"/>
          <ac:spMkLst>
            <pc:docMk/>
            <pc:sldMk cId="1828918285" sldId="384"/>
            <ac:spMk id="5" creationId="{0FA17B68-01EA-C29D-7440-D6D5B3BA17F7}"/>
          </ac:spMkLst>
        </pc:spChg>
        <pc:spChg chg="add mod">
          <ac:chgData name="강명묵" userId="86eabdaf-b3d9-410b-94eb-b1f37b7ff2a5" providerId="ADAL" clId="{658F0DBE-281B-4D0A-A7AF-AAC2895C9B76}" dt="2023-12-30T07:34:15.174" v="6413" actId="1076"/>
          <ac:spMkLst>
            <pc:docMk/>
            <pc:sldMk cId="1828918285" sldId="384"/>
            <ac:spMk id="6" creationId="{18396E35-9FE2-F875-DDE0-0FF9EC0B3D0F}"/>
          </ac:spMkLst>
        </pc:spChg>
        <pc:spChg chg="mod">
          <ac:chgData name="강명묵" userId="86eabdaf-b3d9-410b-94eb-b1f37b7ff2a5" providerId="ADAL" clId="{658F0DBE-281B-4D0A-A7AF-AAC2895C9B76}" dt="2023-12-30T07:33:19.279" v="6353" actId="207"/>
          <ac:spMkLst>
            <pc:docMk/>
            <pc:sldMk cId="1828918285" sldId="384"/>
            <ac:spMk id="8" creationId="{C0BB7847-4929-D57C-4DD4-901C75F92B49}"/>
          </ac:spMkLst>
        </pc:spChg>
        <pc:spChg chg="mod">
          <ac:chgData name="강명묵" userId="86eabdaf-b3d9-410b-94eb-b1f37b7ff2a5" providerId="ADAL" clId="{658F0DBE-281B-4D0A-A7AF-AAC2895C9B76}" dt="2023-12-30T07:51:53.773" v="6888" actId="20577"/>
          <ac:spMkLst>
            <pc:docMk/>
            <pc:sldMk cId="1828918285" sldId="384"/>
            <ac:spMk id="10" creationId="{270572BD-0D59-0F03-4683-939FDC2C75D8}"/>
          </ac:spMkLst>
        </pc:spChg>
        <pc:spChg chg="mod">
          <ac:chgData name="강명묵" userId="86eabdaf-b3d9-410b-94eb-b1f37b7ff2a5" providerId="ADAL" clId="{658F0DBE-281B-4D0A-A7AF-AAC2895C9B76}" dt="2023-12-30T07:32:17.972" v="6324" actId="20577"/>
          <ac:spMkLst>
            <pc:docMk/>
            <pc:sldMk cId="1828918285" sldId="384"/>
            <ac:spMk id="11" creationId="{7A139B5B-4DF8-7E85-5880-22F9E82E4076}"/>
          </ac:spMkLst>
        </pc:spChg>
        <pc:spChg chg="del mod">
          <ac:chgData name="강명묵" userId="86eabdaf-b3d9-410b-94eb-b1f37b7ff2a5" providerId="ADAL" clId="{658F0DBE-281B-4D0A-A7AF-AAC2895C9B76}" dt="2023-12-30T07:33:50.667" v="6406" actId="478"/>
          <ac:spMkLst>
            <pc:docMk/>
            <pc:sldMk cId="1828918285" sldId="384"/>
            <ac:spMk id="12" creationId="{2C79CCFD-AFBC-3C55-9BC3-C85F79BAEA4A}"/>
          </ac:spMkLst>
        </pc:spChg>
        <pc:spChg chg="del">
          <ac:chgData name="강명묵" userId="86eabdaf-b3d9-410b-94eb-b1f37b7ff2a5" providerId="ADAL" clId="{658F0DBE-281B-4D0A-A7AF-AAC2895C9B76}" dt="2023-12-30T07:40:22.667" v="6647" actId="478"/>
          <ac:spMkLst>
            <pc:docMk/>
            <pc:sldMk cId="1828918285" sldId="384"/>
            <ac:spMk id="20" creationId="{40CF5B04-E67A-330B-623C-96A03A8A86F9}"/>
          </ac:spMkLst>
        </pc:spChg>
        <pc:spChg chg="del">
          <ac:chgData name="강명묵" userId="86eabdaf-b3d9-410b-94eb-b1f37b7ff2a5" providerId="ADAL" clId="{658F0DBE-281B-4D0A-A7AF-AAC2895C9B76}" dt="2023-12-30T07:40:22.667" v="6647" actId="478"/>
          <ac:spMkLst>
            <pc:docMk/>
            <pc:sldMk cId="1828918285" sldId="384"/>
            <ac:spMk id="27" creationId="{BD503C48-ECC4-B934-6821-F0A1BD696394}"/>
          </ac:spMkLst>
        </pc:spChg>
        <pc:spChg chg="del">
          <ac:chgData name="강명묵" userId="86eabdaf-b3d9-410b-94eb-b1f37b7ff2a5" providerId="ADAL" clId="{658F0DBE-281B-4D0A-A7AF-AAC2895C9B76}" dt="2023-12-30T07:40:22.667" v="6647" actId="478"/>
          <ac:spMkLst>
            <pc:docMk/>
            <pc:sldMk cId="1828918285" sldId="384"/>
            <ac:spMk id="28" creationId="{043B7819-68F0-C6C5-CE5F-1084F8ACC992}"/>
          </ac:spMkLst>
        </pc:spChg>
        <pc:picChg chg="add del">
          <ac:chgData name="강명묵" userId="86eabdaf-b3d9-410b-94eb-b1f37b7ff2a5" providerId="ADAL" clId="{658F0DBE-281B-4D0A-A7AF-AAC2895C9B76}" dt="2023-12-30T07:15:59.155" v="6175" actId="22"/>
          <ac:picMkLst>
            <pc:docMk/>
            <pc:sldMk cId="1828918285" sldId="384"/>
            <ac:picMk id="3" creationId="{65A8A5B0-9CE9-4425-9B7F-AE3CD6612F04}"/>
          </ac:picMkLst>
        </pc:picChg>
      </pc:sldChg>
      <pc:sldChg chg="delSp modSp add mod">
        <pc:chgData name="강명묵" userId="86eabdaf-b3d9-410b-94eb-b1f37b7ff2a5" providerId="ADAL" clId="{658F0DBE-281B-4D0A-A7AF-AAC2895C9B76}" dt="2023-12-30T07:51:56.764" v="6890" actId="20577"/>
        <pc:sldMkLst>
          <pc:docMk/>
          <pc:sldMk cId="3360050444" sldId="385"/>
        </pc:sldMkLst>
        <pc:spChg chg="mod">
          <ac:chgData name="강명묵" userId="86eabdaf-b3d9-410b-94eb-b1f37b7ff2a5" providerId="ADAL" clId="{658F0DBE-281B-4D0A-A7AF-AAC2895C9B76}" dt="2023-12-30T07:38:33.757" v="6604" actId="113"/>
          <ac:spMkLst>
            <pc:docMk/>
            <pc:sldMk cId="3360050444" sldId="385"/>
            <ac:spMk id="4" creationId="{262F4859-65CE-9987-65E3-4B8C072BC73E}"/>
          </ac:spMkLst>
        </pc:spChg>
        <pc:spChg chg="mod">
          <ac:chgData name="강명묵" userId="86eabdaf-b3d9-410b-94eb-b1f37b7ff2a5" providerId="ADAL" clId="{658F0DBE-281B-4D0A-A7AF-AAC2895C9B76}" dt="2023-12-30T07:38:53.346" v="6608" actId="255"/>
          <ac:spMkLst>
            <pc:docMk/>
            <pc:sldMk cId="3360050444" sldId="385"/>
            <ac:spMk id="5" creationId="{0FA17B68-01EA-C29D-7440-D6D5B3BA17F7}"/>
          </ac:spMkLst>
        </pc:spChg>
        <pc:spChg chg="del">
          <ac:chgData name="강명묵" userId="86eabdaf-b3d9-410b-94eb-b1f37b7ff2a5" providerId="ADAL" clId="{658F0DBE-281B-4D0A-A7AF-AAC2895C9B76}" dt="2023-12-30T07:36:07.404" v="6420" actId="478"/>
          <ac:spMkLst>
            <pc:docMk/>
            <pc:sldMk cId="3360050444" sldId="385"/>
            <ac:spMk id="6" creationId="{18396E35-9FE2-F875-DDE0-0FF9EC0B3D0F}"/>
          </ac:spMkLst>
        </pc:spChg>
        <pc:spChg chg="mod">
          <ac:chgData name="강명묵" userId="86eabdaf-b3d9-410b-94eb-b1f37b7ff2a5" providerId="ADAL" clId="{658F0DBE-281B-4D0A-A7AF-AAC2895C9B76}" dt="2023-12-30T07:35:39.437" v="6418" actId="207"/>
          <ac:spMkLst>
            <pc:docMk/>
            <pc:sldMk cId="3360050444" sldId="385"/>
            <ac:spMk id="8" creationId="{C0BB7847-4929-D57C-4DD4-901C75F92B49}"/>
          </ac:spMkLst>
        </pc:spChg>
        <pc:spChg chg="mod">
          <ac:chgData name="강명묵" userId="86eabdaf-b3d9-410b-94eb-b1f37b7ff2a5" providerId="ADAL" clId="{658F0DBE-281B-4D0A-A7AF-AAC2895C9B76}" dt="2023-12-30T07:51:56.764" v="6890" actId="20577"/>
          <ac:spMkLst>
            <pc:docMk/>
            <pc:sldMk cId="3360050444" sldId="385"/>
            <ac:spMk id="10" creationId="{270572BD-0D59-0F03-4683-939FDC2C75D8}"/>
          </ac:spMkLst>
        </pc:spChg>
        <pc:spChg chg="del">
          <ac:chgData name="강명묵" userId="86eabdaf-b3d9-410b-94eb-b1f37b7ff2a5" providerId="ADAL" clId="{658F0DBE-281B-4D0A-A7AF-AAC2895C9B76}" dt="2023-12-30T07:35:56.036" v="6419" actId="478"/>
          <ac:spMkLst>
            <pc:docMk/>
            <pc:sldMk cId="3360050444" sldId="385"/>
            <ac:spMk id="11" creationId="{7A139B5B-4DF8-7E85-5880-22F9E82E4076}"/>
          </ac:spMkLst>
        </pc:spChg>
        <pc:spChg chg="del">
          <ac:chgData name="강명묵" userId="86eabdaf-b3d9-410b-94eb-b1f37b7ff2a5" providerId="ADAL" clId="{658F0DBE-281B-4D0A-A7AF-AAC2895C9B76}" dt="2023-12-30T07:40:19.948" v="6646" actId="478"/>
          <ac:spMkLst>
            <pc:docMk/>
            <pc:sldMk cId="3360050444" sldId="385"/>
            <ac:spMk id="20" creationId="{40CF5B04-E67A-330B-623C-96A03A8A86F9}"/>
          </ac:spMkLst>
        </pc:spChg>
        <pc:spChg chg="del">
          <ac:chgData name="강명묵" userId="86eabdaf-b3d9-410b-94eb-b1f37b7ff2a5" providerId="ADAL" clId="{658F0DBE-281B-4D0A-A7AF-AAC2895C9B76}" dt="2023-12-30T07:40:19.948" v="6646" actId="478"/>
          <ac:spMkLst>
            <pc:docMk/>
            <pc:sldMk cId="3360050444" sldId="385"/>
            <ac:spMk id="27" creationId="{BD503C48-ECC4-B934-6821-F0A1BD696394}"/>
          </ac:spMkLst>
        </pc:spChg>
        <pc:spChg chg="del">
          <ac:chgData name="강명묵" userId="86eabdaf-b3d9-410b-94eb-b1f37b7ff2a5" providerId="ADAL" clId="{658F0DBE-281B-4D0A-A7AF-AAC2895C9B76}" dt="2023-12-30T07:40:19.948" v="6646" actId="478"/>
          <ac:spMkLst>
            <pc:docMk/>
            <pc:sldMk cId="3360050444" sldId="385"/>
            <ac:spMk id="28" creationId="{043B7819-68F0-C6C5-CE5F-1084F8ACC992}"/>
          </ac:spMkLst>
        </pc:spChg>
      </pc:sldChg>
      <pc:sldChg chg="addSp delSp modSp add mod">
        <pc:chgData name="강명묵" userId="86eabdaf-b3d9-410b-94eb-b1f37b7ff2a5" providerId="ADAL" clId="{658F0DBE-281B-4D0A-A7AF-AAC2895C9B76}" dt="2023-12-30T07:52:01.276" v="6893" actId="20577"/>
        <pc:sldMkLst>
          <pc:docMk/>
          <pc:sldMk cId="1017383777" sldId="386"/>
        </pc:sldMkLst>
        <pc:spChg chg="add mod">
          <ac:chgData name="강명묵" userId="86eabdaf-b3d9-410b-94eb-b1f37b7ff2a5" providerId="ADAL" clId="{658F0DBE-281B-4D0A-A7AF-AAC2895C9B76}" dt="2023-12-30T07:51:10.470" v="6878" actId="207"/>
          <ac:spMkLst>
            <pc:docMk/>
            <pc:sldMk cId="1017383777" sldId="386"/>
            <ac:spMk id="2" creationId="{03AF1059-947D-EED5-1A3A-53BC1397CEF0}"/>
          </ac:spMkLst>
        </pc:spChg>
        <pc:spChg chg="add del mod">
          <ac:chgData name="강명묵" userId="86eabdaf-b3d9-410b-94eb-b1f37b7ff2a5" providerId="ADAL" clId="{658F0DBE-281B-4D0A-A7AF-AAC2895C9B76}" dt="2023-12-30T07:43:30.467" v="6723" actId="478"/>
          <ac:spMkLst>
            <pc:docMk/>
            <pc:sldMk cId="1017383777" sldId="386"/>
            <ac:spMk id="3" creationId="{26CC07F7-D7E2-7323-F2E1-F2E61B1994D5}"/>
          </ac:spMkLst>
        </pc:spChg>
        <pc:spChg chg="mod">
          <ac:chgData name="강명묵" userId="86eabdaf-b3d9-410b-94eb-b1f37b7ff2a5" providerId="ADAL" clId="{658F0DBE-281B-4D0A-A7AF-AAC2895C9B76}" dt="2023-12-30T07:39:54.252" v="6638" actId="20577"/>
          <ac:spMkLst>
            <pc:docMk/>
            <pc:sldMk cId="1017383777" sldId="386"/>
            <ac:spMk id="4" creationId="{262F4859-65CE-9987-65E3-4B8C072BC73E}"/>
          </ac:spMkLst>
        </pc:spChg>
        <pc:spChg chg="del mod">
          <ac:chgData name="강명묵" userId="86eabdaf-b3d9-410b-94eb-b1f37b7ff2a5" providerId="ADAL" clId="{658F0DBE-281B-4D0A-A7AF-AAC2895C9B76}" dt="2023-12-30T07:40:51.154" v="6678"/>
          <ac:spMkLst>
            <pc:docMk/>
            <pc:sldMk cId="1017383777" sldId="386"/>
            <ac:spMk id="5" creationId="{0FA17B68-01EA-C29D-7440-D6D5B3BA17F7}"/>
          </ac:spMkLst>
        </pc:spChg>
        <pc:spChg chg="add mod">
          <ac:chgData name="강명묵" userId="86eabdaf-b3d9-410b-94eb-b1f37b7ff2a5" providerId="ADAL" clId="{658F0DBE-281B-4D0A-A7AF-AAC2895C9B76}" dt="2023-12-30T07:41:15.029" v="6710" actId="571"/>
          <ac:spMkLst>
            <pc:docMk/>
            <pc:sldMk cId="1017383777" sldId="386"/>
            <ac:spMk id="6" creationId="{88C4DCA7-AF9A-9EFE-E0AB-11806651DF87}"/>
          </ac:spMkLst>
        </pc:spChg>
        <pc:spChg chg="add mod">
          <ac:chgData name="강명묵" userId="86eabdaf-b3d9-410b-94eb-b1f37b7ff2a5" providerId="ADAL" clId="{658F0DBE-281B-4D0A-A7AF-AAC2895C9B76}" dt="2023-12-30T07:48:45.952" v="6874" actId="122"/>
          <ac:spMkLst>
            <pc:docMk/>
            <pc:sldMk cId="1017383777" sldId="386"/>
            <ac:spMk id="7" creationId="{0AE5C020-430C-236F-26D8-E35250784AED}"/>
          </ac:spMkLst>
        </pc:spChg>
        <pc:spChg chg="mod">
          <ac:chgData name="강명묵" userId="86eabdaf-b3d9-410b-94eb-b1f37b7ff2a5" providerId="ADAL" clId="{658F0DBE-281B-4D0A-A7AF-AAC2895C9B76}" dt="2023-12-30T07:50:59.142" v="6877" actId="207"/>
          <ac:spMkLst>
            <pc:docMk/>
            <pc:sldMk cId="1017383777" sldId="386"/>
            <ac:spMk id="8" creationId="{C0BB7847-4929-D57C-4DD4-901C75F92B49}"/>
          </ac:spMkLst>
        </pc:spChg>
        <pc:spChg chg="add mod">
          <ac:chgData name="강명묵" userId="86eabdaf-b3d9-410b-94eb-b1f37b7ff2a5" providerId="ADAL" clId="{658F0DBE-281B-4D0A-A7AF-AAC2895C9B76}" dt="2023-12-30T07:48:55.071" v="6876" actId="1076"/>
          <ac:spMkLst>
            <pc:docMk/>
            <pc:sldMk cId="1017383777" sldId="386"/>
            <ac:spMk id="9" creationId="{E7B13298-BF70-8E50-A83F-6B0EA8C174E5}"/>
          </ac:spMkLst>
        </pc:spChg>
        <pc:spChg chg="mod">
          <ac:chgData name="강명묵" userId="86eabdaf-b3d9-410b-94eb-b1f37b7ff2a5" providerId="ADAL" clId="{658F0DBE-281B-4D0A-A7AF-AAC2895C9B76}" dt="2023-12-30T07:52:01.276" v="6893" actId="20577"/>
          <ac:spMkLst>
            <pc:docMk/>
            <pc:sldMk cId="1017383777" sldId="386"/>
            <ac:spMk id="10" creationId="{270572BD-0D59-0F03-4683-939FDC2C75D8}"/>
          </ac:spMkLst>
        </pc:spChg>
        <pc:spChg chg="add mod">
          <ac:chgData name="강명묵" userId="86eabdaf-b3d9-410b-94eb-b1f37b7ff2a5" providerId="ADAL" clId="{658F0DBE-281B-4D0A-A7AF-AAC2895C9B76}" dt="2023-12-30T07:48:13.478" v="6765" actId="571"/>
          <ac:spMkLst>
            <pc:docMk/>
            <pc:sldMk cId="1017383777" sldId="386"/>
            <ac:spMk id="11" creationId="{BE9845FD-3FA2-913F-A4A4-F51369057500}"/>
          </ac:spMkLst>
        </pc:spChg>
        <pc:spChg chg="del">
          <ac:chgData name="강명묵" userId="86eabdaf-b3d9-410b-94eb-b1f37b7ff2a5" providerId="ADAL" clId="{658F0DBE-281B-4D0A-A7AF-AAC2895C9B76}" dt="2023-12-30T07:40:07.212" v="6641" actId="478"/>
          <ac:spMkLst>
            <pc:docMk/>
            <pc:sldMk cId="1017383777" sldId="386"/>
            <ac:spMk id="27" creationId="{BD503C48-ECC4-B934-6821-F0A1BD696394}"/>
          </ac:spMkLst>
        </pc:spChg>
        <pc:spChg chg="del">
          <ac:chgData name="강명묵" userId="86eabdaf-b3d9-410b-94eb-b1f37b7ff2a5" providerId="ADAL" clId="{658F0DBE-281B-4D0A-A7AF-AAC2895C9B76}" dt="2023-12-30T07:40:11.692" v="6644" actId="478"/>
          <ac:spMkLst>
            <pc:docMk/>
            <pc:sldMk cId="1017383777" sldId="386"/>
            <ac:spMk id="28" creationId="{043B7819-68F0-C6C5-CE5F-1084F8ACC992}"/>
          </ac:spMkLst>
        </pc:spChg>
      </pc:sldChg>
      <pc:sldChg chg="modSp add mod">
        <pc:chgData name="강명묵" userId="86eabdaf-b3d9-410b-94eb-b1f37b7ff2a5" providerId="ADAL" clId="{658F0DBE-281B-4D0A-A7AF-AAC2895C9B76}" dt="2023-12-30T07:52:04.685" v="6896" actId="20577"/>
        <pc:sldMkLst>
          <pc:docMk/>
          <pc:sldMk cId="2561122790" sldId="387"/>
        </pc:sldMkLst>
        <pc:spChg chg="mod">
          <ac:chgData name="강명묵" userId="86eabdaf-b3d9-410b-94eb-b1f37b7ff2a5" providerId="ADAL" clId="{658F0DBE-281B-4D0A-A7AF-AAC2895C9B76}" dt="2023-12-30T07:44:23.918" v="6734" actId="207"/>
          <ac:spMkLst>
            <pc:docMk/>
            <pc:sldMk cId="2561122790" sldId="387"/>
            <ac:spMk id="2" creationId="{03AF1059-947D-EED5-1A3A-53BC1397CEF0}"/>
          </ac:spMkLst>
        </pc:spChg>
        <pc:spChg chg="mod">
          <ac:chgData name="강명묵" userId="86eabdaf-b3d9-410b-94eb-b1f37b7ff2a5" providerId="ADAL" clId="{658F0DBE-281B-4D0A-A7AF-AAC2895C9B76}" dt="2023-12-30T07:44:03.100" v="6733" actId="207"/>
          <ac:spMkLst>
            <pc:docMk/>
            <pc:sldMk cId="2561122790" sldId="387"/>
            <ac:spMk id="8" creationId="{C0BB7847-4929-D57C-4DD4-901C75F92B49}"/>
          </ac:spMkLst>
        </pc:spChg>
        <pc:spChg chg="mod">
          <ac:chgData name="강명묵" userId="86eabdaf-b3d9-410b-94eb-b1f37b7ff2a5" providerId="ADAL" clId="{658F0DBE-281B-4D0A-A7AF-AAC2895C9B76}" dt="2023-12-30T07:52:04.685" v="6896" actId="20577"/>
          <ac:spMkLst>
            <pc:docMk/>
            <pc:sldMk cId="2561122790" sldId="387"/>
            <ac:spMk id="10" creationId="{270572BD-0D59-0F03-4683-939FDC2C75D8}"/>
          </ac:spMkLst>
        </pc:spChg>
      </pc:sldChg>
      <pc:sldChg chg="add del">
        <pc:chgData name="강명묵" userId="86eabdaf-b3d9-410b-94eb-b1f37b7ff2a5" providerId="ADAL" clId="{658F0DBE-281B-4D0A-A7AF-AAC2895C9B76}" dt="2023-12-30T07:55:42.631" v="6902" actId="47"/>
        <pc:sldMkLst>
          <pc:docMk/>
          <pc:sldMk cId="335407351" sldId="388"/>
        </pc:sldMkLst>
      </pc:sldChg>
      <pc:sldChg chg="addSp delSp modSp add mod">
        <pc:chgData name="강명묵" userId="86eabdaf-b3d9-410b-94eb-b1f37b7ff2a5" providerId="ADAL" clId="{658F0DBE-281B-4D0A-A7AF-AAC2895C9B76}" dt="2023-12-30T08:26:07.514" v="7243" actId="207"/>
        <pc:sldMkLst>
          <pc:docMk/>
          <pc:sldMk cId="3283427981" sldId="388"/>
        </pc:sldMkLst>
        <pc:spChg chg="add del mod">
          <ac:chgData name="강명묵" userId="86eabdaf-b3d9-410b-94eb-b1f37b7ff2a5" providerId="ADAL" clId="{658F0DBE-281B-4D0A-A7AF-AAC2895C9B76}" dt="2023-12-30T08:17:45.757" v="7237" actId="478"/>
          <ac:spMkLst>
            <pc:docMk/>
            <pc:sldMk cId="3283427981" sldId="388"/>
            <ac:spMk id="2" creationId="{70BAF6E5-BF2C-122C-7D17-A0494B5FCBDD}"/>
          </ac:spMkLst>
        </pc:spChg>
        <pc:spChg chg="mod">
          <ac:chgData name="강명묵" userId="86eabdaf-b3d9-410b-94eb-b1f37b7ff2a5" providerId="ADAL" clId="{658F0DBE-281B-4D0A-A7AF-AAC2895C9B76}" dt="2023-12-30T08:17:49.343" v="7238" actId="1076"/>
          <ac:spMkLst>
            <pc:docMk/>
            <pc:sldMk cId="3283427981" sldId="388"/>
            <ac:spMk id="3" creationId="{1528C8AA-4CAD-BB83-0D33-E3D0D4BD5D64}"/>
          </ac:spMkLst>
        </pc:spChg>
        <pc:spChg chg="mod">
          <ac:chgData name="강명묵" userId="86eabdaf-b3d9-410b-94eb-b1f37b7ff2a5" providerId="ADAL" clId="{658F0DBE-281B-4D0A-A7AF-AAC2895C9B76}" dt="2023-12-30T07:56:20.140" v="6917" actId="20577"/>
          <ac:spMkLst>
            <pc:docMk/>
            <pc:sldMk cId="3283427981" sldId="388"/>
            <ac:spMk id="4" creationId="{262F4859-65CE-9987-65E3-4B8C072BC73E}"/>
          </ac:spMkLst>
        </pc:spChg>
        <pc:spChg chg="mod">
          <ac:chgData name="강명묵" userId="86eabdaf-b3d9-410b-94eb-b1f37b7ff2a5" providerId="ADAL" clId="{658F0DBE-281B-4D0A-A7AF-AAC2895C9B76}" dt="2023-12-30T08:17:49.343" v="7238" actId="1076"/>
          <ac:spMkLst>
            <pc:docMk/>
            <pc:sldMk cId="3283427981" sldId="388"/>
            <ac:spMk id="5" creationId="{2E88DAEC-7D27-1FEE-3D4E-5DFD0EB7EA44}"/>
          </ac:spMkLst>
        </pc:spChg>
        <pc:spChg chg="mod">
          <ac:chgData name="강명묵" userId="86eabdaf-b3d9-410b-94eb-b1f37b7ff2a5" providerId="ADAL" clId="{658F0DBE-281B-4D0A-A7AF-AAC2895C9B76}" dt="2023-12-30T08:26:07.514" v="7243" actId="207"/>
          <ac:spMkLst>
            <pc:docMk/>
            <pc:sldMk cId="3283427981" sldId="388"/>
            <ac:spMk id="6" creationId="{53EC2684-4F95-BB04-19EA-BA2FC4D7FC26}"/>
          </ac:spMkLst>
        </pc:spChg>
        <pc:spChg chg="mod">
          <ac:chgData name="강명묵" userId="86eabdaf-b3d9-410b-94eb-b1f37b7ff2a5" providerId="ADAL" clId="{658F0DBE-281B-4D0A-A7AF-AAC2895C9B76}" dt="2023-12-30T08:25:24.626" v="7242" actId="207"/>
          <ac:spMkLst>
            <pc:docMk/>
            <pc:sldMk cId="3283427981" sldId="388"/>
            <ac:spMk id="7" creationId="{AE2DE188-1BBF-4BC2-0642-CB8F5D72BF80}"/>
          </ac:spMkLst>
        </pc:spChg>
        <pc:spChg chg="del">
          <ac:chgData name="강명묵" userId="86eabdaf-b3d9-410b-94eb-b1f37b7ff2a5" providerId="ADAL" clId="{658F0DBE-281B-4D0A-A7AF-AAC2895C9B76}" dt="2023-12-30T08:02:18.916" v="6918" actId="478"/>
          <ac:spMkLst>
            <pc:docMk/>
            <pc:sldMk cId="3283427981" sldId="388"/>
            <ac:spMk id="11" creationId="{1A7BD4E2-5283-DEAF-98C5-D2E1589315AE}"/>
          </ac:spMkLst>
        </pc:spChg>
        <pc:spChg chg="del">
          <ac:chgData name="강명묵" userId="86eabdaf-b3d9-410b-94eb-b1f37b7ff2a5" providerId="ADAL" clId="{658F0DBE-281B-4D0A-A7AF-AAC2895C9B76}" dt="2023-12-30T08:02:22.348" v="6924" actId="478"/>
          <ac:spMkLst>
            <pc:docMk/>
            <pc:sldMk cId="3283427981" sldId="388"/>
            <ac:spMk id="12" creationId="{966D45E2-C2EF-62C8-B2B8-B176ED4E7C87}"/>
          </ac:spMkLst>
        </pc:spChg>
        <pc:spChg chg="del">
          <ac:chgData name="강명묵" userId="86eabdaf-b3d9-410b-94eb-b1f37b7ff2a5" providerId="ADAL" clId="{658F0DBE-281B-4D0A-A7AF-AAC2895C9B76}" dt="2023-12-30T08:02:19.973" v="6920" actId="478"/>
          <ac:spMkLst>
            <pc:docMk/>
            <pc:sldMk cId="3283427981" sldId="388"/>
            <ac:spMk id="13" creationId="{F62022B6-BE0C-EAF1-1B8A-5AB050B5818A}"/>
          </ac:spMkLst>
        </pc:spChg>
        <pc:spChg chg="del mod">
          <ac:chgData name="강명묵" userId="86eabdaf-b3d9-410b-94eb-b1f37b7ff2a5" providerId="ADAL" clId="{658F0DBE-281B-4D0A-A7AF-AAC2895C9B76}" dt="2023-12-30T08:02:21.826" v="6923" actId="478"/>
          <ac:spMkLst>
            <pc:docMk/>
            <pc:sldMk cId="3283427981" sldId="388"/>
            <ac:spMk id="14" creationId="{1D4D5288-2154-B528-4617-3C19861E4443}"/>
          </ac:spMkLst>
        </pc:spChg>
        <pc:spChg chg="mod">
          <ac:chgData name="강명묵" userId="86eabdaf-b3d9-410b-94eb-b1f37b7ff2a5" providerId="ADAL" clId="{658F0DBE-281B-4D0A-A7AF-AAC2895C9B76}" dt="2023-12-30T08:17:49.343" v="7238" actId="1076"/>
          <ac:spMkLst>
            <pc:docMk/>
            <pc:sldMk cId="3283427981" sldId="388"/>
            <ac:spMk id="17" creationId="{57EEF9EA-36AA-04BF-2F0D-7AA864118FEC}"/>
          </ac:spMkLst>
        </pc:spChg>
        <pc:spChg chg="mod">
          <ac:chgData name="강명묵" userId="86eabdaf-b3d9-410b-94eb-b1f37b7ff2a5" providerId="ADAL" clId="{658F0DBE-281B-4D0A-A7AF-AAC2895C9B76}" dt="2023-12-30T08:24:00.629" v="7240" actId="207"/>
          <ac:spMkLst>
            <pc:docMk/>
            <pc:sldMk cId="3283427981" sldId="388"/>
            <ac:spMk id="46" creationId="{100E7709-5BC9-E6F0-C88F-F2B8CD6C417D}"/>
          </ac:spMkLst>
        </pc:spChg>
        <pc:cxnChg chg="del">
          <ac:chgData name="강명묵" userId="86eabdaf-b3d9-410b-94eb-b1f37b7ff2a5" providerId="ADAL" clId="{658F0DBE-281B-4D0A-A7AF-AAC2895C9B76}" dt="2023-12-30T08:02:19.228" v="6919" actId="478"/>
          <ac:cxnSpMkLst>
            <pc:docMk/>
            <pc:sldMk cId="3283427981" sldId="388"/>
            <ac:cxnSpMk id="16" creationId="{3C4F75CF-5A4F-19F9-3B98-E9DC95E622C2}"/>
          </ac:cxnSpMkLst>
        </pc:cxnChg>
        <pc:cxnChg chg="del">
          <ac:chgData name="강명묵" userId="86eabdaf-b3d9-410b-94eb-b1f37b7ff2a5" providerId="ADAL" clId="{658F0DBE-281B-4D0A-A7AF-AAC2895C9B76}" dt="2023-12-30T08:02:21.117" v="6922" actId="478"/>
          <ac:cxnSpMkLst>
            <pc:docMk/>
            <pc:sldMk cId="3283427981" sldId="388"/>
            <ac:cxnSpMk id="20" creationId="{839B83FF-D0FE-3E3A-40E6-A02CA5D553BF}"/>
          </ac:cxnSpMkLst>
        </pc:cxnChg>
      </pc:sldChg>
      <pc:sldChg chg="add del">
        <pc:chgData name="강명묵" userId="86eabdaf-b3d9-410b-94eb-b1f37b7ff2a5" providerId="ADAL" clId="{658F0DBE-281B-4D0A-A7AF-AAC2895C9B76}" dt="2023-12-30T07:55:57.869" v="6909" actId="47"/>
        <pc:sldMkLst>
          <pc:docMk/>
          <pc:sldMk cId="367786031" sldId="389"/>
        </pc:sldMkLst>
      </pc:sldChg>
      <pc:sldChg chg="modSp add del mod">
        <pc:chgData name="강명묵" userId="86eabdaf-b3d9-410b-94eb-b1f37b7ff2a5" providerId="ADAL" clId="{658F0DBE-281B-4D0A-A7AF-AAC2895C9B76}" dt="2023-12-30T08:17:52.833" v="7239" actId="47"/>
        <pc:sldMkLst>
          <pc:docMk/>
          <pc:sldMk cId="734963505" sldId="389"/>
        </pc:sldMkLst>
        <pc:spChg chg="mod">
          <ac:chgData name="강명묵" userId="86eabdaf-b3d9-410b-94eb-b1f37b7ff2a5" providerId="ADAL" clId="{658F0DBE-281B-4D0A-A7AF-AAC2895C9B76}" dt="2023-12-30T08:17:01.343" v="7236" actId="207"/>
          <ac:spMkLst>
            <pc:docMk/>
            <pc:sldMk cId="734963505" sldId="389"/>
            <ac:spMk id="6" creationId="{53EC2684-4F95-BB04-19EA-BA2FC4D7FC26}"/>
          </ac:spMkLst>
        </pc:spChg>
        <pc:spChg chg="mod">
          <ac:chgData name="강명묵" userId="86eabdaf-b3d9-410b-94eb-b1f37b7ff2a5" providerId="ADAL" clId="{658F0DBE-281B-4D0A-A7AF-AAC2895C9B76}" dt="2023-12-30T08:16:36.397" v="7234" actId="20577"/>
          <ac:spMkLst>
            <pc:docMk/>
            <pc:sldMk cId="734963505" sldId="389"/>
            <ac:spMk id="11" creationId="{1A7BD4E2-5283-DEAF-98C5-D2E1589315AE}"/>
          </ac:spMkLst>
        </pc:spChg>
        <pc:spChg chg="mod">
          <ac:chgData name="강명묵" userId="86eabdaf-b3d9-410b-94eb-b1f37b7ff2a5" providerId="ADAL" clId="{658F0DBE-281B-4D0A-A7AF-AAC2895C9B76}" dt="2023-12-30T08:16:45.286" v="7235" actId="207"/>
          <ac:spMkLst>
            <pc:docMk/>
            <pc:sldMk cId="734963505" sldId="389"/>
            <ac:spMk id="46" creationId="{100E7709-5BC9-E6F0-C88F-F2B8CD6C417D}"/>
          </ac:spMkLst>
        </pc:spChg>
      </pc:sldChg>
      <pc:sldChg chg="modSp add del mod">
        <pc:chgData name="강명묵" userId="86eabdaf-b3d9-410b-94eb-b1f37b7ff2a5" providerId="ADAL" clId="{658F0DBE-281B-4D0A-A7AF-AAC2895C9B76}" dt="2023-12-30T08:13:48.682" v="7227" actId="2696"/>
        <pc:sldMkLst>
          <pc:docMk/>
          <pc:sldMk cId="3387451234" sldId="389"/>
        </pc:sldMkLst>
        <pc:spChg chg="mod">
          <ac:chgData name="강명묵" userId="86eabdaf-b3d9-410b-94eb-b1f37b7ff2a5" providerId="ADAL" clId="{658F0DBE-281B-4D0A-A7AF-AAC2895C9B76}" dt="2023-12-30T08:08:02.204" v="7209" actId="20577"/>
          <ac:spMkLst>
            <pc:docMk/>
            <pc:sldMk cId="3387451234" sldId="389"/>
            <ac:spMk id="2" creationId="{70BAF6E5-BF2C-122C-7D17-A0494B5FCBDD}"/>
          </ac:spMkLst>
        </pc:spChg>
        <pc:spChg chg="mod">
          <ac:chgData name="강명묵" userId="86eabdaf-b3d9-410b-94eb-b1f37b7ff2a5" providerId="ADAL" clId="{658F0DBE-281B-4D0A-A7AF-AAC2895C9B76}" dt="2023-12-30T08:09:43.750" v="7226" actId="207"/>
          <ac:spMkLst>
            <pc:docMk/>
            <pc:sldMk cId="3387451234" sldId="389"/>
            <ac:spMk id="6" creationId="{53EC2684-4F95-BB04-19EA-BA2FC4D7FC26}"/>
          </ac:spMkLst>
        </pc:spChg>
        <pc:spChg chg="mod">
          <ac:chgData name="강명묵" userId="86eabdaf-b3d9-410b-94eb-b1f37b7ff2a5" providerId="ADAL" clId="{658F0DBE-281B-4D0A-A7AF-AAC2895C9B76}" dt="2023-12-30T08:09:38.109" v="7225" actId="207"/>
          <ac:spMkLst>
            <pc:docMk/>
            <pc:sldMk cId="3387451234" sldId="389"/>
            <ac:spMk id="46" creationId="{100E7709-5BC9-E6F0-C88F-F2B8CD6C417D}"/>
          </ac:spMkLst>
        </pc:spChg>
      </pc:sldChg>
    </pc:docChg>
  </pc:docChgLst>
  <pc:docChgLst>
    <pc:chgData name="강명묵" userId="86eabdaf-b3d9-410b-94eb-b1f37b7ff2a5" providerId="ADAL" clId="{C8189E37-2DA4-4A1D-9FB4-FE9FD3001A01}"/>
    <pc:docChg chg="modSld">
      <pc:chgData name="강명묵" userId="86eabdaf-b3d9-410b-94eb-b1f37b7ff2a5" providerId="ADAL" clId="{C8189E37-2DA4-4A1D-9FB4-FE9FD3001A01}" dt="2024-03-18T14:27:56.809" v="0"/>
      <pc:docMkLst>
        <pc:docMk/>
      </pc:docMkLst>
      <pc:sldChg chg="delSp modTransition modAnim">
        <pc:chgData name="강명묵" userId="86eabdaf-b3d9-410b-94eb-b1f37b7ff2a5" providerId="ADAL" clId="{C8189E37-2DA4-4A1D-9FB4-FE9FD3001A01}" dt="2024-03-18T14:27:56.809" v="0"/>
        <pc:sldMkLst>
          <pc:docMk/>
          <pc:sldMk cId="3684034336" sldId="261"/>
        </pc:sldMkLst>
        <pc:picChg chg="del">
          <ac:chgData name="강명묵" userId="86eabdaf-b3d9-410b-94eb-b1f37b7ff2a5" providerId="ADAL" clId="{C8189E37-2DA4-4A1D-9FB4-FE9FD3001A01}" dt="2024-03-18T14:27:56.809" v="0"/>
          <ac:picMkLst>
            <pc:docMk/>
            <pc:sldMk cId="3684034336" sldId="261"/>
            <ac:picMk id="14" creationId="{5700BD24-5F43-BC5A-F72E-35ECE8586279}"/>
          </ac:picMkLst>
        </pc:picChg>
      </pc:sldChg>
      <pc:sldChg chg="delSp modTransition modAnim">
        <pc:chgData name="강명묵" userId="86eabdaf-b3d9-410b-94eb-b1f37b7ff2a5" providerId="ADAL" clId="{C8189E37-2DA4-4A1D-9FB4-FE9FD3001A01}" dt="2024-03-18T14:27:56.809" v="0"/>
        <pc:sldMkLst>
          <pc:docMk/>
          <pc:sldMk cId="1040738400" sldId="288"/>
        </pc:sldMkLst>
        <pc:picChg chg="del">
          <ac:chgData name="강명묵" userId="86eabdaf-b3d9-410b-94eb-b1f37b7ff2a5" providerId="ADAL" clId="{C8189E37-2DA4-4A1D-9FB4-FE9FD3001A01}" dt="2024-03-18T14:27:56.809" v="0"/>
          <ac:picMkLst>
            <pc:docMk/>
            <pc:sldMk cId="1040738400" sldId="288"/>
            <ac:picMk id="9" creationId="{888A8799-4AAF-59FD-80C9-F2AA1B1BFCC8}"/>
          </ac:picMkLst>
        </pc:picChg>
      </pc:sldChg>
      <pc:sldChg chg="delSp modTransition modAnim">
        <pc:chgData name="강명묵" userId="86eabdaf-b3d9-410b-94eb-b1f37b7ff2a5" providerId="ADAL" clId="{C8189E37-2DA4-4A1D-9FB4-FE9FD3001A01}" dt="2024-03-18T14:27:56.809" v="0"/>
        <pc:sldMkLst>
          <pc:docMk/>
          <pc:sldMk cId="3330949887" sldId="362"/>
        </pc:sldMkLst>
        <pc:picChg chg="del">
          <ac:chgData name="강명묵" userId="86eabdaf-b3d9-410b-94eb-b1f37b7ff2a5" providerId="ADAL" clId="{C8189E37-2DA4-4A1D-9FB4-FE9FD3001A01}" dt="2024-03-18T14:27:56.809" v="0"/>
          <ac:picMkLst>
            <pc:docMk/>
            <pc:sldMk cId="3330949887" sldId="362"/>
            <ac:picMk id="3" creationId="{D8A8E546-6C20-4F53-378E-E13F011CE6E8}"/>
          </ac:picMkLst>
        </pc:picChg>
      </pc:sldChg>
      <pc:sldChg chg="delSp modTransition modAnim">
        <pc:chgData name="강명묵" userId="86eabdaf-b3d9-410b-94eb-b1f37b7ff2a5" providerId="ADAL" clId="{C8189E37-2DA4-4A1D-9FB4-FE9FD3001A01}" dt="2024-03-18T14:27:56.809" v="0"/>
        <pc:sldMkLst>
          <pc:docMk/>
          <pc:sldMk cId="1658449915" sldId="363"/>
        </pc:sldMkLst>
        <pc:picChg chg="del">
          <ac:chgData name="강명묵" userId="86eabdaf-b3d9-410b-94eb-b1f37b7ff2a5" providerId="ADAL" clId="{C8189E37-2DA4-4A1D-9FB4-FE9FD3001A01}" dt="2024-03-18T14:27:56.809" v="0"/>
          <ac:picMkLst>
            <pc:docMk/>
            <pc:sldMk cId="1658449915" sldId="363"/>
            <ac:picMk id="3" creationId="{A3170A87-A0DC-2A98-A58E-6F81AC80F1E1}"/>
          </ac:picMkLst>
        </pc:picChg>
      </pc:sldChg>
      <pc:sldChg chg="delSp modTransition modAnim">
        <pc:chgData name="강명묵" userId="86eabdaf-b3d9-410b-94eb-b1f37b7ff2a5" providerId="ADAL" clId="{C8189E37-2DA4-4A1D-9FB4-FE9FD3001A01}" dt="2024-03-18T14:27:56.809" v="0"/>
        <pc:sldMkLst>
          <pc:docMk/>
          <pc:sldMk cId="2330465421" sldId="377"/>
        </pc:sldMkLst>
        <pc:picChg chg="del">
          <ac:chgData name="강명묵" userId="86eabdaf-b3d9-410b-94eb-b1f37b7ff2a5" providerId="ADAL" clId="{C8189E37-2DA4-4A1D-9FB4-FE9FD3001A01}" dt="2024-03-18T14:27:56.809" v="0"/>
          <ac:picMkLst>
            <pc:docMk/>
            <pc:sldMk cId="2330465421" sldId="377"/>
            <ac:picMk id="9" creationId="{41DEA4C5-A63E-41CA-D815-321B80DF0613}"/>
          </ac:picMkLst>
        </pc:picChg>
      </pc:sldChg>
      <pc:sldChg chg="delSp modTransition modAnim">
        <pc:chgData name="강명묵" userId="86eabdaf-b3d9-410b-94eb-b1f37b7ff2a5" providerId="ADAL" clId="{C8189E37-2DA4-4A1D-9FB4-FE9FD3001A01}" dt="2024-03-18T14:27:56.809" v="0"/>
        <pc:sldMkLst>
          <pc:docMk/>
          <pc:sldMk cId="4055898093" sldId="381"/>
        </pc:sldMkLst>
        <pc:picChg chg="del">
          <ac:chgData name="강명묵" userId="86eabdaf-b3d9-410b-94eb-b1f37b7ff2a5" providerId="ADAL" clId="{C8189E37-2DA4-4A1D-9FB4-FE9FD3001A01}" dt="2024-03-18T14:27:56.809" v="0"/>
          <ac:picMkLst>
            <pc:docMk/>
            <pc:sldMk cId="4055898093" sldId="381"/>
            <ac:picMk id="18" creationId="{447CA857-2E99-E4F8-1542-B14CC0ADD949}"/>
          </ac:picMkLst>
        </pc:picChg>
      </pc:sldChg>
      <pc:sldChg chg="delSp modTransition modAnim">
        <pc:chgData name="강명묵" userId="86eabdaf-b3d9-410b-94eb-b1f37b7ff2a5" providerId="ADAL" clId="{C8189E37-2DA4-4A1D-9FB4-FE9FD3001A01}" dt="2024-03-18T14:27:56.809" v="0"/>
        <pc:sldMkLst>
          <pc:docMk/>
          <pc:sldMk cId="1416436618" sldId="382"/>
        </pc:sldMkLst>
        <pc:picChg chg="del">
          <ac:chgData name="강명묵" userId="86eabdaf-b3d9-410b-94eb-b1f37b7ff2a5" providerId="ADAL" clId="{C8189E37-2DA4-4A1D-9FB4-FE9FD3001A01}" dt="2024-03-18T14:27:56.809" v="0"/>
          <ac:picMkLst>
            <pc:docMk/>
            <pc:sldMk cId="1416436618" sldId="382"/>
            <ac:picMk id="12" creationId="{A2C701AE-74BB-599D-0173-C39F001FEBD1}"/>
          </ac:picMkLst>
        </pc:picChg>
      </pc:sldChg>
      <pc:sldChg chg="delSp modTransition modAnim">
        <pc:chgData name="강명묵" userId="86eabdaf-b3d9-410b-94eb-b1f37b7ff2a5" providerId="ADAL" clId="{C8189E37-2DA4-4A1D-9FB4-FE9FD3001A01}" dt="2024-03-18T14:27:56.809" v="0"/>
        <pc:sldMkLst>
          <pc:docMk/>
          <pc:sldMk cId="1828918285" sldId="384"/>
        </pc:sldMkLst>
        <pc:picChg chg="del">
          <ac:chgData name="강명묵" userId="86eabdaf-b3d9-410b-94eb-b1f37b7ff2a5" providerId="ADAL" clId="{C8189E37-2DA4-4A1D-9FB4-FE9FD3001A01}" dt="2024-03-18T14:27:56.809" v="0"/>
          <ac:picMkLst>
            <pc:docMk/>
            <pc:sldMk cId="1828918285" sldId="384"/>
            <ac:picMk id="3" creationId="{4AE13F58-AE22-38E5-ABEF-859EAEB7CE5D}"/>
          </ac:picMkLst>
        </pc:picChg>
      </pc:sldChg>
      <pc:sldChg chg="delSp modTransition modAnim">
        <pc:chgData name="강명묵" userId="86eabdaf-b3d9-410b-94eb-b1f37b7ff2a5" providerId="ADAL" clId="{C8189E37-2DA4-4A1D-9FB4-FE9FD3001A01}" dt="2024-03-18T14:27:56.809" v="0"/>
        <pc:sldMkLst>
          <pc:docMk/>
          <pc:sldMk cId="3360050444" sldId="385"/>
        </pc:sldMkLst>
        <pc:picChg chg="del">
          <ac:chgData name="강명묵" userId="86eabdaf-b3d9-410b-94eb-b1f37b7ff2a5" providerId="ADAL" clId="{C8189E37-2DA4-4A1D-9FB4-FE9FD3001A01}" dt="2024-03-18T14:27:56.809" v="0"/>
          <ac:picMkLst>
            <pc:docMk/>
            <pc:sldMk cId="3360050444" sldId="385"/>
            <ac:picMk id="3" creationId="{80122EE5-BD57-FE68-DCE0-882FDF9E9DFC}"/>
          </ac:picMkLst>
        </pc:picChg>
      </pc:sldChg>
      <pc:sldChg chg="delSp modTransition modAnim">
        <pc:chgData name="강명묵" userId="86eabdaf-b3d9-410b-94eb-b1f37b7ff2a5" providerId="ADAL" clId="{C8189E37-2DA4-4A1D-9FB4-FE9FD3001A01}" dt="2024-03-18T14:27:56.809" v="0"/>
        <pc:sldMkLst>
          <pc:docMk/>
          <pc:sldMk cId="1017383777" sldId="386"/>
        </pc:sldMkLst>
        <pc:picChg chg="del">
          <ac:chgData name="강명묵" userId="86eabdaf-b3d9-410b-94eb-b1f37b7ff2a5" providerId="ADAL" clId="{C8189E37-2DA4-4A1D-9FB4-FE9FD3001A01}" dt="2024-03-18T14:27:56.809" v="0"/>
          <ac:picMkLst>
            <pc:docMk/>
            <pc:sldMk cId="1017383777" sldId="386"/>
            <ac:picMk id="11" creationId="{1172C379-9C53-3ECF-D332-77EF81FAE7D2}"/>
          </ac:picMkLst>
        </pc:picChg>
      </pc:sldChg>
      <pc:sldChg chg="delSp modTransition modAnim">
        <pc:chgData name="강명묵" userId="86eabdaf-b3d9-410b-94eb-b1f37b7ff2a5" providerId="ADAL" clId="{C8189E37-2DA4-4A1D-9FB4-FE9FD3001A01}" dt="2024-03-18T14:27:56.809" v="0"/>
        <pc:sldMkLst>
          <pc:docMk/>
          <pc:sldMk cId="2561122790" sldId="387"/>
        </pc:sldMkLst>
        <pc:picChg chg="del">
          <ac:chgData name="강명묵" userId="86eabdaf-b3d9-410b-94eb-b1f37b7ff2a5" providerId="ADAL" clId="{C8189E37-2DA4-4A1D-9FB4-FE9FD3001A01}" dt="2024-03-18T14:27:56.809" v="0"/>
          <ac:picMkLst>
            <pc:docMk/>
            <pc:sldMk cId="2561122790" sldId="387"/>
            <ac:picMk id="5" creationId="{CBA60E68-3559-3C68-9BFF-068AD3A2044C}"/>
          </ac:picMkLst>
        </pc:picChg>
      </pc:sldChg>
      <pc:sldChg chg="delSp modTransition modAnim">
        <pc:chgData name="강명묵" userId="86eabdaf-b3d9-410b-94eb-b1f37b7ff2a5" providerId="ADAL" clId="{C8189E37-2DA4-4A1D-9FB4-FE9FD3001A01}" dt="2024-03-18T14:27:56.809" v="0"/>
        <pc:sldMkLst>
          <pc:docMk/>
          <pc:sldMk cId="3283427981" sldId="388"/>
        </pc:sldMkLst>
        <pc:picChg chg="del">
          <ac:chgData name="강명묵" userId="86eabdaf-b3d9-410b-94eb-b1f37b7ff2a5" providerId="ADAL" clId="{C8189E37-2DA4-4A1D-9FB4-FE9FD3001A01}" dt="2024-03-18T14:27:56.809" v="0"/>
          <ac:picMkLst>
            <pc:docMk/>
            <pc:sldMk cId="3283427981" sldId="388"/>
            <ac:picMk id="8" creationId="{A7B3E715-F631-7303-287A-47857774E269}"/>
          </ac:picMkLst>
        </pc:picChg>
      </pc:sldChg>
      <pc:sldChg chg="delSp modTransition modAnim">
        <pc:chgData name="강명묵" userId="86eabdaf-b3d9-410b-94eb-b1f37b7ff2a5" providerId="ADAL" clId="{C8189E37-2DA4-4A1D-9FB4-FE9FD3001A01}" dt="2024-03-18T14:27:56.809" v="0"/>
        <pc:sldMkLst>
          <pc:docMk/>
          <pc:sldMk cId="177467065" sldId="389"/>
        </pc:sldMkLst>
        <pc:picChg chg="del">
          <ac:chgData name="강명묵" userId="86eabdaf-b3d9-410b-94eb-b1f37b7ff2a5" providerId="ADAL" clId="{C8189E37-2DA4-4A1D-9FB4-FE9FD3001A01}" dt="2024-03-18T14:27:56.809" v="0"/>
          <ac:picMkLst>
            <pc:docMk/>
            <pc:sldMk cId="177467065" sldId="389"/>
            <ac:picMk id="15" creationId="{3F5BEB85-4F6A-909E-CE11-28B862028E96}"/>
          </ac:picMkLst>
        </pc:picChg>
      </pc:sldChg>
      <pc:sldChg chg="delSp modTransition modAnim">
        <pc:chgData name="강명묵" userId="86eabdaf-b3d9-410b-94eb-b1f37b7ff2a5" providerId="ADAL" clId="{C8189E37-2DA4-4A1D-9FB4-FE9FD3001A01}" dt="2024-03-18T14:27:56.809" v="0"/>
        <pc:sldMkLst>
          <pc:docMk/>
          <pc:sldMk cId="3129611109" sldId="402"/>
        </pc:sldMkLst>
        <pc:picChg chg="del">
          <ac:chgData name="강명묵" userId="86eabdaf-b3d9-410b-94eb-b1f37b7ff2a5" providerId="ADAL" clId="{C8189E37-2DA4-4A1D-9FB4-FE9FD3001A01}" dt="2024-03-18T14:27:56.809" v="0"/>
          <ac:picMkLst>
            <pc:docMk/>
            <pc:sldMk cId="3129611109" sldId="402"/>
            <ac:picMk id="3" creationId="{BC4C84E9-A183-D0AC-8F93-C67414E1A67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37177-1F62-4AA7-8161-4D7B3B441EBA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B8ED8-4F0D-4169-A268-9B69ACBD2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65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지금부터 챕터 </a:t>
            </a:r>
            <a:r>
              <a:rPr lang="en-US" altLang="ko-KR" dirty="0"/>
              <a:t>4</a:t>
            </a:r>
            <a:r>
              <a:rPr lang="ko-KR" altLang="en-US" dirty="0"/>
              <a:t>장 발표</a:t>
            </a:r>
            <a:r>
              <a:rPr lang="en-US" altLang="ko-KR" dirty="0"/>
              <a:t> </a:t>
            </a:r>
            <a:r>
              <a:rPr lang="ko-KR" altLang="en-US" dirty="0"/>
              <a:t>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013AD-87A3-40C5-B4D9-32BE7D102B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865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실습을 통해 얻어낸 사진입니다</a:t>
            </a:r>
            <a:r>
              <a:rPr lang="en-US" altLang="ko-KR" dirty="0"/>
              <a:t>. </a:t>
            </a:r>
            <a:r>
              <a:rPr lang="ko-KR" altLang="en-US" dirty="0"/>
              <a:t>그림에서 보이다시피 파라미터 공간은 삼각함수의 형태로 여러 다발이 이어져 있습니다</a:t>
            </a:r>
            <a:r>
              <a:rPr lang="en-US" altLang="ko-KR" dirty="0"/>
              <a:t>. </a:t>
            </a:r>
            <a:r>
              <a:rPr lang="ko-KR" altLang="en-US" dirty="0"/>
              <a:t>여기서 중요한 점은</a:t>
            </a:r>
            <a:r>
              <a:rPr lang="en-US" altLang="ko-KR" dirty="0"/>
              <a:t>, </a:t>
            </a:r>
            <a:r>
              <a:rPr lang="ko-KR" altLang="en-US" dirty="0"/>
              <a:t>이 파라미터 공간에서의 값은 이미지에서 직선을 얼마나 잘 </a:t>
            </a:r>
            <a:r>
              <a:rPr lang="ko-KR" altLang="en-US" dirty="0" err="1"/>
              <a:t>나타내는지의</a:t>
            </a:r>
            <a:r>
              <a:rPr lang="ko-KR" altLang="en-US" dirty="0"/>
              <a:t> 정도이고</a:t>
            </a:r>
            <a:r>
              <a:rPr lang="en-US" altLang="ko-KR" dirty="0"/>
              <a:t>, </a:t>
            </a:r>
            <a:r>
              <a:rPr lang="ko-KR" altLang="en-US" dirty="0"/>
              <a:t>파라미터 공간에서의 값의 위치는 해당 직선을 표현하기 위한 로우와 </a:t>
            </a:r>
            <a:r>
              <a:rPr lang="ko-KR" altLang="en-US" dirty="0" err="1"/>
              <a:t>세타값을</a:t>
            </a:r>
            <a:r>
              <a:rPr lang="ko-KR" altLang="en-US" dirty="0"/>
              <a:t> 의미합니다</a:t>
            </a:r>
            <a:r>
              <a:rPr lang="en-US" altLang="ko-KR" dirty="0"/>
              <a:t>. </a:t>
            </a:r>
            <a:r>
              <a:rPr lang="ko-KR" altLang="en-US" dirty="0"/>
              <a:t>오른쪽 그림은</a:t>
            </a:r>
            <a:r>
              <a:rPr lang="en-US" altLang="ko-KR" dirty="0"/>
              <a:t>, </a:t>
            </a:r>
            <a:r>
              <a:rPr lang="ko-KR" altLang="en-US" dirty="0"/>
              <a:t>앞선 </a:t>
            </a:r>
            <a:r>
              <a:rPr lang="ko-KR" altLang="en-US" dirty="0" err="1"/>
              <a:t>지역최대값</a:t>
            </a:r>
            <a:r>
              <a:rPr lang="ko-KR" altLang="en-US" dirty="0"/>
              <a:t> 찾기를 통해 얻어낸 점으로써</a:t>
            </a:r>
            <a:r>
              <a:rPr lang="en-US" altLang="ko-KR" dirty="0"/>
              <a:t>, </a:t>
            </a:r>
            <a:r>
              <a:rPr lang="ko-KR" altLang="en-US" dirty="0"/>
              <a:t>해당 점의 개수만큼 이미지에 직선이 그어지게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013AD-87A3-40C5-B4D9-32BE7D102B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67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다음을 보시면 해당 그림에서 직선을 잘 추출해 낸 것을 알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013AD-87A3-40C5-B4D9-32BE7D102B5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07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ko-KR" altLang="en-US" dirty="0" err="1"/>
              <a:t>허프변환에서의</a:t>
            </a:r>
            <a:r>
              <a:rPr lang="ko-KR" altLang="en-US" dirty="0"/>
              <a:t> 원 입니다</a:t>
            </a:r>
            <a:r>
              <a:rPr lang="en-US" altLang="ko-KR" dirty="0"/>
              <a:t>. </a:t>
            </a:r>
            <a:r>
              <a:rPr lang="ko-KR" altLang="en-US" dirty="0"/>
              <a:t>컨셉은 앞서 </a:t>
            </a:r>
            <a:r>
              <a:rPr lang="ko-KR" altLang="en-US" dirty="0" err="1"/>
              <a:t>설명드린</a:t>
            </a:r>
            <a:r>
              <a:rPr lang="ko-KR" altLang="en-US" dirty="0"/>
              <a:t> 직선의 방정식과 유사하며 이를 원으로 투영시키면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013AD-87A3-40C5-B4D9-32BE7D102B5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51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ko-KR" altLang="en-US" dirty="0" err="1"/>
              <a:t>란삭을</a:t>
            </a:r>
            <a:r>
              <a:rPr lang="ko-KR" altLang="en-US" dirty="0"/>
              <a:t>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  <a:r>
              <a:rPr lang="ko-KR" altLang="en-US" dirty="0" err="1"/>
              <a:t>란삭은</a:t>
            </a:r>
            <a:r>
              <a:rPr lang="ko-KR" altLang="en-US" dirty="0"/>
              <a:t> </a:t>
            </a:r>
            <a:r>
              <a:rPr lang="ko-KR" altLang="en-US" dirty="0" err="1"/>
              <a:t>허프</a:t>
            </a:r>
            <a:r>
              <a:rPr lang="ko-KR" altLang="en-US" dirty="0"/>
              <a:t> 변환을 사용하여 이미지에서 기하학적 모양이나 패턴을 감지하는 경우 유용하게 사용됩니다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들어서 </a:t>
            </a:r>
            <a:r>
              <a:rPr lang="ko-KR" altLang="en-US" dirty="0" err="1"/>
              <a:t>허프변환을</a:t>
            </a:r>
            <a:r>
              <a:rPr lang="ko-KR" altLang="en-US" dirty="0"/>
              <a:t> 사용해 선이나 원 등의 모양을 찾을 때</a:t>
            </a:r>
            <a:r>
              <a:rPr lang="en-US" altLang="ko-KR" dirty="0"/>
              <a:t>, </a:t>
            </a:r>
            <a:r>
              <a:rPr lang="ko-KR" altLang="en-US" dirty="0"/>
              <a:t>노이즈나 이상치가 있는 경우에는 정확한 결과를 얻기 어렵습니다</a:t>
            </a:r>
            <a:r>
              <a:rPr lang="en-US" altLang="ko-KR" dirty="0"/>
              <a:t>. </a:t>
            </a:r>
            <a:r>
              <a:rPr lang="ko-KR" altLang="en-US" dirty="0"/>
              <a:t>이러한 문제에 </a:t>
            </a:r>
            <a:r>
              <a:rPr lang="en-US" altLang="ko-KR" dirty="0"/>
              <a:t>RANSAC</a:t>
            </a:r>
            <a:r>
              <a:rPr lang="ko-KR" altLang="en-US" dirty="0"/>
              <a:t>을 적용하면 최적의 모델을 찾아낼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직선의 방정식으로 예를 들어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초기에 </a:t>
            </a:r>
            <a:r>
              <a:rPr lang="ko-KR" altLang="en-US" dirty="0" err="1"/>
              <a:t>랜덤한</a:t>
            </a:r>
            <a:r>
              <a:rPr lang="ko-KR" altLang="en-US" dirty="0"/>
              <a:t> 두 점을 선택하여 이에 대응하는 직선을 우선 추정합니다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뒤에</a:t>
            </a:r>
            <a:r>
              <a:rPr lang="en-US" altLang="ko-KR" dirty="0"/>
              <a:t>, </a:t>
            </a:r>
            <a:r>
              <a:rPr lang="ko-KR" altLang="en-US" dirty="0"/>
              <a:t>허용범위인 </a:t>
            </a:r>
            <a:r>
              <a:rPr lang="ko-KR" altLang="en-US" dirty="0" err="1"/>
              <a:t>레지듀얼을</a:t>
            </a:r>
            <a:r>
              <a:rPr lang="ko-KR" altLang="en-US" dirty="0"/>
              <a:t> 설정하여 이 범위 안에 있으면</a:t>
            </a:r>
            <a:r>
              <a:rPr lang="en-US" altLang="ko-KR" dirty="0"/>
              <a:t>, </a:t>
            </a:r>
            <a:r>
              <a:rPr lang="ko-KR" altLang="en-US" dirty="0" err="1"/>
              <a:t>인라이어</a:t>
            </a:r>
            <a:r>
              <a:rPr lang="ko-KR" altLang="en-US" dirty="0"/>
              <a:t> 밖에 있으면 </a:t>
            </a:r>
            <a:r>
              <a:rPr lang="ko-KR" altLang="en-US" dirty="0" err="1"/>
              <a:t>아웃라이어로</a:t>
            </a:r>
            <a:r>
              <a:rPr lang="ko-KR" altLang="en-US" dirty="0"/>
              <a:t> 취급합니다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두 과정을 반복하며 </a:t>
            </a:r>
            <a:r>
              <a:rPr lang="ko-KR" altLang="en-US" dirty="0" err="1"/>
              <a:t>인라이어의</a:t>
            </a:r>
            <a:r>
              <a:rPr lang="ko-KR" altLang="en-US" dirty="0"/>
              <a:t> 개수가 최대가 </a:t>
            </a:r>
            <a:r>
              <a:rPr lang="ko-KR" altLang="en-US" dirty="0" err="1"/>
              <a:t>되는걸</a:t>
            </a:r>
            <a:r>
              <a:rPr lang="ko-KR" altLang="en-US" dirty="0"/>
              <a:t> 찾는 것이 목적인데</a:t>
            </a:r>
            <a:r>
              <a:rPr lang="en-US" altLang="ko-KR" dirty="0"/>
              <a:t>, </a:t>
            </a:r>
            <a:r>
              <a:rPr lang="ko-KR" altLang="en-US" dirty="0"/>
              <a:t>보통</a:t>
            </a:r>
            <a:r>
              <a:rPr lang="en-US" altLang="ko-KR" dirty="0"/>
              <a:t>, </a:t>
            </a:r>
            <a:r>
              <a:rPr lang="ko-KR" altLang="en-US" dirty="0"/>
              <a:t>미리 정의된 횟수나 정확도가 충족될 때까지 반복합니다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</a:t>
            </a:r>
            <a:r>
              <a:rPr lang="ko-KR" altLang="en-US" dirty="0" err="1"/>
              <a:t>허프변환에서</a:t>
            </a:r>
            <a:r>
              <a:rPr lang="ko-KR" altLang="en-US" dirty="0"/>
              <a:t> 이상치에 강인한 모델을 찾을 수 있고</a:t>
            </a:r>
            <a:r>
              <a:rPr lang="en-US" altLang="ko-KR" dirty="0"/>
              <a:t>, </a:t>
            </a:r>
            <a:r>
              <a:rPr lang="ko-KR" altLang="en-US" dirty="0"/>
              <a:t>가장 잘 맞는 직선을 찾아낼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013AD-87A3-40C5-B4D9-32BE7D102B5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28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 발표는 </a:t>
            </a:r>
            <a:r>
              <a:rPr lang="ko-KR" altLang="en-US" dirty="0" err="1"/>
              <a:t>여기까지입니다</a:t>
            </a:r>
            <a:r>
              <a:rPr lang="en-US" altLang="ko-KR" dirty="0"/>
              <a:t>. </a:t>
            </a:r>
            <a:r>
              <a:rPr lang="ko-KR" altLang="en-US" dirty="0"/>
              <a:t>발표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 </a:t>
            </a:r>
            <a:r>
              <a:rPr lang="ko-KR" altLang="en-US" dirty="0"/>
              <a:t>이상으로 </a:t>
            </a:r>
            <a:r>
              <a:rPr lang="en-US" altLang="ko-KR" dirty="0"/>
              <a:t>4</a:t>
            </a:r>
            <a:r>
              <a:rPr lang="ko-KR" altLang="en-US" dirty="0"/>
              <a:t>장 리뷰를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013AD-87A3-40C5-B4D9-32BE7D102B5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0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, </a:t>
            </a:r>
            <a:r>
              <a:rPr lang="ko-KR" altLang="en-US" dirty="0"/>
              <a:t>순서대로 </a:t>
            </a:r>
            <a:r>
              <a:rPr lang="ko-KR" altLang="en-US" dirty="0" err="1"/>
              <a:t>허프변환과</a:t>
            </a:r>
            <a:r>
              <a:rPr lang="ko-KR" altLang="en-US" dirty="0"/>
              <a:t> </a:t>
            </a:r>
            <a:r>
              <a:rPr lang="ko-KR" altLang="en-US" dirty="0" err="1"/>
              <a:t>란삭에</a:t>
            </a:r>
            <a:r>
              <a:rPr lang="ko-KR" altLang="en-US" dirty="0"/>
              <a:t>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013AD-87A3-40C5-B4D9-32BE7D102B5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06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지난시간에 발표했던 </a:t>
            </a:r>
            <a:r>
              <a:rPr lang="en-US" altLang="ko-KR" dirty="0"/>
              <a:t>Canny Edge Detection</a:t>
            </a:r>
            <a:r>
              <a:rPr lang="ko-KR" altLang="en-US" dirty="0"/>
              <a:t>은 영상의 경계선을 찾아주는 역할을 하였습니다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같은 물체를 구성하는 에지가 자잘하게 끊겨 나타나는 경우가 발생합니다</a:t>
            </a:r>
            <a:r>
              <a:rPr lang="en-US" altLang="ko-KR" dirty="0"/>
              <a:t>. </a:t>
            </a:r>
            <a:r>
              <a:rPr lang="ko-KR" altLang="en-US" dirty="0"/>
              <a:t>이런 것에 더 강점을 가지는 방법이 </a:t>
            </a:r>
            <a:r>
              <a:rPr lang="ko-KR" altLang="en-US" dirty="0" err="1"/>
              <a:t>허프</a:t>
            </a:r>
            <a:r>
              <a:rPr lang="ko-KR" altLang="en-US" dirty="0"/>
              <a:t> 변환입니다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허프</a:t>
            </a:r>
            <a:r>
              <a:rPr lang="ko-KR" altLang="en-US" dirty="0"/>
              <a:t> 변환은 다양한 </a:t>
            </a:r>
            <a:r>
              <a:rPr lang="en-US" altLang="ko-KR" dirty="0"/>
              <a:t>Noise </a:t>
            </a:r>
            <a:r>
              <a:rPr lang="ko-KR" altLang="en-US" dirty="0"/>
              <a:t>속에서 진짜 </a:t>
            </a:r>
            <a:r>
              <a:rPr lang="en-US" altLang="ko-KR" dirty="0"/>
              <a:t>Edge</a:t>
            </a:r>
            <a:r>
              <a:rPr lang="ko-KR" altLang="en-US" dirty="0"/>
              <a:t>를 찾아가는 과정으로 볼 수 있는데요</a:t>
            </a:r>
            <a:r>
              <a:rPr lang="en-US" altLang="ko-KR" dirty="0"/>
              <a:t>, </a:t>
            </a:r>
            <a:r>
              <a:rPr lang="ko-KR" altLang="en-US" dirty="0"/>
              <a:t>경계선을 적은 수의 파라미터로 표현이 가능합니다</a:t>
            </a:r>
            <a:r>
              <a:rPr lang="en-US" altLang="ko-KR" dirty="0"/>
              <a:t>. 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직선이나 원 같은 간단한 모양 표현에 유리합니다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그림은 다양한 </a:t>
            </a:r>
            <a:r>
              <a:rPr lang="en-US" altLang="ko-KR" dirty="0"/>
              <a:t>Noise</a:t>
            </a:r>
            <a:r>
              <a:rPr lang="ko-KR" altLang="en-US" dirty="0"/>
              <a:t>속에 있는 직선 </a:t>
            </a:r>
            <a:r>
              <a:rPr lang="en-US" altLang="ko-KR" dirty="0"/>
              <a:t>line</a:t>
            </a:r>
            <a:r>
              <a:rPr lang="ko-KR" altLang="en-US" dirty="0"/>
              <a:t>을 표현한 건데요</a:t>
            </a:r>
            <a:r>
              <a:rPr lang="en-US" altLang="ko-KR" dirty="0"/>
              <a:t>, </a:t>
            </a:r>
            <a:r>
              <a:rPr lang="ko-KR" altLang="en-US" dirty="0" err="1"/>
              <a:t>엣지</a:t>
            </a:r>
            <a:r>
              <a:rPr lang="ko-KR" altLang="en-US" dirty="0"/>
              <a:t> </a:t>
            </a:r>
            <a:r>
              <a:rPr lang="ko-KR" altLang="en-US" dirty="0" err="1"/>
              <a:t>맵을</a:t>
            </a:r>
            <a:r>
              <a:rPr lang="ko-KR" altLang="en-US" dirty="0"/>
              <a:t> 이용하여서</a:t>
            </a:r>
            <a:r>
              <a:rPr lang="en-US" altLang="ko-KR" dirty="0"/>
              <a:t>, </a:t>
            </a:r>
            <a:r>
              <a:rPr lang="ko-KR" altLang="en-US" dirty="0"/>
              <a:t>라인을 찾는 방법입니다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013AD-87A3-40C5-B4D9-32BE7D102B5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2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원리입니다</a:t>
            </a:r>
            <a:r>
              <a:rPr lang="en-US" altLang="ko-KR" dirty="0"/>
              <a:t>. </a:t>
            </a:r>
            <a:r>
              <a:rPr lang="ko-KR" altLang="en-US" dirty="0"/>
              <a:t>이미지 공간의 각 좌표축을 파라미터 공간으로 투영시키면</a:t>
            </a:r>
            <a:r>
              <a:rPr lang="en-US" altLang="ko-KR" dirty="0"/>
              <a:t>, </a:t>
            </a:r>
            <a:r>
              <a:rPr lang="ko-KR" altLang="en-US" dirty="0"/>
              <a:t>각 좌표축인 </a:t>
            </a:r>
            <a:r>
              <a:rPr lang="en-US" altLang="ko-KR" dirty="0" err="1"/>
              <a:t>x,y</a:t>
            </a:r>
            <a:r>
              <a:rPr lang="ko-KR" altLang="en-US" dirty="0"/>
              <a:t>가 파라미터 공간에서는 기울기와 절편이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이용하여 모든 좌표축을 파라미터 공간으로 투영시키게 되면</a:t>
            </a:r>
            <a:r>
              <a:rPr lang="en-US" altLang="ko-KR" dirty="0"/>
              <a:t>, </a:t>
            </a:r>
            <a:r>
              <a:rPr lang="ko-KR" altLang="en-US" dirty="0"/>
              <a:t>우측 그림처럼 겹치는 곳의 좌표인 </a:t>
            </a:r>
            <a:r>
              <a:rPr lang="en-US" altLang="ko-KR" dirty="0"/>
              <a:t>(</a:t>
            </a:r>
            <a:r>
              <a:rPr lang="en-US" altLang="ko-KR" dirty="0" err="1"/>
              <a:t>m,c</a:t>
            </a:r>
            <a:r>
              <a:rPr lang="en-US" altLang="ko-KR" dirty="0"/>
              <a:t>)</a:t>
            </a:r>
            <a:r>
              <a:rPr lang="ko-KR" altLang="en-US" dirty="0"/>
              <a:t>가 나오게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후에 이미지 공간으로 바꾸게 되면 직선을 가장 잘 표현하는 기울기와 절편이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 위에 보이는 수식을 그대로 사용하게 된다면</a:t>
            </a:r>
            <a:r>
              <a:rPr lang="en-US" altLang="ko-KR" dirty="0"/>
              <a:t> </a:t>
            </a:r>
            <a:r>
              <a:rPr lang="ko-KR" altLang="en-US" dirty="0"/>
              <a:t>단점이 있기 때문에 안 씁니다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첫번째로</a:t>
            </a:r>
            <a:r>
              <a:rPr lang="en-US" altLang="ko-KR" dirty="0"/>
              <a:t> </a:t>
            </a:r>
            <a:r>
              <a:rPr lang="ko-KR" altLang="en-US" dirty="0"/>
              <a:t>만약 기울기가 무한대가 되면 투표가 </a:t>
            </a:r>
            <a:r>
              <a:rPr lang="ko-KR" altLang="en-US" dirty="0" err="1"/>
              <a:t>불가능해집니다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두번째로는</a:t>
            </a:r>
            <a:r>
              <a:rPr lang="en-US" altLang="ko-KR" dirty="0"/>
              <a:t>, </a:t>
            </a:r>
            <a:r>
              <a:rPr lang="ko-KR" altLang="en-US" dirty="0"/>
              <a:t>파라미터 공간에서 </a:t>
            </a:r>
            <a:r>
              <a:rPr lang="en-US" altLang="ko-KR" dirty="0"/>
              <a:t>m</a:t>
            </a:r>
            <a:r>
              <a:rPr lang="ko-KR" altLang="en-US" dirty="0"/>
              <a:t>과 </a:t>
            </a:r>
            <a:r>
              <a:rPr lang="en-US" altLang="ko-KR" dirty="0"/>
              <a:t>c</a:t>
            </a:r>
            <a:r>
              <a:rPr lang="ko-KR" altLang="en-US" dirty="0"/>
              <a:t>의 공간이 사용자가 설정하는 것에 따라서</a:t>
            </a:r>
            <a:r>
              <a:rPr lang="en-US" altLang="ko-KR" dirty="0"/>
              <a:t>, </a:t>
            </a:r>
            <a:r>
              <a:rPr lang="ko-KR" altLang="en-US" dirty="0"/>
              <a:t>달라지기 때문에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무한대에 가깝게 공간을 설정하지 않는 이상</a:t>
            </a:r>
            <a:r>
              <a:rPr lang="en-US" altLang="ko-KR" dirty="0"/>
              <a:t>, </a:t>
            </a:r>
            <a:r>
              <a:rPr lang="ko-KR" altLang="en-US" dirty="0"/>
              <a:t>투표가 </a:t>
            </a:r>
            <a:r>
              <a:rPr lang="ko-KR" altLang="en-US" dirty="0" err="1"/>
              <a:t>이루어낸</a:t>
            </a:r>
            <a:r>
              <a:rPr lang="ko-KR" altLang="en-US" dirty="0"/>
              <a:t> 누적 배열에 잡음이 많게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따라서 직선의 파라미터 공간을 극좌표로 사용하는 방식을 사용하게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013AD-87A3-40C5-B4D9-32BE7D102B5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그림은 직선의 방정식을 원점으로부터의 수선의 길이를 로우로 나타낸 수식을 증명한 과정입니다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013AD-87A3-40C5-B4D9-32BE7D102B5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94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수식을 이용한 원리를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  <a:r>
              <a:rPr lang="ko-KR" altLang="en-US" dirty="0"/>
              <a:t>앞서 </a:t>
            </a:r>
            <a:r>
              <a:rPr lang="ko-KR" altLang="en-US" dirty="0" err="1"/>
              <a:t>설명드린</a:t>
            </a:r>
            <a:r>
              <a:rPr lang="ko-KR" altLang="en-US" dirty="0"/>
              <a:t> 원리와 비슷하며</a:t>
            </a:r>
            <a:r>
              <a:rPr lang="en-US" altLang="ko-KR" dirty="0"/>
              <a:t>, </a:t>
            </a:r>
            <a:r>
              <a:rPr lang="ko-KR" altLang="en-US" dirty="0"/>
              <a:t>이미지 스페이스의 각 좌표를 파라미터 스페이스에서의 수식에 대입을 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파라미터 스페이스 기준으로 </a:t>
            </a:r>
            <a:r>
              <a:rPr lang="en-US" altLang="ko-KR" dirty="0" err="1"/>
              <a:t>x,y</a:t>
            </a:r>
            <a:r>
              <a:rPr lang="ko-KR" altLang="en-US" dirty="0"/>
              <a:t>를 </a:t>
            </a:r>
            <a:r>
              <a:rPr lang="ko-KR" altLang="en-US" dirty="0" err="1"/>
              <a:t>대입했을때</a:t>
            </a:r>
            <a:r>
              <a:rPr lang="ko-KR" altLang="en-US" dirty="0"/>
              <a:t> 가장 많이 겹치는 곳의 </a:t>
            </a:r>
            <a:r>
              <a:rPr lang="ko-KR" altLang="en-US" dirty="0" err="1"/>
              <a:t>세타와</a:t>
            </a:r>
            <a:r>
              <a:rPr lang="ko-KR" altLang="en-US" dirty="0"/>
              <a:t> 로우를 찾아서 이미지 공간으로 투영시키면 해당 이미지 공간에서의 직선을 가장 잘 표현하는 직선의 방정식을 얻을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013AD-87A3-40C5-B4D9-32BE7D102B5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97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코드리뷰를 통해 </a:t>
            </a:r>
            <a:r>
              <a:rPr lang="ko-KR" altLang="en-US" dirty="0" err="1"/>
              <a:t>허프변환의</a:t>
            </a:r>
            <a:r>
              <a:rPr lang="ko-KR" altLang="en-US" dirty="0"/>
              <a:t> 알고리즘에 대해 더욱 자세히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파라미터 공간을 생성하고 투표합니다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ko-KR" altLang="en-US" dirty="0" err="1"/>
              <a:t>주의해야할</a:t>
            </a:r>
            <a:r>
              <a:rPr lang="ko-KR" altLang="en-US" dirty="0"/>
              <a:t> 점은 함수에서 파라미터로 받아오는 이미지 객체는 </a:t>
            </a:r>
            <a:r>
              <a:rPr lang="ko-KR" altLang="en-US" dirty="0" err="1"/>
              <a:t>엣지</a:t>
            </a:r>
            <a:r>
              <a:rPr lang="ko-KR" altLang="en-US" dirty="0"/>
              <a:t> </a:t>
            </a:r>
            <a:r>
              <a:rPr lang="ko-KR" altLang="en-US" dirty="0" err="1"/>
              <a:t>맵으로</a:t>
            </a:r>
            <a:r>
              <a:rPr lang="ko-KR" altLang="en-US" dirty="0"/>
              <a:t> 구성된 </a:t>
            </a:r>
            <a:r>
              <a:rPr lang="ko-KR" altLang="en-US" dirty="0" err="1"/>
              <a:t>객체여야한다는</a:t>
            </a:r>
            <a:r>
              <a:rPr lang="ko-KR" altLang="en-US" dirty="0"/>
              <a:t> 점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이미지 객체를 받아온 뒤에</a:t>
            </a:r>
            <a:r>
              <a:rPr lang="en-US" altLang="ko-KR" dirty="0"/>
              <a:t>, </a:t>
            </a:r>
            <a:r>
              <a:rPr lang="ko-KR" altLang="en-US" dirty="0"/>
              <a:t>모든 픽셀을 순차적으로 순회합니다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해당 픽셀이 </a:t>
            </a:r>
            <a:r>
              <a:rPr lang="ko-KR" altLang="en-US" dirty="0" err="1"/>
              <a:t>에지에</a:t>
            </a:r>
            <a:r>
              <a:rPr lang="ko-KR" altLang="en-US" dirty="0"/>
              <a:t> 해당한다면 앞서 구한 로우와 관련된 직선의 방정식을 이용합니다</a:t>
            </a:r>
            <a:r>
              <a:rPr lang="en-US" altLang="ko-KR" dirty="0"/>
              <a:t>. </a:t>
            </a:r>
            <a:r>
              <a:rPr lang="ko-KR" altLang="en-US" dirty="0"/>
              <a:t>이를 이용하여</a:t>
            </a:r>
            <a:r>
              <a:rPr lang="en-US" altLang="ko-KR" dirty="0"/>
              <a:t>, </a:t>
            </a:r>
            <a:r>
              <a:rPr lang="ko-KR" altLang="en-US" dirty="0"/>
              <a:t>직선이 이미지 내에 있다면</a:t>
            </a:r>
            <a:r>
              <a:rPr lang="en-US" altLang="ko-KR" dirty="0"/>
              <a:t>, </a:t>
            </a:r>
            <a:r>
              <a:rPr lang="ko-KR" altLang="en-US" dirty="0"/>
              <a:t>해당 위치의 값을 하나 올려줍니다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013AD-87A3-40C5-B4D9-32BE7D102B5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19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투표를 끝마치고 난 뒤에는 </a:t>
            </a:r>
            <a:r>
              <a:rPr lang="en-US" altLang="ko-KR" dirty="0"/>
              <a:t>local maxima</a:t>
            </a:r>
            <a:r>
              <a:rPr lang="ko-KR" altLang="en-US" dirty="0"/>
              <a:t>를 찾습니다</a:t>
            </a:r>
            <a:r>
              <a:rPr lang="en-US" altLang="ko-KR" dirty="0"/>
              <a:t>. </a:t>
            </a:r>
            <a:r>
              <a:rPr lang="ko-KR" altLang="en-US" dirty="0"/>
              <a:t>다양한 직선이 존재할 수도 있고</a:t>
            </a:r>
            <a:r>
              <a:rPr lang="en-US" altLang="ko-KR" dirty="0"/>
              <a:t>, </a:t>
            </a:r>
            <a:r>
              <a:rPr lang="ko-KR" altLang="en-US" dirty="0"/>
              <a:t>이미지에 노이즈가 </a:t>
            </a:r>
            <a:r>
              <a:rPr lang="ko-KR" altLang="en-US" dirty="0" err="1"/>
              <a:t>포함되어있을</a:t>
            </a:r>
            <a:r>
              <a:rPr lang="ko-KR" altLang="en-US" dirty="0"/>
              <a:t> 수도 있으므로</a:t>
            </a:r>
            <a:r>
              <a:rPr lang="en-US" altLang="ko-KR" dirty="0"/>
              <a:t>, local maxima</a:t>
            </a:r>
            <a:r>
              <a:rPr lang="ko-KR" altLang="en-US" dirty="0"/>
              <a:t>를 통해 가장 가능성 높은 직선을 선택할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매개변수로는 </a:t>
            </a:r>
            <a:r>
              <a:rPr lang="en-US" altLang="ko-KR" dirty="0"/>
              <a:t>local maxima</a:t>
            </a:r>
            <a:r>
              <a:rPr lang="ko-KR" altLang="en-US" dirty="0"/>
              <a:t>를 구하기 위한 범위와</a:t>
            </a:r>
            <a:r>
              <a:rPr lang="en-US" altLang="ko-KR" dirty="0"/>
              <a:t>, </a:t>
            </a:r>
            <a:r>
              <a:rPr lang="ko-KR" altLang="en-US" dirty="0" err="1"/>
              <a:t>임계값</a:t>
            </a:r>
            <a:r>
              <a:rPr lang="en-US" altLang="ko-KR" dirty="0"/>
              <a:t>, </a:t>
            </a:r>
            <a:r>
              <a:rPr lang="ko-KR" altLang="en-US" dirty="0"/>
              <a:t>그리고 앞서 구한 파라미터 공간을 받아와서 해당 알고리즘을 수행합니다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013AD-87A3-40C5-B4D9-32BE7D102B5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6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뒤에</a:t>
            </a:r>
            <a:r>
              <a:rPr lang="en-US" altLang="ko-KR" dirty="0"/>
              <a:t>, </a:t>
            </a:r>
            <a:r>
              <a:rPr lang="ko-KR" altLang="en-US" dirty="0"/>
              <a:t>앞서 </a:t>
            </a:r>
            <a:r>
              <a:rPr lang="ko-KR" altLang="en-US" dirty="0" err="1"/>
              <a:t>지역최대값을</a:t>
            </a:r>
            <a:r>
              <a:rPr lang="ko-KR" altLang="en-US" dirty="0"/>
              <a:t> 구하여 저장된 객체를 가져와서 직선을 그립니다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013AD-87A3-40C5-B4D9-32BE7D102B5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6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B9FEF-ED31-BD85-BF6B-29AB22486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E02EF2-76AF-C1EA-1DC7-58F410696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62A2E-E605-E4A7-D8CB-A907EC51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2380-558A-4F62-B49F-B11CDEF18489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3DEAB-0375-BB57-76F2-2667928F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94238-E181-114C-9571-E51D6795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FCC-A03D-415A-A114-1E8C65C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0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B1C7D-B187-9177-0C63-3BA0DF6E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223361-49FE-4CE3-9A73-A6D019C42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3601C-71AB-9895-A3AC-94CDA33F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2380-558A-4F62-B49F-B11CDEF18489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59D83-F9FB-D241-807A-849AC4CF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EDA56-CB50-2A07-37B2-106FE0A0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FCC-A03D-415A-A114-1E8C65C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8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55B835-587B-57E6-3081-18DD45D13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1F354D-58E1-D132-000D-5FD18883C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DCE38-7C9C-CBE3-5136-962DC4D4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2380-558A-4F62-B49F-B11CDEF18489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CAF67-0A5F-0B28-23F0-24A6624E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B1651-F5EF-6B80-C30F-21579FD6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FCC-A03D-415A-A114-1E8C65C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29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F66B3-C506-929D-296B-68383C72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8B191-9785-78CA-482C-05E9EEFCA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C692C-0328-EB8A-4CD0-2CC7D0D4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2380-558A-4F62-B49F-B11CDEF18489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95663-AEB4-F199-FE4F-78D44909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546E8-48C7-9C9C-25B5-D0321E41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FCC-A03D-415A-A114-1E8C65C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7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D5A6F-C3C3-A72C-54D3-767DCB41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E132C-A510-7F04-ED62-CAD2FB63F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1B0F0-3785-BA10-E2B1-2EF4DA17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2380-558A-4F62-B49F-B11CDEF18489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AF960-547F-8E0C-AA46-C5CD4771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07EBD-9005-B0DA-D930-A8EEAAAA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FCC-A03D-415A-A114-1E8C65C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5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DB76E-8873-54C3-2940-AFFB49AA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1C85D-ECD7-48B6-724C-5C9A2ABDC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10C21A-1558-3A90-4988-F89A6342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6ED24-AC03-CFAC-1174-E2C93E8C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2380-558A-4F62-B49F-B11CDEF18489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C015F-4DD4-179C-8768-1D909AB4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4D7BFC-3A3B-2AF6-467E-7953C6CC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FCC-A03D-415A-A114-1E8C65C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3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92628-403E-4912-89E2-3DD5AFCC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F0499-15F5-B32F-F7D7-508B1641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A7640A-26EE-72C2-C98A-F7223CEB7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8A2530-85F9-69E8-5802-62844E666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F1874C-8973-2663-3CB3-71A6F62A2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7B32DE-578F-F5E3-9D70-CCDD066A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2380-558A-4F62-B49F-B11CDEF18489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AEB9AD-DC09-1E4F-1E35-7E29EB70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FA00B4-9056-50E3-0B75-CEF352A6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FCC-A03D-415A-A114-1E8C65C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5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AB051-1383-CAE7-386C-49804E80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69683A-421B-1C4E-59A9-C145429E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2380-558A-4F62-B49F-B11CDEF18489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A478D8-BA30-08DE-6F19-CD791D47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2E4AA4-1127-D886-AE06-263123F7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FCC-A03D-415A-A114-1E8C65C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9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BEB5AE-6B67-4B8A-DDC1-40185B90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2380-558A-4F62-B49F-B11CDEF18489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DB51FA-4A96-4519-A468-B4051E74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985ABC-8CC3-3310-22B9-DC924530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FCC-A03D-415A-A114-1E8C65C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9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B93C1-995A-8F2D-246A-C81FA48F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36D43-7AA7-5954-1EE0-5A3DF9E3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7AE04-2F1F-8B32-B24C-E345D416B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8DC2C-40CF-7A0A-7880-7184C96F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2380-558A-4F62-B49F-B11CDEF18489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E52134-1E05-DC81-FC27-CDB0BF99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F32DD-9AAF-31C1-3303-CE367918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FCC-A03D-415A-A114-1E8C65C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24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344B2-2FFB-00F9-521F-431F854F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74501C-44E2-3608-67DC-AEA5E9724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4F8E5-0B93-9010-E6EF-7E7D3C1A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333AB-121B-759A-0312-B3BB6DF4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2380-558A-4F62-B49F-B11CDEF18489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86C48-605A-93DE-E2AE-9E53CF30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05636D-CE17-38A1-6177-FA2E9742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FCC-A03D-415A-A114-1E8C65C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51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4AC1BF-8A49-8165-D0C1-DB04B6EC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65B70-7B32-1517-2E1C-EBCD5EE7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EB2C6-D687-8D74-3B36-BEEBDB30F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72380-558A-4F62-B49F-B11CDEF18489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20F23-D8A4-D982-0655-7F94874F6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DD20-99FD-D9B3-E2C5-112521F35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BFCC-A03D-415A-A114-1E8C65C6C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78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2F4859-65CE-9987-65E3-4B8C072BC73E}"/>
              </a:ext>
            </a:extLst>
          </p:cNvPr>
          <p:cNvSpPr txBox="1"/>
          <p:nvPr/>
        </p:nvSpPr>
        <p:spPr>
          <a:xfrm>
            <a:off x="3504579" y="2337560"/>
            <a:ext cx="3291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Computer Vision and Deep Learning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A6841-D0C6-5432-656F-7894BAD04328}"/>
              </a:ext>
            </a:extLst>
          </p:cNvPr>
          <p:cNvSpPr txBox="1"/>
          <p:nvPr/>
        </p:nvSpPr>
        <p:spPr>
          <a:xfrm>
            <a:off x="6917873" y="3722554"/>
            <a:ext cx="109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Ch 04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C1FDB-DC97-F47B-2539-9A19023A569F}"/>
              </a:ext>
            </a:extLst>
          </p:cNvPr>
          <p:cNvSpPr txBox="1"/>
          <p:nvPr/>
        </p:nvSpPr>
        <p:spPr>
          <a:xfrm>
            <a:off x="8621486" y="5787628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강명묵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F33F30-6D52-4762-B4B6-8EFE3BF468BC}"/>
              </a:ext>
            </a:extLst>
          </p:cNvPr>
          <p:cNvSpPr/>
          <p:nvPr/>
        </p:nvSpPr>
        <p:spPr>
          <a:xfrm rot="5400000" flipV="1">
            <a:off x="5662447" y="3192314"/>
            <a:ext cx="2272303" cy="448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94441F-A7BE-E339-172A-8BA706633715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3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0BB7847-4929-D57C-4DD4-901C75F92B49}"/>
              </a:ext>
            </a:extLst>
          </p:cNvPr>
          <p:cNvSpPr/>
          <p:nvPr/>
        </p:nvSpPr>
        <p:spPr>
          <a:xfrm>
            <a:off x="74324" y="1817278"/>
            <a:ext cx="5581409" cy="439439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F4859-65CE-9987-65E3-4B8C072BC73E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ko-K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0572BD-0D59-0F03-4683-939FDC2C75D8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613849-07F7-5DA6-38C5-C81F16142683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CF5B04-E67A-330B-623C-96A03A8A86F9}"/>
              </a:ext>
            </a:extLst>
          </p:cNvPr>
          <p:cNvSpPr/>
          <p:nvPr/>
        </p:nvSpPr>
        <p:spPr>
          <a:xfrm>
            <a:off x="6619058" y="3753454"/>
            <a:ext cx="1948543" cy="78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AF1059-947D-EED5-1A3A-53BC1397CEF0}"/>
              </a:ext>
            </a:extLst>
          </p:cNvPr>
          <p:cNvSpPr/>
          <p:nvPr/>
        </p:nvSpPr>
        <p:spPr>
          <a:xfrm>
            <a:off x="6096000" y="1817276"/>
            <a:ext cx="5581406" cy="43943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5C020-430C-236F-26D8-E35250784AED}"/>
              </a:ext>
            </a:extLst>
          </p:cNvPr>
          <p:cNvSpPr txBox="1"/>
          <p:nvPr/>
        </p:nvSpPr>
        <p:spPr>
          <a:xfrm>
            <a:off x="1629560" y="1061829"/>
            <a:ext cx="2470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13298-BF70-8E50-A83F-6B0EA8C174E5}"/>
              </a:ext>
            </a:extLst>
          </p:cNvPr>
          <p:cNvSpPr txBox="1"/>
          <p:nvPr/>
        </p:nvSpPr>
        <p:spPr>
          <a:xfrm>
            <a:off x="7845969" y="877162"/>
            <a:ext cx="2470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space</a:t>
            </a:r>
          </a:p>
          <a:p>
            <a:pPr algn="ctr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(thresholding)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391EFF9-7DF7-ED8E-F2FE-F5A6E652A43E}"/>
              </a:ext>
            </a:extLst>
          </p:cNvPr>
          <p:cNvSpPr/>
          <p:nvPr/>
        </p:nvSpPr>
        <p:spPr>
          <a:xfrm rot="2026982">
            <a:off x="1373922" y="4450078"/>
            <a:ext cx="1584960" cy="65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7B3374-5F77-B09B-168D-78375F94254D}"/>
              </a:ext>
            </a:extLst>
          </p:cNvPr>
          <p:cNvSpPr/>
          <p:nvPr/>
        </p:nvSpPr>
        <p:spPr>
          <a:xfrm rot="2026982">
            <a:off x="7424357" y="4450078"/>
            <a:ext cx="1584960" cy="65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8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0BB7847-4929-D57C-4DD4-901C75F92B49}"/>
              </a:ext>
            </a:extLst>
          </p:cNvPr>
          <p:cNvSpPr/>
          <p:nvPr/>
        </p:nvSpPr>
        <p:spPr>
          <a:xfrm>
            <a:off x="74324" y="1817278"/>
            <a:ext cx="5581409" cy="439439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F4859-65CE-9987-65E3-4B8C072BC73E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ko-K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0572BD-0D59-0F03-4683-939FDC2C75D8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11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613849-07F7-5DA6-38C5-C81F16142683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CF5B04-E67A-330B-623C-96A03A8A86F9}"/>
              </a:ext>
            </a:extLst>
          </p:cNvPr>
          <p:cNvSpPr/>
          <p:nvPr/>
        </p:nvSpPr>
        <p:spPr>
          <a:xfrm>
            <a:off x="6619058" y="3753454"/>
            <a:ext cx="1948543" cy="78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AF1059-947D-EED5-1A3A-53BC1397CEF0}"/>
              </a:ext>
            </a:extLst>
          </p:cNvPr>
          <p:cNvSpPr/>
          <p:nvPr/>
        </p:nvSpPr>
        <p:spPr>
          <a:xfrm>
            <a:off x="6096000" y="1817276"/>
            <a:ext cx="5581406" cy="43943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2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2F4859-65CE-9987-65E3-4B8C072BC73E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Hough Transform(Circle)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0572BD-0D59-0F03-4683-939FDC2C75D8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12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613849-07F7-5DA6-38C5-C81F16142683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EEF9EA-36AA-04BF-2F0D-7AA864118FEC}"/>
              </a:ext>
            </a:extLst>
          </p:cNvPr>
          <p:cNvSpPr txBox="1"/>
          <p:nvPr/>
        </p:nvSpPr>
        <p:spPr>
          <a:xfrm>
            <a:off x="1303584" y="1724462"/>
            <a:ext cx="222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Space</a:t>
            </a:r>
            <a:endParaRPr lang="ko-KR" altLang="en-US" sz="20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E7709-5BC9-E6F0-C88F-F2B8CD6C417D}"/>
              </a:ext>
            </a:extLst>
          </p:cNvPr>
          <p:cNvSpPr/>
          <p:nvPr/>
        </p:nvSpPr>
        <p:spPr>
          <a:xfrm>
            <a:off x="842419" y="2443533"/>
            <a:ext cx="3149478" cy="247966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28C8AA-4CAD-BB83-0D33-E3D0D4BD5D64}"/>
                  </a:ext>
                </a:extLst>
              </p:cNvPr>
              <p:cNvSpPr txBox="1"/>
              <p:nvPr/>
            </p:nvSpPr>
            <p:spPr>
              <a:xfrm>
                <a:off x="517119" y="5099483"/>
                <a:ext cx="3800078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28C8AA-4CAD-BB83-0D33-E3D0D4BD5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" y="5099483"/>
                <a:ext cx="3800078" cy="37555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E88DAEC-7D27-1FEE-3D4E-5DFD0EB7EA44}"/>
              </a:ext>
            </a:extLst>
          </p:cNvPr>
          <p:cNvSpPr txBox="1"/>
          <p:nvPr/>
        </p:nvSpPr>
        <p:spPr>
          <a:xfrm>
            <a:off x="7557317" y="1724461"/>
            <a:ext cx="247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Space</a:t>
            </a:r>
            <a:endParaRPr lang="ko-KR" altLang="en-US" sz="20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EC2684-4F95-BB04-19EA-BA2FC4D7FC26}"/>
              </a:ext>
            </a:extLst>
          </p:cNvPr>
          <p:cNvSpPr/>
          <p:nvPr/>
        </p:nvSpPr>
        <p:spPr>
          <a:xfrm>
            <a:off x="7217944" y="2443533"/>
            <a:ext cx="3149478" cy="2479668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2DE188-1BBF-4BC2-0642-CB8F5D72BF80}"/>
                  </a:ext>
                </a:extLst>
              </p:cNvPr>
              <p:cNvSpPr txBox="1"/>
              <p:nvPr/>
            </p:nvSpPr>
            <p:spPr>
              <a:xfrm>
                <a:off x="6892644" y="5099483"/>
                <a:ext cx="3800078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2DE188-1BBF-4BC2-0642-CB8F5D72B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644" y="5099483"/>
                <a:ext cx="3800078" cy="37555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42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2F4859-65CE-9987-65E3-4B8C072BC73E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RANSAC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0572BD-0D59-0F03-4683-939FDC2C75D8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13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613849-07F7-5DA6-38C5-C81F16142683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EEF9EA-36AA-04BF-2F0D-7AA864118FEC}"/>
              </a:ext>
            </a:extLst>
          </p:cNvPr>
          <p:cNvSpPr txBox="1"/>
          <p:nvPr/>
        </p:nvSpPr>
        <p:spPr>
          <a:xfrm>
            <a:off x="109265" y="830997"/>
            <a:ext cx="1039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sample consensus</a:t>
            </a:r>
          </a:p>
          <a:p>
            <a:r>
              <a:rPr lang="ko-KR" altLang="en-US" sz="24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관측된 데이터들에 대하여 근사 모델의 </a:t>
            </a:r>
            <a:r>
              <a:rPr lang="ko-KR" altLang="en-US" sz="2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파라미터를</a:t>
            </a:r>
            <a:r>
              <a:rPr lang="ko-KR" altLang="en-US" sz="24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추정하는 방법 중 하나</a:t>
            </a:r>
            <a:r>
              <a:rPr lang="en-US" altLang="ko-KR" sz="24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20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8DAEC-7D27-1FEE-3D4E-5DFD0EB7EA44}"/>
              </a:ext>
            </a:extLst>
          </p:cNvPr>
          <p:cNvSpPr txBox="1"/>
          <p:nvPr/>
        </p:nvSpPr>
        <p:spPr>
          <a:xfrm>
            <a:off x="7557318" y="5930015"/>
            <a:ext cx="247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inlier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EC2684-4F95-BB04-19EA-BA2FC4D7FC26}"/>
              </a:ext>
            </a:extLst>
          </p:cNvPr>
          <p:cNvSpPr/>
          <p:nvPr/>
        </p:nvSpPr>
        <p:spPr>
          <a:xfrm>
            <a:off x="6890326" y="2650990"/>
            <a:ext cx="3924096" cy="308954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ABC6E8-9D32-75B2-0EE3-8F795CB29F68}"/>
                  </a:ext>
                </a:extLst>
              </p:cNvPr>
              <p:cNvSpPr txBox="1"/>
              <p:nvPr/>
            </p:nvSpPr>
            <p:spPr>
              <a:xfrm>
                <a:off x="834606" y="3882224"/>
                <a:ext cx="3800078" cy="1292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ko-KR" altLang="en-US" sz="2400" b="1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모델 검증</a:t>
                </a:r>
                <a:endParaRPr lang="en-US" altLang="ko-KR" sz="2400" b="1" dirty="0">
                  <a:solidFill>
                    <a:srgbClr val="1F1F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ko-KR" altLang="en-US" dirty="0">
                    <a:solidFill>
                      <a:schemeClr val="tx1"/>
                    </a:solidFill>
                  </a:rPr>
                  <a:t>직선의 방정식으로부터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의 범위 안에 있는 점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inlier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의 범위 </a:t>
                </a:r>
                <a:r>
                  <a:rPr lang="ko-KR" altLang="en-US" dirty="0"/>
                  <a:t>밖에 있는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점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dirty="0"/>
                  <a:t>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lier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ABC6E8-9D32-75B2-0EE3-8F795CB2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06" y="3882224"/>
                <a:ext cx="3800078" cy="1292662"/>
              </a:xfrm>
              <a:prstGeom prst="rect">
                <a:avLst/>
              </a:prstGeom>
              <a:blipFill>
                <a:blip r:embed="rId6"/>
                <a:stretch>
                  <a:fillRect l="-2568" t="-4245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EC7192B-A5C4-ABB7-F263-2AA152DBF711}"/>
              </a:ext>
            </a:extLst>
          </p:cNvPr>
          <p:cNvSpPr txBox="1"/>
          <p:nvPr/>
        </p:nvSpPr>
        <p:spPr>
          <a:xfrm>
            <a:off x="834605" y="2843412"/>
            <a:ext cx="50865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모델 추정</a:t>
            </a:r>
            <a:endParaRPr lang="en-US" altLang="ko-KR" sz="2400" b="1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이미지에서 </a:t>
            </a:r>
            <a:r>
              <a:rPr lang="ko-KR" altLang="en-US" dirty="0" err="1"/>
              <a:t>랜덤한</a:t>
            </a:r>
            <a:r>
              <a:rPr lang="ko-KR" altLang="en-US" dirty="0"/>
              <a:t> 두 점 선택</a:t>
            </a:r>
            <a:r>
              <a:rPr lang="en-US" altLang="ko-KR" dirty="0"/>
              <a:t>(</a:t>
            </a:r>
            <a:r>
              <a:rPr lang="ko-KR" altLang="en-US" dirty="0"/>
              <a:t>직선의 방정식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61278-D63C-0898-017E-4191BC4C7528}"/>
              </a:ext>
            </a:extLst>
          </p:cNvPr>
          <p:cNvSpPr txBox="1"/>
          <p:nvPr/>
        </p:nvSpPr>
        <p:spPr>
          <a:xfrm>
            <a:off x="834606" y="5475035"/>
            <a:ext cx="38000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ko-KR" altLang="en-US" sz="24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반복</a:t>
            </a:r>
            <a:endParaRPr lang="en-US" altLang="ko-KR" sz="2400" b="1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/>
              <a:t>iteration</a:t>
            </a:r>
            <a:r>
              <a:rPr lang="ko-KR" altLang="en-US" dirty="0">
                <a:solidFill>
                  <a:schemeClr val="tx1"/>
                </a:solidFill>
              </a:rPr>
              <a:t>만큼 </a:t>
            </a:r>
            <a:r>
              <a:rPr lang="en-US" altLang="ko-KR" dirty="0">
                <a:solidFill>
                  <a:schemeClr val="tx1"/>
                </a:solidFill>
              </a:rPr>
              <a:t>1,2</a:t>
            </a:r>
            <a:r>
              <a:rPr lang="ko-KR" altLang="en-US" dirty="0">
                <a:solidFill>
                  <a:schemeClr val="tx1"/>
                </a:solidFill>
              </a:rPr>
              <a:t>번을 반복하며 </a:t>
            </a:r>
            <a:r>
              <a:rPr lang="en-US" altLang="ko-KR" dirty="0">
                <a:solidFill>
                  <a:schemeClr val="tx1"/>
                </a:solidFill>
              </a:rPr>
              <a:t>inlier</a:t>
            </a:r>
            <a:r>
              <a:rPr lang="ko-KR" altLang="en-US" dirty="0">
                <a:solidFill>
                  <a:schemeClr val="tx1"/>
                </a:solidFill>
              </a:rPr>
              <a:t>가 최대가 되는 지점 찾기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FAC8B44-45A6-1EEF-7C58-4C3ECEB38A4D}"/>
              </a:ext>
            </a:extLst>
          </p:cNvPr>
          <p:cNvCxnSpPr/>
          <p:nvPr/>
        </p:nvCxnSpPr>
        <p:spPr>
          <a:xfrm flipV="1">
            <a:off x="7905750" y="3533775"/>
            <a:ext cx="2438400" cy="20460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DFC5351-9E2C-B749-BA06-E6D0754CEC0C}"/>
              </a:ext>
            </a:extLst>
          </p:cNvPr>
          <p:cNvCxnSpPr/>
          <p:nvPr/>
        </p:nvCxnSpPr>
        <p:spPr>
          <a:xfrm flipV="1">
            <a:off x="7124700" y="2666120"/>
            <a:ext cx="2438400" cy="20460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C47A466-2CFA-2C2E-EBF9-3191CDC18C41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14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7F12C-BBDE-6113-96C9-26456095E7F5}"/>
              </a:ext>
            </a:extLst>
          </p:cNvPr>
          <p:cNvSpPr txBox="1"/>
          <p:nvPr/>
        </p:nvSpPr>
        <p:spPr>
          <a:xfrm>
            <a:off x="4450080" y="3105834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감사합니다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CE8690-614D-D792-BB35-9A3E70EBEB11}"/>
              </a:ext>
            </a:extLst>
          </p:cNvPr>
          <p:cNvSpPr/>
          <p:nvPr/>
        </p:nvSpPr>
        <p:spPr>
          <a:xfrm rot="10800000" flipV="1">
            <a:off x="5149264" y="3752165"/>
            <a:ext cx="2272303" cy="44818"/>
          </a:xfrm>
          <a:prstGeom prst="rect">
            <a:avLst/>
          </a:prstGeom>
          <a:solidFill>
            <a:schemeClr val="dk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1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5EAC0C0-1700-841B-3E71-8A9661F085A1}"/>
              </a:ext>
            </a:extLst>
          </p:cNvPr>
          <p:cNvSpPr/>
          <p:nvPr/>
        </p:nvSpPr>
        <p:spPr>
          <a:xfrm>
            <a:off x="0" y="0"/>
            <a:ext cx="6317666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DD3ED1-783E-2CB3-B499-9A4A7AA03327}"/>
              </a:ext>
            </a:extLst>
          </p:cNvPr>
          <p:cNvSpPr/>
          <p:nvPr/>
        </p:nvSpPr>
        <p:spPr>
          <a:xfrm>
            <a:off x="5848536" y="13063"/>
            <a:ext cx="634346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CBC40-4E1C-58E7-8F0E-A0D28A48B528}"/>
              </a:ext>
            </a:extLst>
          </p:cNvPr>
          <p:cNvSpPr txBox="1"/>
          <p:nvPr/>
        </p:nvSpPr>
        <p:spPr>
          <a:xfrm>
            <a:off x="1833714" y="3055098"/>
            <a:ext cx="252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Contents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3B68F8-891E-D2EB-2724-EB001DEF5FC9}"/>
              </a:ext>
            </a:extLst>
          </p:cNvPr>
          <p:cNvCxnSpPr>
            <a:cxnSpLocks/>
          </p:cNvCxnSpPr>
          <p:nvPr/>
        </p:nvCxnSpPr>
        <p:spPr>
          <a:xfrm>
            <a:off x="1700914" y="3886200"/>
            <a:ext cx="279843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F016A96-A092-A2B9-4442-2B8B513B33B7}"/>
              </a:ext>
            </a:extLst>
          </p:cNvPr>
          <p:cNvCxnSpPr>
            <a:cxnSpLocks/>
          </p:cNvCxnSpPr>
          <p:nvPr/>
        </p:nvCxnSpPr>
        <p:spPr>
          <a:xfrm>
            <a:off x="1700914" y="3000375"/>
            <a:ext cx="279843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F123AD-4707-A6DE-4111-B14266DF5915}"/>
              </a:ext>
            </a:extLst>
          </p:cNvPr>
          <p:cNvSpPr txBox="1"/>
          <p:nvPr/>
        </p:nvSpPr>
        <p:spPr>
          <a:xfrm>
            <a:off x="6509850" y="834709"/>
            <a:ext cx="411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Hough Transform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907E0-C982-F3A0-F2A1-CD8E4A5BA371}"/>
              </a:ext>
            </a:extLst>
          </p:cNvPr>
          <p:cNvSpPr txBox="1"/>
          <p:nvPr/>
        </p:nvSpPr>
        <p:spPr>
          <a:xfrm>
            <a:off x="6509849" y="2450568"/>
            <a:ext cx="517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RANSAC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F2E16B-681F-864B-9693-F5F13D8D6532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3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2F4859-65CE-9987-65E3-4B8C072BC73E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Hough Transform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0572BD-0D59-0F03-4683-939FDC2C75D8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613849-07F7-5DA6-38C5-C81F16142683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EEF9EA-36AA-04BF-2F0D-7AA864118FEC}"/>
              </a:ext>
            </a:extLst>
          </p:cNvPr>
          <p:cNvSpPr txBox="1"/>
          <p:nvPr/>
        </p:nvSpPr>
        <p:spPr>
          <a:xfrm>
            <a:off x="191587" y="1064189"/>
            <a:ext cx="108838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Hough Transform</a:t>
            </a:r>
          </a:p>
          <a:p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다양한</a:t>
            </a:r>
            <a:r>
              <a:rPr lang="ko-KR" altLang="en-US" sz="20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ko-KR" alt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</a:t>
            </a:r>
            <a:r>
              <a:rPr lang="ko-KR" altLang="en-US" sz="20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진짜 </a:t>
            </a:r>
            <a:r>
              <a:rPr lang="en-US" altLang="ko-KR" sz="20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ko-KR" alt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찾아가는 과정</a:t>
            </a:r>
            <a:endParaRPr lang="en-US" altLang="ko-KR" sz="20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경계선</a:t>
            </a:r>
            <a:r>
              <a:rPr lang="ko-KR" alt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</a:t>
            </a:r>
            <a:r>
              <a:rPr lang="ko-KR" altLang="en-US" sz="20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적은 수의 파라미터</a:t>
            </a:r>
            <a:r>
              <a:rPr lang="ko-KR" alt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로 표현 가능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FF09C0-A0FE-C210-E36B-67C28117ACFF}"/>
              </a:ext>
            </a:extLst>
          </p:cNvPr>
          <p:cNvSpPr txBox="1"/>
          <p:nvPr/>
        </p:nvSpPr>
        <p:spPr>
          <a:xfrm>
            <a:off x="7008841" y="3364349"/>
            <a:ext cx="4210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: Edge Point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1DAFEC-F8A4-0807-23F4-D34DED503887}"/>
              </a:ext>
            </a:extLst>
          </p:cNvPr>
          <p:cNvSpPr txBox="1"/>
          <p:nvPr/>
        </p:nvSpPr>
        <p:spPr>
          <a:xfrm>
            <a:off x="7008841" y="4557176"/>
            <a:ext cx="3342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: Detect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altLang="ko-KR" sz="24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70569C-98F9-BF10-A723-92A8F64E503B}"/>
                  </a:ext>
                </a:extLst>
              </p:cNvPr>
              <p:cNvSpPr txBox="1"/>
              <p:nvPr/>
            </p:nvSpPr>
            <p:spPr>
              <a:xfrm>
                <a:off x="7008841" y="5750004"/>
                <a:ext cx="38000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2400" dirty="0">
                  <a:solidFill>
                    <a:srgbClr val="1F1F1F"/>
                  </a:solidFill>
                  <a:latin typeface="ElsevierGulliver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70569C-98F9-BF10-A723-92A8F64E5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841" y="5750004"/>
                <a:ext cx="3800078" cy="461665"/>
              </a:xfrm>
              <a:prstGeom prst="rect">
                <a:avLst/>
              </a:prstGeom>
              <a:blipFill>
                <a:blip r:embed="rId5"/>
                <a:stretch>
                  <a:fillRect l="-2568" t="-11842" b="-27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E7709-5BC9-E6F0-C88F-F2B8CD6C417D}"/>
              </a:ext>
            </a:extLst>
          </p:cNvPr>
          <p:cNvSpPr/>
          <p:nvPr/>
        </p:nvSpPr>
        <p:spPr>
          <a:xfrm>
            <a:off x="1147219" y="3732001"/>
            <a:ext cx="3149478" cy="2479668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4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2F4859-65CE-9987-65E3-4B8C072BC73E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Hough Transform(Line)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0572BD-0D59-0F03-4683-939FDC2C75D8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613849-07F7-5DA6-38C5-C81F16142683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EEF9EA-36AA-04BF-2F0D-7AA864118FEC}"/>
              </a:ext>
            </a:extLst>
          </p:cNvPr>
          <p:cNvSpPr txBox="1"/>
          <p:nvPr/>
        </p:nvSpPr>
        <p:spPr>
          <a:xfrm>
            <a:off x="1303584" y="1292663"/>
            <a:ext cx="222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Space</a:t>
            </a:r>
            <a:endParaRPr lang="ko-KR" altLang="en-US" sz="20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E7709-5BC9-E6F0-C88F-F2B8CD6C417D}"/>
              </a:ext>
            </a:extLst>
          </p:cNvPr>
          <p:cNvSpPr/>
          <p:nvPr/>
        </p:nvSpPr>
        <p:spPr>
          <a:xfrm>
            <a:off x="842419" y="2011734"/>
            <a:ext cx="3149478" cy="247966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28C8AA-4CAD-BB83-0D33-E3D0D4BD5D64}"/>
                  </a:ext>
                </a:extLst>
              </p:cNvPr>
              <p:cNvSpPr txBox="1"/>
              <p:nvPr/>
            </p:nvSpPr>
            <p:spPr>
              <a:xfrm>
                <a:off x="517119" y="4667684"/>
                <a:ext cx="38000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800" b="1" i="1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b="1" i="1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en-US" altLang="ko-K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800" b="1" i="1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b="1" i="1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28C8AA-4CAD-BB83-0D33-E3D0D4BD5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" y="4667684"/>
                <a:ext cx="3800078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E88DAEC-7D27-1FEE-3D4E-5DFD0EB7EA44}"/>
              </a:ext>
            </a:extLst>
          </p:cNvPr>
          <p:cNvSpPr txBox="1"/>
          <p:nvPr/>
        </p:nvSpPr>
        <p:spPr>
          <a:xfrm>
            <a:off x="7557317" y="1292662"/>
            <a:ext cx="247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Space</a:t>
            </a:r>
            <a:endParaRPr lang="ko-KR" altLang="en-US" sz="20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EC2684-4F95-BB04-19EA-BA2FC4D7FC26}"/>
              </a:ext>
            </a:extLst>
          </p:cNvPr>
          <p:cNvSpPr/>
          <p:nvPr/>
        </p:nvSpPr>
        <p:spPr>
          <a:xfrm>
            <a:off x="7217944" y="2011734"/>
            <a:ext cx="3149478" cy="2479668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2DE188-1BBF-4BC2-0642-CB8F5D72BF80}"/>
                  </a:ext>
                </a:extLst>
              </p:cNvPr>
              <p:cNvSpPr txBox="1"/>
              <p:nvPr/>
            </p:nvSpPr>
            <p:spPr>
              <a:xfrm>
                <a:off x="6892644" y="4667684"/>
                <a:ext cx="38000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altLang="ko-KR" b="1" i="1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2DE188-1BBF-4BC2-0642-CB8F5D72B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644" y="4667684"/>
                <a:ext cx="3800078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A7BD4E2-5283-DEAF-98C5-D2E1589315AE}"/>
              </a:ext>
            </a:extLst>
          </p:cNvPr>
          <p:cNvSpPr txBox="1"/>
          <p:nvPr/>
        </p:nvSpPr>
        <p:spPr>
          <a:xfrm>
            <a:off x="517119" y="5380671"/>
            <a:ext cx="3800078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Line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D45E2-C2EF-62C8-B2B8-B176ED4E7C87}"/>
              </a:ext>
            </a:extLst>
          </p:cNvPr>
          <p:cNvSpPr txBox="1"/>
          <p:nvPr/>
        </p:nvSpPr>
        <p:spPr>
          <a:xfrm>
            <a:off x="517119" y="6022348"/>
            <a:ext cx="3800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Point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2022B6-BE0C-EAF1-1B8A-5AB050B5818A}"/>
              </a:ext>
            </a:extLst>
          </p:cNvPr>
          <p:cNvSpPr txBox="1"/>
          <p:nvPr/>
        </p:nvSpPr>
        <p:spPr>
          <a:xfrm>
            <a:off x="6890326" y="5380671"/>
            <a:ext cx="3800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Point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4D5288-2154-B528-4617-3C19861E4443}"/>
              </a:ext>
            </a:extLst>
          </p:cNvPr>
          <p:cNvSpPr txBox="1"/>
          <p:nvPr/>
        </p:nvSpPr>
        <p:spPr>
          <a:xfrm>
            <a:off x="6890326" y="6022348"/>
            <a:ext cx="3800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Line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4F75CF-5A4F-19F9-3B98-E9DC95E622C2}"/>
              </a:ext>
            </a:extLst>
          </p:cNvPr>
          <p:cNvCxnSpPr>
            <a:cxnSpLocks/>
          </p:cNvCxnSpPr>
          <p:nvPr/>
        </p:nvCxnSpPr>
        <p:spPr>
          <a:xfrm>
            <a:off x="3688080" y="5565336"/>
            <a:ext cx="4013200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39B83FF-D0FE-3E3A-40E6-A02CA5D553BF}"/>
              </a:ext>
            </a:extLst>
          </p:cNvPr>
          <p:cNvCxnSpPr>
            <a:cxnSpLocks/>
          </p:cNvCxnSpPr>
          <p:nvPr/>
        </p:nvCxnSpPr>
        <p:spPr>
          <a:xfrm>
            <a:off x="3688080" y="6221829"/>
            <a:ext cx="4013200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89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2F4859-65CE-9987-65E3-4B8C072BC73E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Hough Transform(Line)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0572BD-0D59-0F03-4683-939FDC2C75D8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613849-07F7-5DA6-38C5-C81F16142683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A9DEF-730D-520F-5AE0-F30BC2A16285}"/>
              </a:ext>
            </a:extLst>
          </p:cNvPr>
          <p:cNvSpPr/>
          <p:nvPr/>
        </p:nvSpPr>
        <p:spPr>
          <a:xfrm>
            <a:off x="1189972" y="1654809"/>
            <a:ext cx="4735507" cy="372839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3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2F4859-65CE-9987-65E3-4B8C072BC73E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Hough Transform(Line)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0572BD-0D59-0F03-4683-939FDC2C75D8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613849-07F7-5DA6-38C5-C81F16142683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EEF9EA-36AA-04BF-2F0D-7AA864118FEC}"/>
              </a:ext>
            </a:extLst>
          </p:cNvPr>
          <p:cNvSpPr txBox="1"/>
          <p:nvPr/>
        </p:nvSpPr>
        <p:spPr>
          <a:xfrm>
            <a:off x="1303584" y="1292663"/>
            <a:ext cx="222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Space</a:t>
            </a:r>
            <a:endParaRPr lang="ko-KR" altLang="en-US" sz="20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E7709-5BC9-E6F0-C88F-F2B8CD6C417D}"/>
              </a:ext>
            </a:extLst>
          </p:cNvPr>
          <p:cNvSpPr/>
          <p:nvPr/>
        </p:nvSpPr>
        <p:spPr>
          <a:xfrm>
            <a:off x="842419" y="2011734"/>
            <a:ext cx="3149478" cy="247966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28C8AA-4CAD-BB83-0D33-E3D0D4BD5D64}"/>
                  </a:ext>
                </a:extLst>
              </p:cNvPr>
              <p:cNvSpPr txBox="1"/>
              <p:nvPr/>
            </p:nvSpPr>
            <p:spPr>
              <a:xfrm>
                <a:off x="517119" y="4667684"/>
                <a:ext cx="38000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 i="1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  <m:r>
                        <a:rPr lang="en-US" altLang="ko-KR" sz="1800" b="1" i="1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func>
                        <m:funcPr>
                          <m:ctrlPr>
                            <a:rPr lang="en-US" altLang="ko-K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ko-KR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func>
                      <m:r>
                        <a:rPr lang="en-US" altLang="ko-KR" sz="1800" b="1" i="1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func>
                        <m:func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28C8AA-4CAD-BB83-0D33-E3D0D4BD5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9" y="4667684"/>
                <a:ext cx="3800078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E88DAEC-7D27-1FEE-3D4E-5DFD0EB7EA44}"/>
              </a:ext>
            </a:extLst>
          </p:cNvPr>
          <p:cNvSpPr txBox="1"/>
          <p:nvPr/>
        </p:nvSpPr>
        <p:spPr>
          <a:xfrm>
            <a:off x="7557317" y="1292662"/>
            <a:ext cx="247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Space</a:t>
            </a:r>
            <a:endParaRPr lang="ko-KR" altLang="en-US" sz="20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EC2684-4F95-BB04-19EA-BA2FC4D7FC26}"/>
              </a:ext>
            </a:extLst>
          </p:cNvPr>
          <p:cNvSpPr/>
          <p:nvPr/>
        </p:nvSpPr>
        <p:spPr>
          <a:xfrm>
            <a:off x="7217944" y="2011734"/>
            <a:ext cx="3149478" cy="2479668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2DE188-1BBF-4BC2-0642-CB8F5D72BF80}"/>
                  </a:ext>
                </a:extLst>
              </p:cNvPr>
              <p:cNvSpPr txBox="1"/>
              <p:nvPr/>
            </p:nvSpPr>
            <p:spPr>
              <a:xfrm>
                <a:off x="6892644" y="4667684"/>
                <a:ext cx="38000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  <m:r>
                        <a:rPr lang="en-US" altLang="ko-KR" b="1" i="1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func>
                        <m:func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ko-KR" alt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func>
                      <m:r>
                        <a:rPr lang="en-US" altLang="ko-KR" b="1" i="1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func>
                        <m:func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𝒄𝒐𝒔</m:t>
                          </m:r>
                        </m:fName>
                        <m:e>
                          <m:r>
                            <a:rPr lang="ko-KR" alt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2DE188-1BBF-4BC2-0642-CB8F5D72B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644" y="4667684"/>
                <a:ext cx="3800078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A7BD4E2-5283-DEAF-98C5-D2E1589315AE}"/>
              </a:ext>
            </a:extLst>
          </p:cNvPr>
          <p:cNvSpPr txBox="1"/>
          <p:nvPr/>
        </p:nvSpPr>
        <p:spPr>
          <a:xfrm>
            <a:off x="517119" y="5380671"/>
            <a:ext cx="3800078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Line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D45E2-C2EF-62C8-B2B8-B176ED4E7C87}"/>
              </a:ext>
            </a:extLst>
          </p:cNvPr>
          <p:cNvSpPr txBox="1"/>
          <p:nvPr/>
        </p:nvSpPr>
        <p:spPr>
          <a:xfrm>
            <a:off x="517119" y="6022348"/>
            <a:ext cx="3800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Point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2022B6-BE0C-EAF1-1B8A-5AB050B5818A}"/>
              </a:ext>
            </a:extLst>
          </p:cNvPr>
          <p:cNvSpPr txBox="1"/>
          <p:nvPr/>
        </p:nvSpPr>
        <p:spPr>
          <a:xfrm>
            <a:off x="6890326" y="5380671"/>
            <a:ext cx="3800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Point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4D5288-2154-B528-4617-3C19861E4443}"/>
              </a:ext>
            </a:extLst>
          </p:cNvPr>
          <p:cNvSpPr txBox="1"/>
          <p:nvPr/>
        </p:nvSpPr>
        <p:spPr>
          <a:xfrm>
            <a:off x="6890326" y="6022348"/>
            <a:ext cx="3800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Line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4F75CF-5A4F-19F9-3B98-E9DC95E622C2}"/>
              </a:ext>
            </a:extLst>
          </p:cNvPr>
          <p:cNvCxnSpPr>
            <a:cxnSpLocks/>
          </p:cNvCxnSpPr>
          <p:nvPr/>
        </p:nvCxnSpPr>
        <p:spPr>
          <a:xfrm>
            <a:off x="3688080" y="5565336"/>
            <a:ext cx="4013200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39B83FF-D0FE-3E3A-40E6-A02CA5D553BF}"/>
              </a:ext>
            </a:extLst>
          </p:cNvPr>
          <p:cNvCxnSpPr>
            <a:cxnSpLocks/>
          </p:cNvCxnSpPr>
          <p:nvPr/>
        </p:nvCxnSpPr>
        <p:spPr>
          <a:xfrm>
            <a:off x="3688080" y="6221829"/>
            <a:ext cx="4013200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46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0BB7847-4929-D57C-4DD4-901C75F92B49}"/>
              </a:ext>
            </a:extLst>
          </p:cNvPr>
          <p:cNvSpPr/>
          <p:nvPr/>
        </p:nvSpPr>
        <p:spPr>
          <a:xfrm>
            <a:off x="5097961" y="1262951"/>
            <a:ext cx="6983202" cy="54980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F4859-65CE-9987-65E3-4B8C072BC73E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ko-K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0572BD-0D59-0F03-4683-939FDC2C75D8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613849-07F7-5DA6-38C5-C81F16142683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A17B68-01EA-C29D-7440-D6D5B3BA17F7}"/>
              </a:ext>
            </a:extLst>
          </p:cNvPr>
          <p:cNvSpPr txBox="1"/>
          <p:nvPr/>
        </p:nvSpPr>
        <p:spPr>
          <a:xfrm>
            <a:off x="153732" y="757725"/>
            <a:ext cx="45198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파라미터 공간 생성 및 투표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139B5B-4DF8-7E85-5880-22F9E82E4076}"/>
                  </a:ext>
                </a:extLst>
              </p:cNvPr>
              <p:cNvSpPr txBox="1"/>
              <p:nvPr/>
            </p:nvSpPr>
            <p:spPr>
              <a:xfrm>
                <a:off x="919634" y="4995563"/>
                <a:ext cx="30635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ko-KR" altLang="en-US" sz="200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ko-KR" altLang="en-US" sz="200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ko-KR" altLang="en-US" sz="200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ko-KR" altLang="en-US" sz="200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ko-KR" altLang="en-US" sz="20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ko-KR" sz="2000" dirty="0">
                  <a:solidFill>
                    <a:srgbClr val="1F1F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rgbClr val="1F1F1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</a:t>
                </a:r>
                <a:r>
                  <a:rPr lang="en-US" altLang="ko-KR" sz="20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ko-KR" altLang="en-US" sz="20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간격으로 이산화</a:t>
                </a:r>
                <a:endParaRPr lang="en-US" altLang="ko-KR" sz="2000" dirty="0">
                  <a:solidFill>
                    <a:srgbClr val="1F1F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139B5B-4DF8-7E85-5880-22F9E82E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34" y="4995563"/>
                <a:ext cx="3063599" cy="707886"/>
              </a:xfrm>
              <a:prstGeom prst="rect">
                <a:avLst/>
              </a:prstGeom>
              <a:blipFill>
                <a:blip r:embed="rId6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79CCFD-AFBC-3C55-9BC3-C85F79BAEA4A}"/>
              </a:ext>
            </a:extLst>
          </p:cNvPr>
          <p:cNvSpPr/>
          <p:nvPr/>
        </p:nvSpPr>
        <p:spPr>
          <a:xfrm>
            <a:off x="894465" y="2658537"/>
            <a:ext cx="2751463" cy="226375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94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0BB7847-4929-D57C-4DD4-901C75F92B49}"/>
              </a:ext>
            </a:extLst>
          </p:cNvPr>
          <p:cNvSpPr/>
          <p:nvPr/>
        </p:nvSpPr>
        <p:spPr>
          <a:xfrm>
            <a:off x="5097961" y="1262951"/>
            <a:ext cx="6983202" cy="54980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F4859-65CE-9987-65E3-4B8C072BC73E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ko-K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0572BD-0D59-0F03-4683-939FDC2C75D8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613849-07F7-5DA6-38C5-C81F16142683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A17B68-01EA-C29D-7440-D6D5B3BA17F7}"/>
              </a:ext>
            </a:extLst>
          </p:cNvPr>
          <p:cNvSpPr txBox="1"/>
          <p:nvPr/>
        </p:nvSpPr>
        <p:spPr>
          <a:xfrm>
            <a:off x="153732" y="757725"/>
            <a:ext cx="4519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지역 최댓값 찾기</a:t>
            </a: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39B5B-4DF8-7E85-5880-22F9E82E4076}"/>
              </a:ext>
            </a:extLst>
          </p:cNvPr>
          <p:cNvSpPr txBox="1"/>
          <p:nvPr/>
        </p:nvSpPr>
        <p:spPr>
          <a:xfrm>
            <a:off x="919634" y="4995563"/>
            <a:ext cx="2751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local maxima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396E35-9FE2-F875-DDE0-0FF9EC0B3D0F}"/>
              </a:ext>
            </a:extLst>
          </p:cNvPr>
          <p:cNvSpPr/>
          <p:nvPr/>
        </p:nvSpPr>
        <p:spPr>
          <a:xfrm>
            <a:off x="919634" y="2645991"/>
            <a:ext cx="2807780" cy="22106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1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0BB7847-4929-D57C-4DD4-901C75F92B49}"/>
              </a:ext>
            </a:extLst>
          </p:cNvPr>
          <p:cNvSpPr/>
          <p:nvPr/>
        </p:nvSpPr>
        <p:spPr>
          <a:xfrm>
            <a:off x="5097961" y="1262951"/>
            <a:ext cx="6983202" cy="54980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F4859-65CE-9987-65E3-4B8C072BC73E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ko-K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0572BD-0D59-0F03-4683-939FDC2C75D8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613849-07F7-5DA6-38C5-C81F16142683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A17B68-01EA-C29D-7440-D6D5B3BA17F7}"/>
              </a:ext>
            </a:extLst>
          </p:cNvPr>
          <p:cNvSpPr txBox="1"/>
          <p:nvPr/>
        </p:nvSpPr>
        <p:spPr>
          <a:xfrm>
            <a:off x="153732" y="757725"/>
            <a:ext cx="4519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이미지에 직선 그리기</a:t>
            </a: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05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</TotalTime>
  <Words>912</Words>
  <Application>Microsoft Office PowerPoint</Application>
  <PresentationFormat>와이드스크린</PresentationFormat>
  <Paragraphs>129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ElsevierGulliver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강명묵</dc:creator>
  <cp:lastModifiedBy>강명묵</cp:lastModifiedBy>
  <cp:revision>1</cp:revision>
  <dcterms:created xsi:type="dcterms:W3CDTF">2023-12-17T07:19:55Z</dcterms:created>
  <dcterms:modified xsi:type="dcterms:W3CDTF">2024-03-18T14:27:59Z</dcterms:modified>
</cp:coreProperties>
</file>