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6" r:id="rId9"/>
    <p:sldId id="262" r:id="rId10"/>
    <p:sldId id="267" r:id="rId11"/>
    <p:sldId id="270" r:id="rId12"/>
    <p:sldId id="271" r:id="rId13"/>
    <p:sldId id="272" r:id="rId14"/>
    <p:sldId id="273" r:id="rId15"/>
    <p:sldId id="282" r:id="rId16"/>
    <p:sldId id="269" r:id="rId17"/>
    <p:sldId id="268" r:id="rId18"/>
    <p:sldId id="274" r:id="rId19"/>
    <p:sldId id="275" r:id="rId20"/>
    <p:sldId id="276" r:id="rId21"/>
    <p:sldId id="280" r:id="rId22"/>
    <p:sldId id="277" r:id="rId23"/>
    <p:sldId id="281" r:id="rId24"/>
    <p:sldId id="279" r:id="rId25"/>
    <p:sldId id="278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0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7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7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71DD-4366-43A3-9051-520C748F8A7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1CFA-8C6A-45FD-9FAB-6C7D4A04F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5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task.html" TargetMode="External"/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lglgithub/CyberSecurity-A-Study-with-KDD99-Dataset/blob/master/KDD'99-SupervisedLearning-SVM.ipynb" TargetMode="External"/><Relationship Id="rId4" Type="http://schemas.openxmlformats.org/officeDocument/2006/relationships/hyperlink" Target="https://scikit-learn.org/stable/modules/generated/sklearn.datasets.fetch_kddcup99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simple-example-of-pipeline-in-machine-learning-with-scikit-learn-e726ffbb6976" TargetMode="External"/><Relationship Id="rId2" Type="http://schemas.openxmlformats.org/officeDocument/2006/relationships/hyperlink" Target="https://datascienceschool.net/view-notebook/f43be7d6515b48c0beb909826993c85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amberjrivera/8c5c145516f5a2e894681e16a8095b5c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KDD </a:t>
            </a:r>
            <a:r>
              <a:rPr lang="ko-KR" altLang="en-US" dirty="0"/>
              <a:t>실습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KDD cup 1999 Data</a:t>
            </a:r>
            <a:r>
              <a:rPr lang="ko-KR" altLang="en-US" dirty="0"/>
              <a:t>를 이용한 실습</a:t>
            </a:r>
          </a:p>
        </p:txBody>
      </p:sp>
    </p:spTree>
    <p:extLst>
      <p:ext uri="{BB962C8B-B14F-4D97-AF65-F5344CB8AC3E}">
        <p14:creationId xmlns:p14="http://schemas.microsoft.com/office/powerpoint/2010/main" val="326277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332" y="1825625"/>
            <a:ext cx="306733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554" y="2004646"/>
            <a:ext cx="193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모델생성</a:t>
            </a:r>
            <a:endParaRPr lang="en-US" altLang="ko-KR" dirty="0"/>
          </a:p>
          <a:p>
            <a:r>
              <a:rPr lang="ko-KR" altLang="en-US" dirty="0"/>
              <a:t>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91714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19" y="1489687"/>
            <a:ext cx="5331962" cy="5262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554" y="2004646"/>
            <a:ext cx="193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결과 </a:t>
            </a:r>
            <a:r>
              <a:rPr lang="en-US" altLang="ko-KR" dirty="0"/>
              <a:t>Plot</a:t>
            </a:r>
          </a:p>
          <a:p>
            <a:endParaRPr lang="en-US" altLang="ko-KR" dirty="0"/>
          </a:p>
          <a:p>
            <a:r>
              <a:rPr lang="en-US" altLang="ko-KR" dirty="0"/>
              <a:t>- SVM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0940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745459"/>
            <a:ext cx="9210675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276" y="1775500"/>
            <a:ext cx="301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결과 </a:t>
            </a:r>
            <a:r>
              <a:rPr lang="en-US" altLang="ko-KR" dirty="0"/>
              <a:t>Plot</a:t>
            </a:r>
          </a:p>
          <a:p>
            <a:r>
              <a:rPr lang="en-US" altLang="ko-KR" dirty="0"/>
              <a:t>-SVM </a:t>
            </a:r>
            <a:r>
              <a:rPr lang="ko-KR" altLang="en-US" dirty="0"/>
              <a:t>성능평가 코드</a:t>
            </a:r>
          </a:p>
        </p:txBody>
      </p:sp>
    </p:spTree>
    <p:extLst>
      <p:ext uri="{BB962C8B-B14F-4D97-AF65-F5344CB8AC3E}">
        <p14:creationId xmlns:p14="http://schemas.microsoft.com/office/powerpoint/2010/main" val="243118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89" y="1381858"/>
            <a:ext cx="5895975" cy="527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1685"/>
            <a:ext cx="301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결과 </a:t>
            </a:r>
            <a:r>
              <a:rPr lang="en-US" altLang="ko-KR" dirty="0"/>
              <a:t>Plot</a:t>
            </a:r>
          </a:p>
          <a:p>
            <a:r>
              <a:rPr lang="en-US" altLang="ko-KR" dirty="0"/>
              <a:t>-Model plot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17066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31" y="2999013"/>
            <a:ext cx="8153400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1685"/>
            <a:ext cx="301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결과 </a:t>
            </a:r>
            <a:r>
              <a:rPr lang="en-US" altLang="ko-KR" dirty="0"/>
              <a:t>Plot</a:t>
            </a:r>
          </a:p>
          <a:p>
            <a:r>
              <a:rPr lang="en-US" altLang="ko-KR" dirty="0"/>
              <a:t>-Model plot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72138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KDD99 </a:t>
            </a:r>
            <a:r>
              <a:rPr lang="ko-KR" altLang="en-US" dirty="0"/>
              <a:t>데이터를 이용한 </a:t>
            </a:r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KDD 99 dataset</a:t>
            </a:r>
          </a:p>
          <a:p>
            <a:pPr lvl="1"/>
            <a:r>
              <a:rPr lang="en-US" altLang="ko-KR" dirty="0"/>
              <a:t>Train / Test</a:t>
            </a:r>
          </a:p>
          <a:p>
            <a:pPr lvl="2"/>
            <a:r>
              <a:rPr lang="en-US" altLang="ko-KR" dirty="0" err="1"/>
              <a:t>Test_size</a:t>
            </a:r>
            <a:r>
              <a:rPr lang="en-US" altLang="ko-KR" dirty="0"/>
              <a:t> = 0.2, stratify </a:t>
            </a:r>
            <a:r>
              <a:rPr lang="ko-KR" altLang="en-US" dirty="0"/>
              <a:t>옵션 사용 </a:t>
            </a:r>
            <a:r>
              <a:rPr lang="en-US" altLang="ko-KR" dirty="0"/>
              <a:t>X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를 이용한 </a:t>
            </a:r>
            <a:r>
              <a:rPr lang="en-US" altLang="ko-KR" dirty="0"/>
              <a:t>Classification </a:t>
            </a:r>
            <a:r>
              <a:rPr lang="ko-KR" altLang="en-US" dirty="0"/>
              <a:t>결과를 출력</a:t>
            </a:r>
            <a:endParaRPr lang="en-US" altLang="ko-KR" dirty="0"/>
          </a:p>
          <a:p>
            <a:pPr lvl="2"/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Test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lvl="1"/>
            <a:r>
              <a:rPr lang="en-US" altLang="ko-KR" dirty="0"/>
              <a:t>Random Forest</a:t>
            </a:r>
            <a:r>
              <a:rPr lang="ko-KR" altLang="en-US" dirty="0"/>
              <a:t>를 이용한 </a:t>
            </a:r>
            <a:r>
              <a:rPr lang="en-US" altLang="ko-KR" dirty="0"/>
              <a:t>Classification </a:t>
            </a:r>
            <a:r>
              <a:rPr lang="ko-KR" altLang="en-US" dirty="0"/>
              <a:t>결과를 출력</a:t>
            </a:r>
            <a:endParaRPr lang="en-US" altLang="ko-KR" dirty="0"/>
          </a:p>
          <a:p>
            <a:pPr lvl="2"/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Test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420" y="1825625"/>
            <a:ext cx="45371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116" y="1825625"/>
            <a:ext cx="4499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7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https://datascienceschool.net/view-notebook/f10aad8a34a4489697933f77c5d58e3a/</a:t>
            </a:r>
          </a:p>
          <a:p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seaborn</a:t>
            </a:r>
            <a:endParaRPr lang="en-US" altLang="ko-KR" dirty="0"/>
          </a:p>
          <a:p>
            <a:r>
              <a:rPr lang="en-US" altLang="ko-KR" dirty="0"/>
              <a:t>pip install pandas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39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202" y="1825625"/>
            <a:ext cx="5043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KDD cup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KDDcup</a:t>
            </a:r>
            <a:r>
              <a:rPr lang="en-US" altLang="ko-KR" dirty="0"/>
              <a:t> data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http://kdd.ics.uci.edu/databases/kddcup99/kddcup99.html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http://kdd.ics.uci.edu/databases/kddcup99/task.html</a:t>
            </a:r>
            <a:endParaRPr lang="en-US" altLang="ko-KR" dirty="0"/>
          </a:p>
          <a:p>
            <a:endParaRPr lang="en-US" altLang="ko-KR" dirty="0">
              <a:hlinkClick r:id="rId4"/>
            </a:endParaRPr>
          </a:p>
          <a:p>
            <a:r>
              <a:rPr lang="en-US" altLang="ko-KR" dirty="0" err="1"/>
              <a:t>Sklearn.dataset</a:t>
            </a:r>
            <a:endParaRPr lang="en-US" altLang="ko-KR" dirty="0">
              <a:hlinkClick r:id="rId4"/>
            </a:endParaRPr>
          </a:p>
          <a:p>
            <a:pPr lvl="1"/>
            <a:r>
              <a:rPr lang="en-US" altLang="ko-KR" dirty="0">
                <a:hlinkClick r:id="rId4"/>
              </a:rPr>
              <a:t>https://scikit-learn.org/stable/modules/generated/sklearn.datasets.fetch_kddcup99.html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Sample</a:t>
            </a:r>
          </a:p>
          <a:p>
            <a:pPr lvl="1"/>
            <a:r>
              <a:rPr lang="en-US" altLang="ko-KR" dirty="0">
                <a:hlinkClick r:id="rId5"/>
              </a:rPr>
              <a:t>https://github.com/glglgithub/CyberSecurity-A-Study-with-KDD99-Dataset/blob/master/KDD'99-SupervisedLearning-SVM.ipynb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30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143" y="1825625"/>
            <a:ext cx="4497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KDD – PCA </a:t>
            </a:r>
            <a:r>
              <a:rPr lang="ko-KR" altLang="en-US" dirty="0"/>
              <a:t>적용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217" y="1690688"/>
            <a:ext cx="5123304" cy="5056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1685"/>
            <a:ext cx="301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적용 부분</a:t>
            </a:r>
            <a:endParaRPr lang="en-US" altLang="ko-KR" dirty="0"/>
          </a:p>
          <a:p>
            <a:r>
              <a:rPr lang="en-US" altLang="ko-KR" dirty="0" err="1"/>
              <a:t>Train_test_split</a:t>
            </a:r>
            <a:r>
              <a:rPr lang="en-US" altLang="ko-KR" dirty="0"/>
              <a:t> </a:t>
            </a:r>
            <a:r>
              <a:rPr lang="ko-KR" altLang="en-US" dirty="0"/>
              <a:t>이후부터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6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KDD – PCA </a:t>
            </a:r>
            <a:r>
              <a:rPr lang="ko-KR" altLang="en-US" dirty="0"/>
              <a:t>적용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10" y="2284167"/>
            <a:ext cx="7134225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1685"/>
            <a:ext cx="301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954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KDD – PCA </a:t>
            </a:r>
            <a:r>
              <a:rPr lang="ko-KR" altLang="en-US" dirty="0"/>
              <a:t>적용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808" y="2427776"/>
            <a:ext cx="1948962" cy="2610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21685"/>
            <a:ext cx="301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06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KDD – PCA </a:t>
            </a:r>
            <a:r>
              <a:rPr lang="ko-KR" altLang="en-US" dirty="0"/>
              <a:t>적용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728" y="1825625"/>
            <a:ext cx="5068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KDD – PCA </a:t>
            </a:r>
            <a:r>
              <a:rPr lang="ko-KR" altLang="en-US" dirty="0"/>
              <a:t>적용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009" y="1825625"/>
            <a:ext cx="5105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1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GridSearchCV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94" y="1902070"/>
            <a:ext cx="4933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GridSearchCV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3263106"/>
            <a:ext cx="8020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3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한글 개념정리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https://datascienceschool.net/view-notebook/f43be7d6515b48c0beb909826993c856/</a:t>
            </a:r>
            <a:endParaRPr lang="en-US" altLang="ko-KR" dirty="0"/>
          </a:p>
          <a:p>
            <a:r>
              <a:rPr lang="ko-KR" altLang="en-US" dirty="0"/>
              <a:t>기본예제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https://towardsdatascience.com/a-simple-example-of-pipeline-in-machine-learning-with-scikit-learn-e726ffbb6976</a:t>
            </a:r>
            <a:endParaRPr lang="en-US" altLang="ko-KR" dirty="0"/>
          </a:p>
          <a:p>
            <a:r>
              <a:rPr lang="ko-KR" altLang="en-US" dirty="0"/>
              <a:t>심화예제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https://gist.github.com/amberjrivera/8c5c145516f5a2e894681e16a8095b5c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158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037" y="1907687"/>
            <a:ext cx="604530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1685"/>
            <a:ext cx="3012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Iris data</a:t>
            </a:r>
            <a:r>
              <a:rPr lang="ko-KR" altLang="en-US" dirty="0"/>
              <a:t>를 이용한 </a:t>
            </a:r>
            <a:r>
              <a:rPr lang="en-US" altLang="ko-KR" dirty="0"/>
              <a:t>pipeline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Sample code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SVM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PCA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96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79" y="3151310"/>
            <a:ext cx="325755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24" y="365125"/>
            <a:ext cx="6911276" cy="6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3602648"/>
            <a:ext cx="8353425" cy="59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1685"/>
            <a:ext cx="301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Iris data</a:t>
            </a:r>
            <a:r>
              <a:rPr lang="ko-KR" altLang="en-US" dirty="0"/>
              <a:t>를 이용한 </a:t>
            </a:r>
            <a:r>
              <a:rPr lang="en-US" altLang="ko-KR" dirty="0"/>
              <a:t>pipeline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365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KDD99 </a:t>
            </a:r>
            <a:r>
              <a:rPr lang="ko-KR" altLang="en-US" dirty="0"/>
              <a:t>데이터를 이용한 </a:t>
            </a:r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KDD 99 dataset</a:t>
            </a:r>
          </a:p>
          <a:p>
            <a:pPr lvl="1"/>
            <a:r>
              <a:rPr lang="en-US" altLang="ko-KR" dirty="0"/>
              <a:t>Train / Test</a:t>
            </a:r>
          </a:p>
          <a:p>
            <a:pPr lvl="2"/>
            <a:r>
              <a:rPr lang="en-US" altLang="ko-KR" dirty="0" err="1"/>
              <a:t>Test_size</a:t>
            </a:r>
            <a:r>
              <a:rPr lang="en-US" altLang="ko-KR" dirty="0"/>
              <a:t> = 0.2, stratify </a:t>
            </a:r>
            <a:r>
              <a:rPr lang="ko-KR" altLang="en-US" dirty="0"/>
              <a:t>옵션 사용 </a:t>
            </a:r>
            <a:r>
              <a:rPr lang="en-US" altLang="ko-KR" dirty="0"/>
              <a:t>X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를 이용한 </a:t>
            </a:r>
            <a:r>
              <a:rPr lang="en-US" altLang="ko-KR" dirty="0"/>
              <a:t>Classification </a:t>
            </a:r>
            <a:r>
              <a:rPr lang="ko-KR" altLang="en-US" dirty="0"/>
              <a:t>결과를 출력</a:t>
            </a:r>
            <a:endParaRPr lang="en-US" altLang="ko-KR" dirty="0"/>
          </a:p>
          <a:p>
            <a:pPr lvl="2"/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Test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lvl="1"/>
            <a:r>
              <a:rPr lang="en-US" altLang="ko-KR" dirty="0"/>
              <a:t>Random Forest</a:t>
            </a:r>
            <a:r>
              <a:rPr lang="ko-KR" altLang="en-US" dirty="0"/>
              <a:t>를 이용한 </a:t>
            </a:r>
            <a:r>
              <a:rPr lang="en-US" altLang="ko-KR" dirty="0"/>
              <a:t>Classification </a:t>
            </a:r>
            <a:r>
              <a:rPr lang="ko-KR" altLang="en-US" dirty="0"/>
              <a:t>결과를 출력</a:t>
            </a:r>
            <a:endParaRPr lang="en-US" altLang="ko-KR" dirty="0"/>
          </a:p>
          <a:p>
            <a:pPr lvl="2"/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Test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93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KDD99 data</a:t>
            </a:r>
            <a:r>
              <a:rPr lang="ko-KR" altLang="en-US" dirty="0"/>
              <a:t>를 활용한 </a:t>
            </a:r>
            <a:r>
              <a:rPr lang="en-US" altLang="ko-KR" dirty="0"/>
              <a:t>parameter tuning</a:t>
            </a:r>
          </a:p>
          <a:p>
            <a:pPr lvl="1"/>
            <a:r>
              <a:rPr lang="en-US" altLang="ko-KR" dirty="0"/>
              <a:t>KDD99 data</a:t>
            </a:r>
            <a:r>
              <a:rPr lang="ko-KR" altLang="en-US" dirty="0"/>
              <a:t>를 </a:t>
            </a:r>
            <a:r>
              <a:rPr lang="en-US" altLang="ko-KR" dirty="0"/>
              <a:t>test/train set</a:t>
            </a:r>
            <a:r>
              <a:rPr lang="ko-KR" altLang="en-US" dirty="0"/>
              <a:t>으로 분할</a:t>
            </a:r>
            <a:endParaRPr lang="en-US" altLang="ko-KR" dirty="0"/>
          </a:p>
          <a:p>
            <a:pPr lvl="2"/>
            <a:r>
              <a:rPr lang="en-US" altLang="ko-KR" dirty="0" err="1"/>
              <a:t>Test_size</a:t>
            </a:r>
            <a:r>
              <a:rPr lang="en-US" altLang="ko-KR" dirty="0"/>
              <a:t> = 0.2, stratify </a:t>
            </a:r>
            <a:r>
              <a:rPr lang="ko-KR" altLang="en-US" dirty="0"/>
              <a:t>옵션 사용 </a:t>
            </a:r>
            <a:r>
              <a:rPr lang="en-US" altLang="ko-KR" dirty="0"/>
              <a:t>X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Pipeline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en-US" altLang="ko-KR" dirty="0"/>
              <a:t>SVM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3"/>
            <a:r>
              <a:rPr lang="en-US" altLang="ko-KR" dirty="0"/>
              <a:t># of Component : 15,20,25,30</a:t>
            </a:r>
          </a:p>
          <a:p>
            <a:pPr lvl="3"/>
            <a:r>
              <a:rPr lang="en-US" altLang="ko-KR" dirty="0"/>
              <a:t>Range of ‘</a:t>
            </a:r>
            <a:r>
              <a:rPr lang="en-US" altLang="ko-KR" dirty="0" err="1"/>
              <a:t>SVM_gamma</a:t>
            </a:r>
            <a:r>
              <a:rPr lang="en-US" altLang="ko-KR" dirty="0"/>
              <a:t>’ : 0.1,0.01</a:t>
            </a:r>
            <a:endParaRPr lang="ko-KR" altLang="en-US" dirty="0"/>
          </a:p>
          <a:p>
            <a:pPr lvl="2"/>
            <a:r>
              <a:rPr lang="en-US" altLang="ko-KR" dirty="0"/>
              <a:t>PCA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Best score </a:t>
            </a:r>
            <a:r>
              <a:rPr lang="ko-KR" altLang="en-US" dirty="0"/>
              <a:t>및 </a:t>
            </a:r>
            <a:r>
              <a:rPr lang="en-US" altLang="ko-KR" dirty="0"/>
              <a:t>Best parameter</a:t>
            </a:r>
            <a:r>
              <a:rPr lang="ko-KR" altLang="en-US" dirty="0"/>
              <a:t>를 추출</a:t>
            </a:r>
            <a:endParaRPr lang="en-US" altLang="ko-KR" dirty="0"/>
          </a:p>
          <a:p>
            <a:pPr lvl="1"/>
            <a:r>
              <a:rPr lang="en-US" altLang="ko-KR" dirty="0"/>
              <a:t>Best parameter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2"/>
            <a:r>
              <a:rPr lang="en-US" altLang="ko-KR" dirty="0"/>
              <a:t>Best parameter</a:t>
            </a:r>
            <a:r>
              <a:rPr lang="ko-KR" altLang="en-US" dirty="0"/>
              <a:t>를 사용한 </a:t>
            </a:r>
            <a:r>
              <a:rPr lang="en-US" altLang="ko-KR" dirty="0"/>
              <a:t>confusion matrix – plot</a:t>
            </a:r>
          </a:p>
          <a:p>
            <a:pPr lvl="2"/>
            <a:r>
              <a:rPr lang="en-US" altLang="ko-KR" dirty="0"/>
              <a:t>Best parameter</a:t>
            </a:r>
            <a:r>
              <a:rPr lang="ko-KR" altLang="en-US" dirty="0"/>
              <a:t>를 사용한 </a:t>
            </a:r>
            <a:r>
              <a:rPr lang="en-US" altLang="ko-KR" dirty="0"/>
              <a:t>Test set</a:t>
            </a:r>
            <a:r>
              <a:rPr lang="ko-KR" altLang="en-US" dirty="0"/>
              <a:t>에 대한 </a:t>
            </a:r>
            <a:r>
              <a:rPr lang="en-US" altLang="ko-KR" dirty="0"/>
              <a:t>accuracy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178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series clustering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955" y="2213096"/>
            <a:ext cx="4857750" cy="322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0500"/>
            <a:ext cx="3916789" cy="14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읽기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922" y="1782336"/>
            <a:ext cx="8797647" cy="40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읽기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193" y="1864031"/>
            <a:ext cx="8715375" cy="45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읽기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270" y="1825625"/>
            <a:ext cx="44494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7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읽기 및 </a:t>
            </a:r>
            <a:r>
              <a:rPr lang="en-US" altLang="ko-KR" dirty="0"/>
              <a:t>Train/Test set </a:t>
            </a:r>
            <a:r>
              <a:rPr lang="ko-KR" altLang="en-US" dirty="0"/>
              <a:t>생성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810669"/>
            <a:ext cx="733425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4169" y="5521570"/>
            <a:ext cx="52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seed </a:t>
            </a:r>
            <a:r>
              <a:rPr lang="ko-KR" altLang="en-US" dirty="0"/>
              <a:t>값에 따라 결과가 다름</a:t>
            </a:r>
          </a:p>
        </p:txBody>
      </p:sp>
    </p:spTree>
    <p:extLst>
      <p:ext uri="{BB962C8B-B14F-4D97-AF65-F5344CB8AC3E}">
        <p14:creationId xmlns:p14="http://schemas.microsoft.com/office/powerpoint/2010/main" val="346391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읽기 및 </a:t>
            </a:r>
            <a:r>
              <a:rPr lang="en-US" altLang="ko-KR" dirty="0"/>
              <a:t>Train/Test set </a:t>
            </a:r>
            <a:r>
              <a:rPr lang="ko-KR" altLang="en-US" dirty="0"/>
              <a:t>생성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15" y="1825625"/>
            <a:ext cx="2581275" cy="481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07" y="1825625"/>
            <a:ext cx="236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338" y="212725"/>
            <a:ext cx="6799385" cy="6421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554" y="2004646"/>
            <a:ext cx="193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모델생성</a:t>
            </a:r>
            <a:endParaRPr lang="en-US" altLang="ko-KR" dirty="0"/>
          </a:p>
          <a:p>
            <a:r>
              <a:rPr lang="ko-KR" altLang="en-US" dirty="0"/>
              <a:t>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42873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439</Words>
  <Application>Microsoft Office PowerPoint</Application>
  <PresentationFormat>와이드스크린</PresentationFormat>
  <Paragraphs>111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Theme</vt:lpstr>
      <vt:lpstr>KDD 실습</vt:lpstr>
      <vt:lpstr>KDD cup data</vt:lpstr>
      <vt:lpstr>PowerPoint 프레젠테이션</vt:lpstr>
      <vt:lpstr>Data 읽기</vt:lpstr>
      <vt:lpstr>Data 읽기</vt:lpstr>
      <vt:lpstr>Data 읽기</vt:lpstr>
      <vt:lpstr>Data 읽기 및 Train/Test set 생성</vt:lpstr>
      <vt:lpstr>Data 읽기 및 Train/Test set 생성</vt:lpstr>
      <vt:lpstr>SVM</vt:lpstr>
      <vt:lpstr>SVM</vt:lpstr>
      <vt:lpstr>SVM</vt:lpstr>
      <vt:lpstr>SVM</vt:lpstr>
      <vt:lpstr>SVM</vt:lpstr>
      <vt:lpstr>SVM</vt:lpstr>
      <vt:lpstr>Exercise</vt:lpstr>
      <vt:lpstr>SVM</vt:lpstr>
      <vt:lpstr>SVM</vt:lpstr>
      <vt:lpstr>PCA</vt:lpstr>
      <vt:lpstr>PCA</vt:lpstr>
      <vt:lpstr>PCA</vt:lpstr>
      <vt:lpstr>KDD – PCA 적용</vt:lpstr>
      <vt:lpstr>KDD – PCA 적용</vt:lpstr>
      <vt:lpstr>KDD – PCA 적용</vt:lpstr>
      <vt:lpstr>KDD – PCA 적용</vt:lpstr>
      <vt:lpstr>KDD – PCA 적용</vt:lpstr>
      <vt:lpstr>GridSearchCV</vt:lpstr>
      <vt:lpstr>GridSearchCV</vt:lpstr>
      <vt:lpstr>Pipeline</vt:lpstr>
      <vt:lpstr>Pipeline</vt:lpstr>
      <vt:lpstr>Pipeline</vt:lpstr>
      <vt:lpstr>Exercise</vt:lpstr>
      <vt:lpstr>과제</vt:lpstr>
      <vt:lpstr>Time series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실습</dc:title>
  <dc:creator>박현재</dc:creator>
  <cp:lastModifiedBy>곽명섭</cp:lastModifiedBy>
  <cp:revision>69</cp:revision>
  <dcterms:created xsi:type="dcterms:W3CDTF">2019-09-23T09:06:51Z</dcterms:created>
  <dcterms:modified xsi:type="dcterms:W3CDTF">2019-09-24T06:28:36Z</dcterms:modified>
</cp:coreProperties>
</file>