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6" roundtripDataSignature="AMtx7mi5w1ekduJoL5xrH51pOxHAM5k8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59" orient="horz"/>
        <p:guide pos="383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ce1512cd7_1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5ce1512cd7_1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ce1512cd7_1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5ce1512cd7_1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ce1512cd7_1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5ce1512cd7_1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ce1512cd7_1_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5ce1512cd7_1_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ce1512cd7_1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5ce1512cd7_1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ce1512cd7_1_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5ce1512cd7_1_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ce1512cd7_1_1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5ce1512cd7_1_1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ce1512cd7_1_1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5ce1512cd7_1_1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ce1512cd7_1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5ce1512cd7_1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ce1512cd7_1_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5ce1512cd7_1_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ce1512cd7_1_1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5ce1512cd7_1_1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ce1512cd7_1_1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5ce1512cd7_1_1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ce1512cd7_1_1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5ce1512cd7_1_1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ce1512cd7_1_1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5ce1512cd7_1_1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ce1512cd7_1_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5ce1512cd7_1_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ce1512cd7_1_1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5ce1512cd7_1_1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ce1512cd7_1_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5ce1512cd7_1_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e1512cd7_1_1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5ce1512cd7_1_1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ce1512cd7_1_1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5ce1512cd7_1_1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ce1512cd7_1_1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5ce1512cd7_1_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ce1512cd7_1_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5ce1512cd7_1_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ce1512cd7_1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5ce1512cd7_1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ce1512cd7_1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5ce1512cd7_1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>
  <p:cSld name="제목 슬라이드">
    <p:bg>
      <p:bgPr>
        <a:solidFill>
          <a:srgbClr val="F4F5F9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/>
          <p:nvPr/>
        </p:nvSpPr>
        <p:spPr>
          <a:xfrm rot="10800000">
            <a:off x="-1" y="0"/>
            <a:ext cx="12192000" cy="6858000"/>
          </a:xfrm>
          <a:prstGeom prst="rtTriangle">
            <a:avLst/>
          </a:prstGeom>
          <a:solidFill>
            <a:srgbClr val="252C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0"/>
          <p:cNvSpPr/>
          <p:nvPr/>
        </p:nvSpPr>
        <p:spPr>
          <a:xfrm>
            <a:off x="0" y="0"/>
            <a:ext cx="12192000" cy="6858000"/>
          </a:xfrm>
          <a:prstGeom prst="rtTriangle">
            <a:avLst/>
          </a:prstGeom>
          <a:solidFill>
            <a:srgbClr val="F140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0"/>
          <p:cNvSpPr/>
          <p:nvPr/>
        </p:nvSpPr>
        <p:spPr>
          <a:xfrm>
            <a:off x="3260557" y="676175"/>
            <a:ext cx="5670885" cy="5505650"/>
          </a:xfrm>
          <a:prstGeom prst="ellipse">
            <a:avLst/>
          </a:prstGeom>
          <a:solidFill>
            <a:srgbClr val="F4F5F9"/>
          </a:solidFill>
          <a:ln cap="flat" cmpd="sng" w="190500">
            <a:solidFill>
              <a:srgbClr val="F1404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0"/>
          <p:cNvSpPr txBox="1"/>
          <p:nvPr>
            <p:ph idx="1" type="subTitle"/>
          </p:nvPr>
        </p:nvSpPr>
        <p:spPr>
          <a:xfrm>
            <a:off x="4249230" y="2296291"/>
            <a:ext cx="3693535" cy="3847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10"/>
          <p:cNvSpPr txBox="1"/>
          <p:nvPr>
            <p:ph type="ctrTitle"/>
          </p:nvPr>
        </p:nvSpPr>
        <p:spPr>
          <a:xfrm>
            <a:off x="3741978" y="2782231"/>
            <a:ext cx="4708038" cy="9130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C4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2" type="body"/>
          </p:nvPr>
        </p:nvSpPr>
        <p:spPr>
          <a:xfrm>
            <a:off x="4250240" y="3966660"/>
            <a:ext cx="3692525" cy="1230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2400"/>
              <a:buNone/>
              <a:defRPr sz="2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2400"/>
              <a:buNone/>
              <a:defRPr sz="24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2400"/>
              <a:buNone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목차">
  <p:cSld name="목차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1"/>
          <p:cNvSpPr/>
          <p:nvPr/>
        </p:nvSpPr>
        <p:spPr>
          <a:xfrm>
            <a:off x="0" y="4636135"/>
            <a:ext cx="3949700" cy="2221865"/>
          </a:xfrm>
          <a:prstGeom prst="rtTriangle">
            <a:avLst/>
          </a:prstGeom>
          <a:solidFill>
            <a:srgbClr val="F140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1"/>
          <p:cNvSpPr txBox="1"/>
          <p:nvPr>
            <p:ph idx="1" type="body"/>
          </p:nvPr>
        </p:nvSpPr>
        <p:spPr>
          <a:xfrm>
            <a:off x="3949700" y="2134235"/>
            <a:ext cx="5226050" cy="3364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2400"/>
              <a:buFont typeface="Arial"/>
              <a:buNone/>
              <a:defRPr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20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20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20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1"/>
          <p:cNvSpPr/>
          <p:nvPr/>
        </p:nvSpPr>
        <p:spPr>
          <a:xfrm rot="10800000">
            <a:off x="8242300" y="0"/>
            <a:ext cx="3949700" cy="2221865"/>
          </a:xfrm>
          <a:prstGeom prst="rtTriangle">
            <a:avLst/>
          </a:prstGeom>
          <a:solidFill>
            <a:srgbClr val="252C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1"/>
          <p:cNvSpPr txBox="1"/>
          <p:nvPr>
            <p:ph idx="2" type="body"/>
          </p:nvPr>
        </p:nvSpPr>
        <p:spPr>
          <a:xfrm>
            <a:off x="3143250" y="863600"/>
            <a:ext cx="60325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6000"/>
              <a:buNone/>
              <a:defRPr b="1" sz="6000">
                <a:latin typeface="Arial"/>
                <a:ea typeface="Arial"/>
                <a:cs typeface="Arial"/>
                <a:sym typeface="Arial"/>
              </a:defRPr>
            </a:lvl1pPr>
            <a:lvl2pPr indent="-457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3600"/>
              <a:buChar char="•"/>
              <a:defRPr sz="3600"/>
            </a:lvl2pPr>
            <a:lvl3pPr indent="-457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3600"/>
              <a:buChar char="•"/>
              <a:defRPr sz="3600"/>
            </a:lvl3pPr>
            <a:lvl4pPr indent="-457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3600"/>
              <a:buChar char="•"/>
              <a:defRPr sz="3600"/>
            </a:lvl4pPr>
            <a:lvl5pPr indent="-457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3600"/>
              <a:buChar char="•"/>
              <a:defRPr sz="3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7" name="Google Shape;27;p11"/>
          <p:cNvCxnSpPr/>
          <p:nvPr/>
        </p:nvCxnSpPr>
        <p:spPr>
          <a:xfrm>
            <a:off x="3143250" y="1816100"/>
            <a:ext cx="6032500" cy="0"/>
          </a:xfrm>
          <a:prstGeom prst="straightConnector1">
            <a:avLst/>
          </a:prstGeom>
          <a:noFill/>
          <a:ln cap="flat" cmpd="sng" w="19050">
            <a:solidFill>
              <a:srgbClr val="DDDFE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" name="Google Shape;28;p11"/>
          <p:cNvSpPr txBox="1"/>
          <p:nvPr>
            <p:ph idx="3" type="body"/>
          </p:nvPr>
        </p:nvSpPr>
        <p:spPr>
          <a:xfrm>
            <a:off x="3143250" y="2134235"/>
            <a:ext cx="806450" cy="3364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1404B"/>
              </a:buClr>
              <a:buSzPts val="3600"/>
              <a:buFont typeface="Arial"/>
              <a:buNone/>
              <a:defRPr sz="3600">
                <a:solidFill>
                  <a:srgbClr val="F1404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20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20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20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2C41">
              <a:alpha val="5294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2"/>
          <p:cNvSpPr txBox="1"/>
          <p:nvPr>
            <p:ph type="title"/>
          </p:nvPr>
        </p:nvSpPr>
        <p:spPr>
          <a:xfrm>
            <a:off x="895350" y="3605213"/>
            <a:ext cx="8185150" cy="995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F5F9"/>
              </a:buClr>
              <a:buSzPts val="6000"/>
              <a:buFont typeface="Arial"/>
              <a:buNone/>
              <a:defRPr sz="6000">
                <a:solidFill>
                  <a:srgbClr val="F4F5F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" type="body"/>
          </p:nvPr>
        </p:nvSpPr>
        <p:spPr>
          <a:xfrm>
            <a:off x="895350" y="4551364"/>
            <a:ext cx="81851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DDFE6"/>
              </a:buClr>
              <a:buSzPts val="2400"/>
              <a:buNone/>
              <a:defRPr sz="2400">
                <a:solidFill>
                  <a:srgbClr val="DDDFE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C91"/>
              </a:buClr>
              <a:buSzPts val="2000"/>
              <a:buNone/>
              <a:defRPr sz="2000">
                <a:solidFill>
                  <a:srgbClr val="8A8C9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C91"/>
              </a:buClr>
              <a:buSzPts val="1800"/>
              <a:buNone/>
              <a:defRPr sz="1800">
                <a:solidFill>
                  <a:srgbClr val="8A8C9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C91"/>
              </a:buClr>
              <a:buSzPts val="1600"/>
              <a:buNone/>
              <a:defRPr sz="1600">
                <a:solidFill>
                  <a:srgbClr val="8A8C9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C91"/>
              </a:buClr>
              <a:buSzPts val="1600"/>
              <a:buNone/>
              <a:defRPr sz="1600">
                <a:solidFill>
                  <a:srgbClr val="8A8C9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C91"/>
              </a:buClr>
              <a:buSzPts val="1600"/>
              <a:buNone/>
              <a:defRPr sz="1600">
                <a:solidFill>
                  <a:srgbClr val="8A8C9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C91"/>
              </a:buClr>
              <a:buSzPts val="1600"/>
              <a:buNone/>
              <a:defRPr sz="1600">
                <a:solidFill>
                  <a:srgbClr val="8A8C9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C91"/>
              </a:buClr>
              <a:buSzPts val="1600"/>
              <a:buNone/>
              <a:defRPr sz="1600">
                <a:solidFill>
                  <a:srgbClr val="8A8C9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C91"/>
              </a:buClr>
              <a:buSzPts val="1600"/>
              <a:buNone/>
              <a:defRPr sz="1600">
                <a:solidFill>
                  <a:srgbClr val="8A8C91"/>
                </a:solidFill>
              </a:defRPr>
            </a:lvl9pPr>
          </a:lstStyle>
          <a:p/>
        </p:txBody>
      </p:sp>
      <p:sp>
        <p:nvSpPr>
          <p:cNvPr id="33" name="Google Shape;33;p12"/>
          <p:cNvSpPr/>
          <p:nvPr/>
        </p:nvSpPr>
        <p:spPr>
          <a:xfrm>
            <a:off x="558800" y="3567112"/>
            <a:ext cx="273050" cy="1358901"/>
          </a:xfrm>
          <a:prstGeom prst="rect">
            <a:avLst/>
          </a:prstGeom>
          <a:solidFill>
            <a:srgbClr val="F140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내용_글">
  <p:cSld name="내용_글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13"/>
          <p:cNvCxnSpPr>
            <a:stCxn id="36" idx="3"/>
          </p:cNvCxnSpPr>
          <p:nvPr/>
        </p:nvCxnSpPr>
        <p:spPr>
          <a:xfrm>
            <a:off x="6705600" y="851498"/>
            <a:ext cx="5486400" cy="0"/>
          </a:xfrm>
          <a:prstGeom prst="straightConnector1">
            <a:avLst/>
          </a:prstGeom>
          <a:noFill/>
          <a:ln cap="flat" cmpd="sng" w="19050">
            <a:solidFill>
              <a:srgbClr val="DDDFE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" name="Google Shape;37;p13"/>
          <p:cNvSpPr/>
          <p:nvPr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cap="flat" cmpd="sng" w="127000">
            <a:solidFill>
              <a:srgbClr val="DDDFE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1533525" y="1854200"/>
            <a:ext cx="9172576" cy="3803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AutoNum type="romanUcPeriod"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600"/>
              <a:buFont typeface="Arial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600"/>
              <a:buFont typeface="Arial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600"/>
              <a:buFont typeface="Arial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type="title"/>
          </p:nvPr>
        </p:nvSpPr>
        <p:spPr>
          <a:xfrm>
            <a:off x="1773856" y="543489"/>
            <a:ext cx="4931744" cy="6160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C4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/>
          <p:nvPr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3"/>
          <p:cNvSpPr txBox="1"/>
          <p:nvPr>
            <p:ph idx="2" type="body"/>
          </p:nvPr>
        </p:nvSpPr>
        <p:spPr>
          <a:xfrm>
            <a:off x="-101600" y="292100"/>
            <a:ext cx="1117600" cy="839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4F5F9"/>
              </a:buClr>
              <a:buSzPts val="5400"/>
              <a:buNone/>
              <a:defRPr sz="5400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12" type="sldNum"/>
          </p:nvPr>
        </p:nvSpPr>
        <p:spPr>
          <a:xfrm>
            <a:off x="11099800" y="6287408"/>
            <a:ext cx="9921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1600" u="none" cap="none" strike="noStrike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b="0" i="0" sz="1600" u="none" cap="none" strike="noStrike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b="0" i="0" sz="1600" u="none" cap="none" strike="noStrike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b="0" i="0" sz="1600" u="none" cap="none" strike="noStrike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b="0" i="0" sz="1600" u="none" cap="none" strike="noStrike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b="0" i="0" sz="1600" u="none" cap="none" strike="noStrike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b="0" i="0" sz="1600" u="none" cap="none" strike="noStrike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b="0" i="0" sz="1600" u="none" cap="none" strike="noStrike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b="0" i="0" sz="1600" u="none" cap="none" strike="noStrike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내용_간단">
  <p:cSld name="내용_간단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Google Shape;43;p14"/>
          <p:cNvCxnSpPr>
            <a:stCxn id="44" idx="3"/>
          </p:cNvCxnSpPr>
          <p:nvPr/>
        </p:nvCxnSpPr>
        <p:spPr>
          <a:xfrm>
            <a:off x="6705600" y="851498"/>
            <a:ext cx="5486400" cy="0"/>
          </a:xfrm>
          <a:prstGeom prst="straightConnector1">
            <a:avLst/>
          </a:prstGeom>
          <a:noFill/>
          <a:ln cap="flat" cmpd="sng" w="19050">
            <a:solidFill>
              <a:srgbClr val="DDDFE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5" name="Google Shape;45;p14"/>
          <p:cNvSpPr/>
          <p:nvPr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cap="flat" cmpd="sng" w="127000">
            <a:solidFill>
              <a:srgbClr val="DDDFE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4"/>
          <p:cNvSpPr txBox="1"/>
          <p:nvPr>
            <p:ph idx="1" type="body"/>
          </p:nvPr>
        </p:nvSpPr>
        <p:spPr>
          <a:xfrm>
            <a:off x="1533525" y="4343400"/>
            <a:ext cx="2847975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600"/>
              <a:buFont typeface="Arial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600"/>
              <a:buFont typeface="Arial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600"/>
              <a:buFont typeface="Arial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type="title"/>
          </p:nvPr>
        </p:nvSpPr>
        <p:spPr>
          <a:xfrm>
            <a:off x="1773856" y="543489"/>
            <a:ext cx="4931744" cy="6160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C4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/>
          <p:nvPr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4"/>
          <p:cNvSpPr txBox="1"/>
          <p:nvPr>
            <p:ph idx="2" type="body"/>
          </p:nvPr>
        </p:nvSpPr>
        <p:spPr>
          <a:xfrm>
            <a:off x="-101600" y="292100"/>
            <a:ext cx="1117600" cy="839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4F5F9"/>
              </a:buClr>
              <a:buSzPts val="5400"/>
              <a:buNone/>
              <a:defRPr sz="5400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11099800" y="6287408"/>
            <a:ext cx="9921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1600" u="none" cap="none" strike="noStrike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b="0" i="0" sz="1600" u="none" cap="none" strike="noStrike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b="0" i="0" sz="1600" u="none" cap="none" strike="noStrike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b="0" i="0" sz="1600" u="none" cap="none" strike="noStrike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b="0" i="0" sz="1600" u="none" cap="none" strike="noStrike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b="0" i="0" sz="1600" u="none" cap="none" strike="noStrike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b="0" i="0" sz="1600" u="none" cap="none" strike="noStrike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b="0" i="0" sz="1600" u="none" cap="none" strike="noStrike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b="0" i="0" sz="1600" u="none" cap="none" strike="noStrike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50" name="Google Shape;50;p14"/>
          <p:cNvSpPr/>
          <p:nvPr>
            <p:ph idx="3" type="pic"/>
          </p:nvPr>
        </p:nvSpPr>
        <p:spPr>
          <a:xfrm>
            <a:off x="1877512" y="1974350"/>
            <a:ext cx="2160000" cy="21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0" lIns="360000" spcFirstLastPara="1" rIns="360000" wrap="square" tIns="3600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14"/>
          <p:cNvSpPr txBox="1"/>
          <p:nvPr>
            <p:ph idx="4" type="body"/>
          </p:nvPr>
        </p:nvSpPr>
        <p:spPr>
          <a:xfrm>
            <a:off x="4695825" y="4343400"/>
            <a:ext cx="2847975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600"/>
              <a:buFont typeface="Arial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600"/>
              <a:buFont typeface="Arial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600"/>
              <a:buFont typeface="Arial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5" type="body"/>
          </p:nvPr>
        </p:nvSpPr>
        <p:spPr>
          <a:xfrm>
            <a:off x="7858126" y="4343400"/>
            <a:ext cx="2847975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600"/>
              <a:buFont typeface="Arial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600"/>
              <a:buFont typeface="Arial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600"/>
              <a:buFont typeface="Arial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53" name="Google Shape;53;p14"/>
          <p:cNvCxnSpPr/>
          <p:nvPr/>
        </p:nvCxnSpPr>
        <p:spPr>
          <a:xfrm>
            <a:off x="4533900" y="1866900"/>
            <a:ext cx="0" cy="3790950"/>
          </a:xfrm>
          <a:prstGeom prst="straightConnector1">
            <a:avLst/>
          </a:prstGeom>
          <a:noFill/>
          <a:ln cap="flat" cmpd="sng" w="19050">
            <a:solidFill>
              <a:srgbClr val="DDDFE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4" name="Google Shape;54;p14"/>
          <p:cNvCxnSpPr/>
          <p:nvPr/>
        </p:nvCxnSpPr>
        <p:spPr>
          <a:xfrm>
            <a:off x="7708900" y="1866900"/>
            <a:ext cx="0" cy="3790950"/>
          </a:xfrm>
          <a:prstGeom prst="straightConnector1">
            <a:avLst/>
          </a:prstGeom>
          <a:noFill/>
          <a:ln cap="flat" cmpd="sng" w="19050">
            <a:solidFill>
              <a:srgbClr val="DDDFE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" name="Google Shape;55;p14"/>
          <p:cNvSpPr/>
          <p:nvPr>
            <p:ph idx="6" type="pic"/>
          </p:nvPr>
        </p:nvSpPr>
        <p:spPr>
          <a:xfrm>
            <a:off x="5039812" y="1974350"/>
            <a:ext cx="2160000" cy="21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0" lIns="360000" spcFirstLastPara="1" rIns="360000" wrap="square" tIns="3600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4"/>
          <p:cNvSpPr/>
          <p:nvPr>
            <p:ph idx="7" type="pic"/>
          </p:nvPr>
        </p:nvSpPr>
        <p:spPr>
          <a:xfrm>
            <a:off x="8202113" y="1974350"/>
            <a:ext cx="2160000" cy="21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0" lIns="360000" spcFirstLastPara="1" rIns="360000" wrap="square" tIns="3600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내용_미디어 및 글">
  <p:cSld name="내용_미디어 및 글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Google Shape;58;p15"/>
          <p:cNvCxnSpPr>
            <a:stCxn id="59" idx="3"/>
          </p:cNvCxnSpPr>
          <p:nvPr/>
        </p:nvCxnSpPr>
        <p:spPr>
          <a:xfrm>
            <a:off x="6705600" y="851498"/>
            <a:ext cx="5486400" cy="0"/>
          </a:xfrm>
          <a:prstGeom prst="straightConnector1">
            <a:avLst/>
          </a:prstGeom>
          <a:noFill/>
          <a:ln cap="flat" cmpd="sng" w="19050">
            <a:solidFill>
              <a:srgbClr val="DDDFE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0" name="Google Shape;60;p15"/>
          <p:cNvSpPr/>
          <p:nvPr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cap="flat" cmpd="sng" w="127000">
            <a:solidFill>
              <a:srgbClr val="DDDFE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5511801" y="1854200"/>
            <a:ext cx="5194300" cy="3803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600"/>
              <a:buFont typeface="Arial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600"/>
              <a:buFont typeface="Arial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600"/>
              <a:buFont typeface="Arial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type="title"/>
          </p:nvPr>
        </p:nvSpPr>
        <p:spPr>
          <a:xfrm>
            <a:off x="1773856" y="543489"/>
            <a:ext cx="4931744" cy="6160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C4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5"/>
          <p:cNvSpPr/>
          <p:nvPr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5"/>
          <p:cNvSpPr txBox="1"/>
          <p:nvPr>
            <p:ph idx="2" type="body"/>
          </p:nvPr>
        </p:nvSpPr>
        <p:spPr>
          <a:xfrm>
            <a:off x="-101600" y="292100"/>
            <a:ext cx="1117600" cy="839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4F5F9"/>
              </a:buClr>
              <a:buSzPts val="5400"/>
              <a:buNone/>
              <a:defRPr sz="5400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11099800" y="6287408"/>
            <a:ext cx="9921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1600" u="none" cap="none" strike="noStrike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b="0" i="0" sz="1600" u="none" cap="none" strike="noStrike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b="0" i="0" sz="1600" u="none" cap="none" strike="noStrike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b="0" i="0" sz="1600" u="none" cap="none" strike="noStrike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b="0" i="0" sz="1600" u="none" cap="none" strike="noStrike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b="0" i="0" sz="1600" u="none" cap="none" strike="noStrike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b="0" i="0" sz="1600" u="none" cap="none" strike="noStrike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b="0" i="0" sz="1600" u="none" cap="none" strike="noStrike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b="0" i="0" sz="1600" u="none" cap="none" strike="noStrike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65" name="Google Shape;65;p15"/>
          <p:cNvSpPr txBox="1"/>
          <p:nvPr>
            <p:ph idx="3" type="body"/>
          </p:nvPr>
        </p:nvSpPr>
        <p:spPr>
          <a:xfrm>
            <a:off x="1511299" y="1854200"/>
            <a:ext cx="3805200" cy="3803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600"/>
              <a:buFont typeface="Arial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600"/>
              <a:buFont typeface="Arial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600"/>
              <a:buFont typeface="Arial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내용_빈화면">
  <p:cSld name="내용_빈화면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16"/>
          <p:cNvCxnSpPr>
            <a:stCxn id="68" idx="3"/>
          </p:cNvCxnSpPr>
          <p:nvPr/>
        </p:nvCxnSpPr>
        <p:spPr>
          <a:xfrm>
            <a:off x="6705600" y="851498"/>
            <a:ext cx="5486400" cy="0"/>
          </a:xfrm>
          <a:prstGeom prst="straightConnector1">
            <a:avLst/>
          </a:prstGeom>
          <a:noFill/>
          <a:ln cap="flat" cmpd="sng" w="19050">
            <a:solidFill>
              <a:srgbClr val="DDDFE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9" name="Google Shape;69;p16"/>
          <p:cNvSpPr/>
          <p:nvPr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cap="flat" cmpd="sng" w="127000">
            <a:solidFill>
              <a:srgbClr val="DDDFE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6"/>
          <p:cNvSpPr txBox="1"/>
          <p:nvPr>
            <p:ph type="title"/>
          </p:nvPr>
        </p:nvSpPr>
        <p:spPr>
          <a:xfrm>
            <a:off x="1773856" y="543489"/>
            <a:ext cx="4931744" cy="6160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C4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/>
          <p:nvPr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-101600" y="292100"/>
            <a:ext cx="1117600" cy="839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4F5F9"/>
              </a:buClr>
              <a:buSzPts val="5400"/>
              <a:buNone/>
              <a:defRPr sz="5400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11099800" y="6287408"/>
            <a:ext cx="9921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1600" u="none" cap="none" strike="noStrike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b="0" i="0" sz="1600" u="none" cap="none" strike="noStrike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b="0" i="0" sz="1600" u="none" cap="none" strike="noStrike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b="0" i="0" sz="1600" u="none" cap="none" strike="noStrike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b="0" i="0" sz="1600" u="none" cap="none" strike="noStrike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b="0" i="0" sz="1600" u="none" cap="none" strike="noStrike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b="0" i="0" sz="1600" u="none" cap="none" strike="noStrike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b="0" i="0" sz="1600" u="none" cap="none" strike="noStrike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b="0" i="0" sz="1600" u="none" cap="none" strike="noStrike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F5F9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C41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A8C9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A8C9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A8C9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A8C9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A8C9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A8C9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A8C9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A8C9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A8C9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A8C9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A8C9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Relationship Id="rId4" Type="http://schemas.openxmlformats.org/officeDocument/2006/relationships/image" Target="../media/image1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jpg"/><Relationship Id="rId4" Type="http://schemas.openxmlformats.org/officeDocument/2006/relationships/image" Target="../media/image1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jpg"/><Relationship Id="rId4" Type="http://schemas.openxmlformats.org/officeDocument/2006/relationships/image" Target="../media/image24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5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drive.google.com/open?id=1IiR24CPPpXJeZkSIjHHJNXACiQOOt4b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6.jpg"/><Relationship Id="rId6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"/>
          <p:cNvSpPr txBox="1"/>
          <p:nvPr>
            <p:ph idx="1" type="subTitle"/>
          </p:nvPr>
        </p:nvSpPr>
        <p:spPr>
          <a:xfrm>
            <a:off x="4249420" y="2296160"/>
            <a:ext cx="3694430" cy="385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52C41"/>
              </a:buClr>
              <a:buSzPts val="2220"/>
              <a:buNone/>
            </a:pPr>
            <a:r>
              <a:rPr lang="ko-KR" sz="2220"/>
              <a:t>Final Project</a:t>
            </a:r>
            <a:endParaRPr sz="2220"/>
          </a:p>
        </p:txBody>
      </p:sp>
      <p:sp>
        <p:nvSpPr>
          <p:cNvPr id="78" name="Google Shape;78;p1"/>
          <p:cNvSpPr txBox="1"/>
          <p:nvPr>
            <p:ph type="ctrTitle"/>
          </p:nvPr>
        </p:nvSpPr>
        <p:spPr>
          <a:xfrm>
            <a:off x="3742055" y="2781935"/>
            <a:ext cx="4708525" cy="913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C41"/>
              </a:buClr>
              <a:buSzPts val="5400"/>
              <a:buFont typeface="Arial"/>
              <a:buNone/>
            </a:pPr>
            <a:r>
              <a:rPr lang="ko-KR" sz="5400"/>
              <a:t>Awesome</a:t>
            </a:r>
            <a:endParaRPr sz="5400"/>
          </a:p>
        </p:txBody>
      </p:sp>
      <p:sp>
        <p:nvSpPr>
          <p:cNvPr id="79" name="Google Shape;79;p1"/>
          <p:cNvSpPr txBox="1"/>
          <p:nvPr>
            <p:ph idx="2" type="body"/>
          </p:nvPr>
        </p:nvSpPr>
        <p:spPr>
          <a:xfrm>
            <a:off x="3799205" y="3966845"/>
            <a:ext cx="4745990" cy="1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C41"/>
              </a:buClr>
              <a:buSzPts val="1600"/>
              <a:buFont typeface="Arial"/>
              <a:buNone/>
            </a:pPr>
            <a:r>
              <a:rPr b="0" lang="ko-KR" sz="1600" cap="none" strike="noStrike">
                <a:latin typeface="Arial"/>
                <a:ea typeface="Arial"/>
                <a:cs typeface="Arial"/>
                <a:sym typeface="Arial"/>
              </a:rPr>
              <a:t>이명요, 노소라, 김용빈 </a:t>
            </a:r>
            <a:endParaRPr b="0" sz="1600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1600"/>
              <a:buFont typeface="Arial"/>
              <a:buNone/>
            </a:pPr>
            <a:r>
              <a:rPr b="0" lang="ko-KR" sz="1600" cap="none" strike="noStrike">
                <a:latin typeface="Arial"/>
                <a:ea typeface="Arial"/>
                <a:cs typeface="Arial"/>
                <a:sym typeface="Arial"/>
              </a:rPr>
              <a:t>형진우, 김시준. 나태운</a:t>
            </a:r>
            <a:endParaRPr b="0" sz="1600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e1512cd7_1_15"/>
          <p:cNvSpPr txBox="1"/>
          <p:nvPr>
            <p:ph type="title"/>
          </p:nvPr>
        </p:nvSpPr>
        <p:spPr>
          <a:xfrm>
            <a:off x="1773555" y="543560"/>
            <a:ext cx="49326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C41"/>
              </a:buClr>
              <a:buSzPts val="3600"/>
              <a:buFont typeface="Arial"/>
              <a:buNone/>
            </a:pPr>
            <a:r>
              <a:rPr lang="ko-KR"/>
              <a:t>요구사항정의서</a:t>
            </a:r>
            <a:endParaRPr/>
          </a:p>
        </p:txBody>
      </p:sp>
      <p:sp>
        <p:nvSpPr>
          <p:cNvPr id="148" name="Google Shape;148;g5ce1512cd7_1_15"/>
          <p:cNvSpPr txBox="1"/>
          <p:nvPr>
            <p:ph idx="2" type="body"/>
          </p:nvPr>
        </p:nvSpPr>
        <p:spPr>
          <a:xfrm>
            <a:off x="-101600" y="292100"/>
            <a:ext cx="1118100" cy="8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F5F9"/>
              </a:buClr>
              <a:buSzPts val="5400"/>
              <a:buNone/>
            </a:pPr>
            <a:r>
              <a:rPr lang="ko-KR"/>
              <a:t>04</a:t>
            </a:r>
            <a:endParaRPr/>
          </a:p>
        </p:txBody>
      </p:sp>
      <p:sp>
        <p:nvSpPr>
          <p:cNvPr id="149" name="Google Shape;149;g5ce1512cd7_1_15"/>
          <p:cNvSpPr txBox="1"/>
          <p:nvPr>
            <p:ph idx="12" type="sldNum"/>
          </p:nvPr>
        </p:nvSpPr>
        <p:spPr>
          <a:xfrm>
            <a:off x="11099800" y="6287135"/>
            <a:ext cx="993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150" name="Google Shape;150;g5ce1512cd7_1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3625" y="1230075"/>
            <a:ext cx="9035276" cy="497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ce1512cd7_1_42"/>
          <p:cNvSpPr txBox="1"/>
          <p:nvPr>
            <p:ph type="title"/>
          </p:nvPr>
        </p:nvSpPr>
        <p:spPr>
          <a:xfrm>
            <a:off x="1773555" y="543560"/>
            <a:ext cx="49326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C41"/>
              </a:buClr>
              <a:buSzPts val="3600"/>
              <a:buFont typeface="Arial"/>
              <a:buNone/>
            </a:pPr>
            <a:r>
              <a:rPr lang="ko-KR"/>
              <a:t>요구사항정의서</a:t>
            </a:r>
            <a:endParaRPr/>
          </a:p>
        </p:txBody>
      </p:sp>
      <p:sp>
        <p:nvSpPr>
          <p:cNvPr id="156" name="Google Shape;156;g5ce1512cd7_1_42"/>
          <p:cNvSpPr txBox="1"/>
          <p:nvPr>
            <p:ph idx="2" type="body"/>
          </p:nvPr>
        </p:nvSpPr>
        <p:spPr>
          <a:xfrm>
            <a:off x="-101600" y="292100"/>
            <a:ext cx="1118100" cy="8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F5F9"/>
              </a:buClr>
              <a:buSzPts val="5400"/>
              <a:buNone/>
            </a:pPr>
            <a:r>
              <a:rPr lang="ko-KR"/>
              <a:t>04</a:t>
            </a:r>
            <a:endParaRPr/>
          </a:p>
        </p:txBody>
      </p:sp>
      <p:sp>
        <p:nvSpPr>
          <p:cNvPr id="157" name="Google Shape;157;g5ce1512cd7_1_42"/>
          <p:cNvSpPr txBox="1"/>
          <p:nvPr>
            <p:ph idx="12" type="sldNum"/>
          </p:nvPr>
        </p:nvSpPr>
        <p:spPr>
          <a:xfrm>
            <a:off x="11099800" y="6287135"/>
            <a:ext cx="993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158" name="Google Shape;158;g5ce1512cd7_1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1875" y="1160050"/>
            <a:ext cx="8649525" cy="422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5ce1512cd7_1_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1875" y="5384050"/>
            <a:ext cx="8649525" cy="751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ce1512cd7_1_51"/>
          <p:cNvSpPr txBox="1"/>
          <p:nvPr>
            <p:ph type="title"/>
          </p:nvPr>
        </p:nvSpPr>
        <p:spPr>
          <a:xfrm>
            <a:off x="895350" y="3605530"/>
            <a:ext cx="8185800" cy="99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F5F9"/>
              </a:buClr>
              <a:buSzPts val="6000"/>
              <a:buFont typeface="Arial"/>
              <a:buNone/>
            </a:pPr>
            <a:r>
              <a:rPr lang="ko-KR"/>
              <a:t>단위업무</a:t>
            </a:r>
            <a:r>
              <a:rPr lang="ko-KR"/>
              <a:t>정의서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ce1512cd7_1_63"/>
          <p:cNvSpPr txBox="1"/>
          <p:nvPr>
            <p:ph type="title"/>
          </p:nvPr>
        </p:nvSpPr>
        <p:spPr>
          <a:xfrm>
            <a:off x="1773555" y="543560"/>
            <a:ext cx="49326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C41"/>
              </a:buClr>
              <a:buSzPts val="3600"/>
              <a:buFont typeface="Arial"/>
              <a:buNone/>
            </a:pPr>
            <a:r>
              <a:rPr lang="ko-KR"/>
              <a:t>단위업무</a:t>
            </a:r>
            <a:r>
              <a:rPr lang="ko-KR"/>
              <a:t>정의서</a:t>
            </a:r>
            <a:endParaRPr/>
          </a:p>
        </p:txBody>
      </p:sp>
      <p:sp>
        <p:nvSpPr>
          <p:cNvPr id="170" name="Google Shape;170;g5ce1512cd7_1_63"/>
          <p:cNvSpPr txBox="1"/>
          <p:nvPr>
            <p:ph idx="2" type="body"/>
          </p:nvPr>
        </p:nvSpPr>
        <p:spPr>
          <a:xfrm>
            <a:off x="-101600" y="292100"/>
            <a:ext cx="1118100" cy="8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F5F9"/>
              </a:buClr>
              <a:buSzPts val="5400"/>
              <a:buNone/>
            </a:pPr>
            <a:r>
              <a:rPr lang="ko-KR"/>
              <a:t>05</a:t>
            </a:r>
            <a:endParaRPr/>
          </a:p>
        </p:txBody>
      </p:sp>
      <p:sp>
        <p:nvSpPr>
          <p:cNvPr id="171" name="Google Shape;171;g5ce1512cd7_1_63"/>
          <p:cNvSpPr txBox="1"/>
          <p:nvPr>
            <p:ph idx="12" type="sldNum"/>
          </p:nvPr>
        </p:nvSpPr>
        <p:spPr>
          <a:xfrm>
            <a:off x="11099800" y="6287135"/>
            <a:ext cx="993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172" name="Google Shape;172;g5ce1512cd7_1_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3225" y="1160050"/>
            <a:ext cx="4712324" cy="3817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5ce1512cd7_1_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3225" y="4977334"/>
            <a:ext cx="4712326" cy="13971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ce1512cd7_1_55"/>
          <p:cNvSpPr txBox="1"/>
          <p:nvPr>
            <p:ph type="title"/>
          </p:nvPr>
        </p:nvSpPr>
        <p:spPr>
          <a:xfrm>
            <a:off x="895350" y="3605530"/>
            <a:ext cx="8185800" cy="99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F5F9"/>
              </a:buClr>
              <a:buSzPts val="6000"/>
              <a:buFont typeface="Arial"/>
              <a:buNone/>
            </a:pPr>
            <a:r>
              <a:rPr lang="ko-KR"/>
              <a:t>유스케이스다이어그램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ce1512cd7_1_91"/>
          <p:cNvSpPr txBox="1"/>
          <p:nvPr>
            <p:ph type="title"/>
          </p:nvPr>
        </p:nvSpPr>
        <p:spPr>
          <a:xfrm>
            <a:off x="1773550" y="543550"/>
            <a:ext cx="55284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C41"/>
              </a:buClr>
              <a:buSzPts val="3600"/>
              <a:buFont typeface="Arial"/>
              <a:buNone/>
            </a:pPr>
            <a:r>
              <a:rPr lang="ko-KR"/>
              <a:t>유스케이스(사용자)</a:t>
            </a:r>
            <a:endParaRPr/>
          </a:p>
        </p:txBody>
      </p:sp>
      <p:sp>
        <p:nvSpPr>
          <p:cNvPr id="184" name="Google Shape;184;g5ce1512cd7_1_91"/>
          <p:cNvSpPr txBox="1"/>
          <p:nvPr>
            <p:ph idx="2" type="body"/>
          </p:nvPr>
        </p:nvSpPr>
        <p:spPr>
          <a:xfrm>
            <a:off x="-101600" y="292100"/>
            <a:ext cx="1118100" cy="8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F5F9"/>
              </a:buClr>
              <a:buSzPts val="5400"/>
              <a:buNone/>
            </a:pPr>
            <a:r>
              <a:rPr lang="ko-KR"/>
              <a:t>06</a:t>
            </a:r>
            <a:endParaRPr/>
          </a:p>
        </p:txBody>
      </p:sp>
      <p:sp>
        <p:nvSpPr>
          <p:cNvPr id="185" name="Google Shape;185;g5ce1512cd7_1_91"/>
          <p:cNvSpPr txBox="1"/>
          <p:nvPr>
            <p:ph idx="12" type="sldNum"/>
          </p:nvPr>
        </p:nvSpPr>
        <p:spPr>
          <a:xfrm>
            <a:off x="11099800" y="6287135"/>
            <a:ext cx="993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186" name="Google Shape;186;g5ce1512cd7_1_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1125" y="1391350"/>
            <a:ext cx="5771999" cy="5152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ce1512cd7_1_113"/>
          <p:cNvSpPr txBox="1"/>
          <p:nvPr>
            <p:ph type="title"/>
          </p:nvPr>
        </p:nvSpPr>
        <p:spPr>
          <a:xfrm>
            <a:off x="1773550" y="543550"/>
            <a:ext cx="55284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C41"/>
              </a:buClr>
              <a:buSzPts val="3600"/>
              <a:buFont typeface="Arial"/>
              <a:buNone/>
            </a:pPr>
            <a:r>
              <a:rPr lang="ko-KR"/>
              <a:t>유스케이스</a:t>
            </a:r>
            <a:r>
              <a:rPr lang="ko-KR"/>
              <a:t>(사용자)</a:t>
            </a:r>
            <a:endParaRPr/>
          </a:p>
        </p:txBody>
      </p:sp>
      <p:sp>
        <p:nvSpPr>
          <p:cNvPr id="192" name="Google Shape;192;g5ce1512cd7_1_113"/>
          <p:cNvSpPr txBox="1"/>
          <p:nvPr>
            <p:ph idx="2" type="body"/>
          </p:nvPr>
        </p:nvSpPr>
        <p:spPr>
          <a:xfrm>
            <a:off x="-101600" y="292100"/>
            <a:ext cx="1118100" cy="8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F5F9"/>
              </a:buClr>
              <a:buSzPts val="5400"/>
              <a:buNone/>
            </a:pPr>
            <a:r>
              <a:rPr lang="ko-KR"/>
              <a:t>06</a:t>
            </a:r>
            <a:endParaRPr/>
          </a:p>
        </p:txBody>
      </p:sp>
      <p:sp>
        <p:nvSpPr>
          <p:cNvPr id="193" name="Google Shape;193;g5ce1512cd7_1_113"/>
          <p:cNvSpPr txBox="1"/>
          <p:nvPr>
            <p:ph idx="12" type="sldNum"/>
          </p:nvPr>
        </p:nvSpPr>
        <p:spPr>
          <a:xfrm>
            <a:off x="11099800" y="6287135"/>
            <a:ext cx="993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194" name="Google Shape;194;g5ce1512cd7_1_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6287" y="1213725"/>
            <a:ext cx="6959426" cy="531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ce1512cd7_1_121"/>
          <p:cNvSpPr txBox="1"/>
          <p:nvPr>
            <p:ph type="title"/>
          </p:nvPr>
        </p:nvSpPr>
        <p:spPr>
          <a:xfrm>
            <a:off x="1773550" y="543550"/>
            <a:ext cx="55284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C41"/>
              </a:buClr>
              <a:buSzPts val="3600"/>
              <a:buFont typeface="Arial"/>
              <a:buNone/>
            </a:pPr>
            <a:r>
              <a:rPr lang="ko-KR"/>
              <a:t>유스케이스</a:t>
            </a:r>
            <a:r>
              <a:rPr lang="ko-KR"/>
              <a:t>(관리자)</a:t>
            </a:r>
            <a:endParaRPr/>
          </a:p>
        </p:txBody>
      </p:sp>
      <p:sp>
        <p:nvSpPr>
          <p:cNvPr id="200" name="Google Shape;200;g5ce1512cd7_1_121"/>
          <p:cNvSpPr txBox="1"/>
          <p:nvPr>
            <p:ph idx="2" type="body"/>
          </p:nvPr>
        </p:nvSpPr>
        <p:spPr>
          <a:xfrm>
            <a:off x="-101600" y="292100"/>
            <a:ext cx="1118100" cy="8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F5F9"/>
              </a:buClr>
              <a:buSzPts val="5400"/>
              <a:buNone/>
            </a:pPr>
            <a:r>
              <a:rPr lang="ko-KR"/>
              <a:t>06</a:t>
            </a:r>
            <a:endParaRPr/>
          </a:p>
        </p:txBody>
      </p:sp>
      <p:sp>
        <p:nvSpPr>
          <p:cNvPr id="201" name="Google Shape;201;g5ce1512cd7_1_121"/>
          <p:cNvSpPr txBox="1"/>
          <p:nvPr>
            <p:ph idx="12" type="sldNum"/>
          </p:nvPr>
        </p:nvSpPr>
        <p:spPr>
          <a:xfrm>
            <a:off x="11099800" y="6287135"/>
            <a:ext cx="993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202" name="Google Shape;202;g5ce1512cd7_1_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4838" y="1480200"/>
            <a:ext cx="4779175" cy="46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ce1512cd7_1_59"/>
          <p:cNvSpPr txBox="1"/>
          <p:nvPr>
            <p:ph type="title"/>
          </p:nvPr>
        </p:nvSpPr>
        <p:spPr>
          <a:xfrm>
            <a:off x="895350" y="3605530"/>
            <a:ext cx="8185800" cy="99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F5F9"/>
              </a:buClr>
              <a:buSzPts val="6000"/>
              <a:buFont typeface="Arial"/>
              <a:buNone/>
            </a:pPr>
            <a:r>
              <a:rPr lang="ko-KR"/>
              <a:t>시퀀스다이어그램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ce1512cd7_1_79"/>
          <p:cNvSpPr txBox="1"/>
          <p:nvPr>
            <p:ph type="title"/>
          </p:nvPr>
        </p:nvSpPr>
        <p:spPr>
          <a:xfrm>
            <a:off x="1773555" y="543560"/>
            <a:ext cx="49326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C41"/>
              </a:buClr>
              <a:buSzPts val="3600"/>
              <a:buFont typeface="Arial"/>
              <a:buNone/>
            </a:pPr>
            <a:r>
              <a:rPr lang="ko-KR"/>
              <a:t>시퀀스다이어그램</a:t>
            </a:r>
            <a:endParaRPr/>
          </a:p>
        </p:txBody>
      </p:sp>
      <p:sp>
        <p:nvSpPr>
          <p:cNvPr id="213" name="Google Shape;213;g5ce1512cd7_1_79"/>
          <p:cNvSpPr txBox="1"/>
          <p:nvPr>
            <p:ph idx="2" type="body"/>
          </p:nvPr>
        </p:nvSpPr>
        <p:spPr>
          <a:xfrm>
            <a:off x="-101600" y="292100"/>
            <a:ext cx="1118100" cy="8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F5F9"/>
              </a:buClr>
              <a:buSzPts val="5400"/>
              <a:buNone/>
            </a:pPr>
            <a:r>
              <a:rPr lang="ko-KR"/>
              <a:t>07</a:t>
            </a:r>
            <a:endParaRPr/>
          </a:p>
        </p:txBody>
      </p:sp>
      <p:sp>
        <p:nvSpPr>
          <p:cNvPr id="214" name="Google Shape;214;g5ce1512cd7_1_79"/>
          <p:cNvSpPr txBox="1"/>
          <p:nvPr>
            <p:ph idx="12" type="sldNum"/>
          </p:nvPr>
        </p:nvSpPr>
        <p:spPr>
          <a:xfrm>
            <a:off x="11099800" y="6287135"/>
            <a:ext cx="993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215" name="Google Shape;215;g5ce1512cd7_1_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4950" y="1506875"/>
            <a:ext cx="9438949" cy="4692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/>
          <p:nvPr>
            <p:ph idx="1" type="body"/>
          </p:nvPr>
        </p:nvSpPr>
        <p:spPr>
          <a:xfrm>
            <a:off x="4728210" y="1173480"/>
            <a:ext cx="5226685" cy="52203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52C41"/>
              </a:buClr>
              <a:buSzPts val="2220"/>
              <a:buFont typeface="Arial"/>
              <a:buNone/>
            </a:pPr>
            <a:r>
              <a:rPr b="0" lang="ko-KR" sz="2220" cap="none" strike="noStrike">
                <a:latin typeface="Arial"/>
                <a:ea typeface="Arial"/>
                <a:cs typeface="Arial"/>
                <a:sym typeface="Arial"/>
              </a:rPr>
              <a:t>01 개발배경 및 환경 </a:t>
            </a:r>
            <a:endParaRPr b="0" sz="2220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2220"/>
              <a:buFont typeface="Arial"/>
              <a:buNone/>
            </a:pPr>
            <a:r>
              <a:rPr b="0" lang="ko-KR" sz="2220" cap="none" strike="noStrike">
                <a:latin typeface="Arial"/>
                <a:ea typeface="Arial"/>
                <a:cs typeface="Arial"/>
                <a:sym typeface="Arial"/>
              </a:rPr>
              <a:t>02 구현목표</a:t>
            </a:r>
            <a:endParaRPr b="0" sz="2220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2220"/>
              <a:buFont typeface="Arial"/>
              <a:buNone/>
            </a:pPr>
            <a:r>
              <a:rPr b="0" lang="ko-KR" sz="2220" cap="none" strike="noStrike">
                <a:latin typeface="Arial"/>
                <a:ea typeface="Arial"/>
                <a:cs typeface="Arial"/>
                <a:sym typeface="Arial"/>
              </a:rPr>
              <a:t>03 프로젝트 일정</a:t>
            </a:r>
            <a:endParaRPr b="0" sz="2220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2220"/>
              <a:buFont typeface="Arial"/>
              <a:buNone/>
            </a:pPr>
            <a:r>
              <a:rPr b="0" lang="ko-KR" sz="2220" cap="none" strike="noStrike">
                <a:latin typeface="Arial"/>
                <a:ea typeface="Arial"/>
                <a:cs typeface="Arial"/>
                <a:sym typeface="Arial"/>
              </a:rPr>
              <a:t>04 요구사항 정의서</a:t>
            </a:r>
            <a:endParaRPr b="0" sz="2220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2220"/>
              <a:buFont typeface="Arial"/>
              <a:buNone/>
            </a:pPr>
            <a:r>
              <a:rPr b="0" lang="ko-KR" sz="2220" cap="none" strike="noStrike">
                <a:latin typeface="Arial"/>
                <a:ea typeface="Arial"/>
                <a:cs typeface="Arial"/>
                <a:sym typeface="Arial"/>
              </a:rPr>
              <a:t>05 단위업무 정의서</a:t>
            </a:r>
            <a:endParaRPr b="0" sz="2220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2220"/>
              <a:buFont typeface="Arial"/>
              <a:buNone/>
            </a:pPr>
            <a:r>
              <a:rPr b="0" lang="ko-KR" sz="2220" cap="none" strike="noStrike">
                <a:latin typeface="Arial"/>
                <a:ea typeface="Arial"/>
                <a:cs typeface="Arial"/>
                <a:sym typeface="Arial"/>
              </a:rPr>
              <a:t>06 유스케이스 다이어그램</a:t>
            </a:r>
            <a:endParaRPr b="0" sz="2220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2220"/>
              <a:buFont typeface="Arial"/>
              <a:buNone/>
            </a:pPr>
            <a:r>
              <a:rPr b="0" lang="ko-KR" sz="2220" cap="none" strike="noStrike">
                <a:latin typeface="Arial"/>
                <a:ea typeface="Arial"/>
                <a:cs typeface="Arial"/>
                <a:sym typeface="Arial"/>
              </a:rPr>
              <a:t>07 시퀀스 다이어그램</a:t>
            </a:r>
            <a:endParaRPr b="0" sz="2220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2220"/>
              <a:buFont typeface="Arial"/>
              <a:buNone/>
            </a:pPr>
            <a:r>
              <a:rPr b="0" lang="ko-KR" sz="2220" cap="none" strike="noStrike">
                <a:latin typeface="Arial"/>
                <a:ea typeface="Arial"/>
                <a:cs typeface="Arial"/>
                <a:sym typeface="Arial"/>
              </a:rPr>
              <a:t>08 ERD</a:t>
            </a:r>
            <a:endParaRPr b="0" sz="2220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2220"/>
              <a:buFont typeface="Arial"/>
              <a:buNone/>
            </a:pPr>
            <a:r>
              <a:rPr b="0" lang="ko-KR" sz="2220" cap="none" strike="noStrike">
                <a:latin typeface="Arial"/>
                <a:ea typeface="Arial"/>
                <a:cs typeface="Arial"/>
                <a:sym typeface="Arial"/>
              </a:rPr>
              <a:t>09 스토리보드</a:t>
            </a:r>
            <a:endParaRPr b="0" sz="2220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2220"/>
              <a:buFont typeface="Arial"/>
              <a:buNone/>
            </a:pPr>
            <a:r>
              <a:t/>
            </a:r>
            <a:endParaRPr b="0" sz="2220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 txBox="1"/>
          <p:nvPr>
            <p:ph idx="2" type="body"/>
          </p:nvPr>
        </p:nvSpPr>
        <p:spPr>
          <a:xfrm>
            <a:off x="143510" y="218440"/>
            <a:ext cx="6033135" cy="9531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C41"/>
              </a:buClr>
              <a:buSzPts val="6000"/>
              <a:buFont typeface="Arial"/>
              <a:buNone/>
            </a:pPr>
            <a:r>
              <a:rPr b="1" lang="ko-KR" sz="6000" cap="none" strike="noStrike">
                <a:latin typeface="Arial"/>
                <a:ea typeface="Arial"/>
                <a:cs typeface="Arial"/>
                <a:sym typeface="Arial"/>
              </a:rPr>
              <a:t>Index</a:t>
            </a:r>
            <a:endParaRPr b="1" sz="6000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"/>
          <p:cNvSpPr/>
          <p:nvPr/>
        </p:nvSpPr>
        <p:spPr>
          <a:xfrm>
            <a:off x="3122930" y="1686560"/>
            <a:ext cx="6096635" cy="150495"/>
          </a:xfrm>
          <a:prstGeom prst="rect">
            <a:avLst/>
          </a:prstGeom>
          <a:solidFill>
            <a:srgbClr val="F4F5F9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ce1512cd7_1_171"/>
          <p:cNvSpPr txBox="1"/>
          <p:nvPr>
            <p:ph type="title"/>
          </p:nvPr>
        </p:nvSpPr>
        <p:spPr>
          <a:xfrm>
            <a:off x="1773555" y="543560"/>
            <a:ext cx="49326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C41"/>
              </a:buClr>
              <a:buSzPts val="3600"/>
              <a:buFont typeface="Arial"/>
              <a:buNone/>
            </a:pPr>
            <a:r>
              <a:rPr lang="ko-KR"/>
              <a:t>시퀀스다이어그램</a:t>
            </a:r>
            <a:endParaRPr/>
          </a:p>
        </p:txBody>
      </p:sp>
      <p:sp>
        <p:nvSpPr>
          <p:cNvPr id="221" name="Google Shape;221;g5ce1512cd7_1_171"/>
          <p:cNvSpPr txBox="1"/>
          <p:nvPr>
            <p:ph idx="2" type="body"/>
          </p:nvPr>
        </p:nvSpPr>
        <p:spPr>
          <a:xfrm>
            <a:off x="-101600" y="292100"/>
            <a:ext cx="1118100" cy="8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F5F9"/>
              </a:buClr>
              <a:buSzPts val="5400"/>
              <a:buNone/>
            </a:pPr>
            <a:r>
              <a:rPr lang="ko-KR"/>
              <a:t>07</a:t>
            </a:r>
            <a:endParaRPr/>
          </a:p>
        </p:txBody>
      </p:sp>
      <p:sp>
        <p:nvSpPr>
          <p:cNvPr id="222" name="Google Shape;222;g5ce1512cd7_1_171"/>
          <p:cNvSpPr txBox="1"/>
          <p:nvPr>
            <p:ph idx="12" type="sldNum"/>
          </p:nvPr>
        </p:nvSpPr>
        <p:spPr>
          <a:xfrm>
            <a:off x="11099800" y="6287135"/>
            <a:ext cx="993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223" name="Google Shape;223;g5ce1512cd7_1_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1163" y="1924235"/>
            <a:ext cx="8829675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ce1512cd7_1_153"/>
          <p:cNvSpPr txBox="1"/>
          <p:nvPr>
            <p:ph type="title"/>
          </p:nvPr>
        </p:nvSpPr>
        <p:spPr>
          <a:xfrm>
            <a:off x="1773555" y="543560"/>
            <a:ext cx="49326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C41"/>
              </a:buClr>
              <a:buSzPts val="3600"/>
              <a:buFont typeface="Arial"/>
              <a:buNone/>
            </a:pPr>
            <a:r>
              <a:rPr lang="ko-KR"/>
              <a:t>시퀀스다이어그램</a:t>
            </a:r>
            <a:endParaRPr/>
          </a:p>
        </p:txBody>
      </p:sp>
      <p:sp>
        <p:nvSpPr>
          <p:cNvPr id="229" name="Google Shape;229;g5ce1512cd7_1_153"/>
          <p:cNvSpPr txBox="1"/>
          <p:nvPr>
            <p:ph idx="2" type="body"/>
          </p:nvPr>
        </p:nvSpPr>
        <p:spPr>
          <a:xfrm>
            <a:off x="-101600" y="292100"/>
            <a:ext cx="1118100" cy="8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F5F9"/>
              </a:buClr>
              <a:buSzPts val="5400"/>
              <a:buNone/>
            </a:pPr>
            <a:r>
              <a:rPr lang="ko-KR"/>
              <a:t>07</a:t>
            </a:r>
            <a:endParaRPr/>
          </a:p>
        </p:txBody>
      </p:sp>
      <p:sp>
        <p:nvSpPr>
          <p:cNvPr id="230" name="Google Shape;230;g5ce1512cd7_1_153"/>
          <p:cNvSpPr txBox="1"/>
          <p:nvPr>
            <p:ph idx="12" type="sldNum"/>
          </p:nvPr>
        </p:nvSpPr>
        <p:spPr>
          <a:xfrm>
            <a:off x="11099800" y="6287135"/>
            <a:ext cx="993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231" name="Google Shape;231;g5ce1512cd7_1_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2525" y="1657851"/>
            <a:ext cx="9586951" cy="41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ce1512cd7_1_159"/>
          <p:cNvSpPr txBox="1"/>
          <p:nvPr>
            <p:ph type="title"/>
          </p:nvPr>
        </p:nvSpPr>
        <p:spPr>
          <a:xfrm>
            <a:off x="1773555" y="543560"/>
            <a:ext cx="49326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C41"/>
              </a:buClr>
              <a:buSzPts val="3600"/>
              <a:buFont typeface="Arial"/>
              <a:buNone/>
            </a:pPr>
            <a:r>
              <a:rPr lang="ko-KR"/>
              <a:t>시퀀스다이어그램</a:t>
            </a:r>
            <a:endParaRPr/>
          </a:p>
        </p:txBody>
      </p:sp>
      <p:sp>
        <p:nvSpPr>
          <p:cNvPr id="237" name="Google Shape;237;g5ce1512cd7_1_159"/>
          <p:cNvSpPr txBox="1"/>
          <p:nvPr>
            <p:ph idx="2" type="body"/>
          </p:nvPr>
        </p:nvSpPr>
        <p:spPr>
          <a:xfrm>
            <a:off x="-101600" y="292100"/>
            <a:ext cx="1118100" cy="8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F5F9"/>
              </a:buClr>
              <a:buSzPts val="5400"/>
              <a:buNone/>
            </a:pPr>
            <a:r>
              <a:rPr lang="ko-KR"/>
              <a:t>07</a:t>
            </a:r>
            <a:endParaRPr/>
          </a:p>
        </p:txBody>
      </p:sp>
      <p:sp>
        <p:nvSpPr>
          <p:cNvPr id="238" name="Google Shape;238;g5ce1512cd7_1_159"/>
          <p:cNvSpPr txBox="1"/>
          <p:nvPr>
            <p:ph idx="12" type="sldNum"/>
          </p:nvPr>
        </p:nvSpPr>
        <p:spPr>
          <a:xfrm>
            <a:off x="11099800" y="6287135"/>
            <a:ext cx="993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239" name="Google Shape;239;g5ce1512cd7_1_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2163" y="1650401"/>
            <a:ext cx="8787674" cy="463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ce1512cd7_1_165"/>
          <p:cNvSpPr txBox="1"/>
          <p:nvPr>
            <p:ph type="title"/>
          </p:nvPr>
        </p:nvSpPr>
        <p:spPr>
          <a:xfrm>
            <a:off x="1773555" y="543560"/>
            <a:ext cx="49326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C41"/>
              </a:buClr>
              <a:buSzPts val="3600"/>
              <a:buFont typeface="Arial"/>
              <a:buNone/>
            </a:pPr>
            <a:r>
              <a:rPr lang="ko-KR"/>
              <a:t>시퀀스다이어그램</a:t>
            </a:r>
            <a:endParaRPr/>
          </a:p>
        </p:txBody>
      </p:sp>
      <p:sp>
        <p:nvSpPr>
          <p:cNvPr id="245" name="Google Shape;245;g5ce1512cd7_1_165"/>
          <p:cNvSpPr txBox="1"/>
          <p:nvPr>
            <p:ph idx="2" type="body"/>
          </p:nvPr>
        </p:nvSpPr>
        <p:spPr>
          <a:xfrm>
            <a:off x="-101600" y="292100"/>
            <a:ext cx="1118100" cy="8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F5F9"/>
              </a:buClr>
              <a:buSzPts val="5400"/>
              <a:buNone/>
            </a:pPr>
            <a:r>
              <a:rPr lang="ko-KR"/>
              <a:t>07</a:t>
            </a:r>
            <a:endParaRPr/>
          </a:p>
        </p:txBody>
      </p:sp>
      <p:sp>
        <p:nvSpPr>
          <p:cNvPr id="246" name="Google Shape;246;g5ce1512cd7_1_165"/>
          <p:cNvSpPr txBox="1"/>
          <p:nvPr>
            <p:ph idx="12" type="sldNum"/>
          </p:nvPr>
        </p:nvSpPr>
        <p:spPr>
          <a:xfrm>
            <a:off x="11099800" y="6287135"/>
            <a:ext cx="993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247" name="Google Shape;247;g5ce1512cd7_1_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8150" y="1756476"/>
            <a:ext cx="9595699" cy="433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5ce1512cd7_1_71"/>
          <p:cNvSpPr txBox="1"/>
          <p:nvPr>
            <p:ph type="title"/>
          </p:nvPr>
        </p:nvSpPr>
        <p:spPr>
          <a:xfrm>
            <a:off x="895350" y="3605530"/>
            <a:ext cx="8185800" cy="99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F5F9"/>
              </a:buClr>
              <a:buSzPts val="6000"/>
              <a:buFont typeface="Arial"/>
              <a:buNone/>
            </a:pPr>
            <a:r>
              <a:rPr lang="ko-KR"/>
              <a:t>ERD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ce1512cd7_1_197"/>
          <p:cNvSpPr txBox="1"/>
          <p:nvPr>
            <p:ph type="title"/>
          </p:nvPr>
        </p:nvSpPr>
        <p:spPr>
          <a:xfrm>
            <a:off x="1773555" y="543560"/>
            <a:ext cx="49326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C41"/>
              </a:buClr>
              <a:buSzPts val="3600"/>
              <a:buFont typeface="Arial"/>
              <a:buNone/>
            </a:pPr>
            <a:r>
              <a:rPr lang="ko-KR"/>
              <a:t>ERD</a:t>
            </a:r>
            <a:endParaRPr/>
          </a:p>
        </p:txBody>
      </p:sp>
      <p:sp>
        <p:nvSpPr>
          <p:cNvPr id="258" name="Google Shape;258;g5ce1512cd7_1_197"/>
          <p:cNvSpPr txBox="1"/>
          <p:nvPr>
            <p:ph idx="2" type="body"/>
          </p:nvPr>
        </p:nvSpPr>
        <p:spPr>
          <a:xfrm>
            <a:off x="-101600" y="292100"/>
            <a:ext cx="1118100" cy="8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F5F9"/>
              </a:buClr>
              <a:buSzPts val="5400"/>
              <a:buNone/>
            </a:pPr>
            <a:r>
              <a:rPr lang="ko-KR"/>
              <a:t>08</a:t>
            </a:r>
            <a:endParaRPr/>
          </a:p>
        </p:txBody>
      </p:sp>
      <p:sp>
        <p:nvSpPr>
          <p:cNvPr id="259" name="Google Shape;259;g5ce1512cd7_1_197"/>
          <p:cNvSpPr txBox="1"/>
          <p:nvPr>
            <p:ph idx="12" type="sldNum"/>
          </p:nvPr>
        </p:nvSpPr>
        <p:spPr>
          <a:xfrm>
            <a:off x="11099800" y="6287135"/>
            <a:ext cx="993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260" name="Google Shape;260;g5ce1512cd7_1_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475" y="1855176"/>
            <a:ext cx="10849998" cy="3887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g5ce1512cd7_1_1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288" y="1915875"/>
            <a:ext cx="11059423" cy="397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ce1512cd7_1_97"/>
          <p:cNvSpPr txBox="1"/>
          <p:nvPr>
            <p:ph type="title"/>
          </p:nvPr>
        </p:nvSpPr>
        <p:spPr>
          <a:xfrm>
            <a:off x="1773555" y="543560"/>
            <a:ext cx="49326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C41"/>
              </a:buClr>
              <a:buSzPts val="3600"/>
              <a:buFont typeface="Arial"/>
              <a:buNone/>
            </a:pPr>
            <a:r>
              <a:rPr lang="ko-KR"/>
              <a:t>ERD</a:t>
            </a:r>
            <a:endParaRPr/>
          </a:p>
        </p:txBody>
      </p:sp>
      <p:sp>
        <p:nvSpPr>
          <p:cNvPr id="267" name="Google Shape;267;g5ce1512cd7_1_97"/>
          <p:cNvSpPr txBox="1"/>
          <p:nvPr>
            <p:ph idx="2" type="body"/>
          </p:nvPr>
        </p:nvSpPr>
        <p:spPr>
          <a:xfrm>
            <a:off x="-101600" y="292100"/>
            <a:ext cx="1118100" cy="8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F5F9"/>
              </a:buClr>
              <a:buSzPts val="5400"/>
              <a:buNone/>
            </a:pPr>
            <a:r>
              <a:rPr lang="ko-KR"/>
              <a:t>08</a:t>
            </a:r>
            <a:endParaRPr/>
          </a:p>
        </p:txBody>
      </p:sp>
      <p:sp>
        <p:nvSpPr>
          <p:cNvPr id="268" name="Google Shape;268;g5ce1512cd7_1_97"/>
          <p:cNvSpPr txBox="1"/>
          <p:nvPr>
            <p:ph idx="12" type="sldNum"/>
          </p:nvPr>
        </p:nvSpPr>
        <p:spPr>
          <a:xfrm>
            <a:off x="11099800" y="6287135"/>
            <a:ext cx="993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269" name="Google Shape;269;g5ce1512cd7_1_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4400" y="1453076"/>
            <a:ext cx="9073824" cy="483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g5ce1512cd7_1_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7513" y="1324828"/>
            <a:ext cx="9073824" cy="4740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5ce1512cd7_1_185"/>
          <p:cNvSpPr txBox="1"/>
          <p:nvPr>
            <p:ph type="title"/>
          </p:nvPr>
        </p:nvSpPr>
        <p:spPr>
          <a:xfrm>
            <a:off x="1773555" y="543560"/>
            <a:ext cx="49326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C41"/>
              </a:buClr>
              <a:buSzPts val="3600"/>
              <a:buFont typeface="Arial"/>
              <a:buNone/>
            </a:pPr>
            <a:r>
              <a:rPr lang="ko-KR"/>
              <a:t>ERD</a:t>
            </a:r>
            <a:endParaRPr/>
          </a:p>
        </p:txBody>
      </p:sp>
      <p:sp>
        <p:nvSpPr>
          <p:cNvPr id="276" name="Google Shape;276;g5ce1512cd7_1_185"/>
          <p:cNvSpPr txBox="1"/>
          <p:nvPr>
            <p:ph idx="2" type="body"/>
          </p:nvPr>
        </p:nvSpPr>
        <p:spPr>
          <a:xfrm>
            <a:off x="-101600" y="292100"/>
            <a:ext cx="1118100" cy="8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F5F9"/>
              </a:buClr>
              <a:buSzPts val="5400"/>
              <a:buNone/>
            </a:pPr>
            <a:r>
              <a:rPr lang="ko-KR"/>
              <a:t>08</a:t>
            </a:r>
            <a:endParaRPr/>
          </a:p>
        </p:txBody>
      </p:sp>
      <p:sp>
        <p:nvSpPr>
          <p:cNvPr id="277" name="Google Shape;277;g5ce1512cd7_1_185"/>
          <p:cNvSpPr txBox="1"/>
          <p:nvPr>
            <p:ph idx="12" type="sldNum"/>
          </p:nvPr>
        </p:nvSpPr>
        <p:spPr>
          <a:xfrm>
            <a:off x="11099800" y="6287135"/>
            <a:ext cx="993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278" name="Google Shape;278;g5ce1512cd7_1_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3750" y="1411125"/>
            <a:ext cx="8767925" cy="481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5ce1512cd7_1_191"/>
          <p:cNvSpPr txBox="1"/>
          <p:nvPr>
            <p:ph type="title"/>
          </p:nvPr>
        </p:nvSpPr>
        <p:spPr>
          <a:xfrm>
            <a:off x="1773555" y="543560"/>
            <a:ext cx="49326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C41"/>
              </a:buClr>
              <a:buSzPts val="3600"/>
              <a:buFont typeface="Arial"/>
              <a:buNone/>
            </a:pPr>
            <a:r>
              <a:rPr lang="ko-KR"/>
              <a:t>ERD</a:t>
            </a:r>
            <a:endParaRPr/>
          </a:p>
        </p:txBody>
      </p:sp>
      <p:sp>
        <p:nvSpPr>
          <p:cNvPr id="284" name="Google Shape;284;g5ce1512cd7_1_191"/>
          <p:cNvSpPr txBox="1"/>
          <p:nvPr>
            <p:ph idx="2" type="body"/>
          </p:nvPr>
        </p:nvSpPr>
        <p:spPr>
          <a:xfrm>
            <a:off x="-101600" y="292100"/>
            <a:ext cx="1118100" cy="8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F5F9"/>
              </a:buClr>
              <a:buSzPts val="5400"/>
              <a:buNone/>
            </a:pPr>
            <a:r>
              <a:rPr lang="ko-KR"/>
              <a:t>08</a:t>
            </a:r>
            <a:endParaRPr/>
          </a:p>
        </p:txBody>
      </p:sp>
      <p:sp>
        <p:nvSpPr>
          <p:cNvPr id="285" name="Google Shape;285;g5ce1512cd7_1_191"/>
          <p:cNvSpPr txBox="1"/>
          <p:nvPr>
            <p:ph idx="12" type="sldNum"/>
          </p:nvPr>
        </p:nvSpPr>
        <p:spPr>
          <a:xfrm>
            <a:off x="11099800" y="6287135"/>
            <a:ext cx="993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286" name="Google Shape;286;g5ce1512cd7_1_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588" y="1865024"/>
            <a:ext cx="10676824" cy="409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5ce1512cd7_1_103"/>
          <p:cNvSpPr txBox="1"/>
          <p:nvPr>
            <p:ph type="title"/>
          </p:nvPr>
        </p:nvSpPr>
        <p:spPr>
          <a:xfrm>
            <a:off x="895350" y="3605530"/>
            <a:ext cx="8185800" cy="99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F5F9"/>
              </a:buClr>
              <a:buSzPts val="6000"/>
              <a:buFont typeface="Arial"/>
              <a:buNone/>
            </a:pPr>
            <a:r>
              <a:rPr lang="ko-KR"/>
              <a:t>스토리보드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"/>
          <p:cNvSpPr txBox="1"/>
          <p:nvPr>
            <p:ph type="title"/>
          </p:nvPr>
        </p:nvSpPr>
        <p:spPr>
          <a:xfrm>
            <a:off x="895350" y="3605530"/>
            <a:ext cx="8185785" cy="9956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F5F9"/>
              </a:buClr>
              <a:buSzPts val="6000"/>
              <a:buFont typeface="Arial"/>
              <a:buNone/>
            </a:pPr>
            <a:r>
              <a:rPr b="1" lang="ko-KR" sz="6000" cap="none" strike="noStrike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rPr>
              <a:t>개발 배경 </a:t>
            </a:r>
            <a:r>
              <a:rPr lang="ko-KR"/>
              <a:t>및 환경</a:t>
            </a:r>
            <a:endParaRPr b="1" sz="6000" cap="none" strike="noStrike">
              <a:solidFill>
                <a:srgbClr val="F4F5F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5ce1512cd7_1_85"/>
          <p:cNvSpPr txBox="1"/>
          <p:nvPr>
            <p:ph type="title"/>
          </p:nvPr>
        </p:nvSpPr>
        <p:spPr>
          <a:xfrm>
            <a:off x="1773555" y="543560"/>
            <a:ext cx="49326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C41"/>
              </a:buClr>
              <a:buSzPts val="3600"/>
              <a:buFont typeface="Arial"/>
              <a:buNone/>
            </a:pPr>
            <a:r>
              <a:rPr lang="ko-KR"/>
              <a:t>스토리보드</a:t>
            </a:r>
            <a:endParaRPr/>
          </a:p>
        </p:txBody>
      </p:sp>
      <p:sp>
        <p:nvSpPr>
          <p:cNvPr id="297" name="Google Shape;297;g5ce1512cd7_1_85"/>
          <p:cNvSpPr txBox="1"/>
          <p:nvPr>
            <p:ph idx="2" type="body"/>
          </p:nvPr>
        </p:nvSpPr>
        <p:spPr>
          <a:xfrm>
            <a:off x="-101600" y="292100"/>
            <a:ext cx="1118100" cy="8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F5F9"/>
              </a:buClr>
              <a:buSzPts val="5400"/>
              <a:buNone/>
            </a:pPr>
            <a:r>
              <a:rPr lang="ko-KR"/>
              <a:t>09</a:t>
            </a:r>
            <a:endParaRPr/>
          </a:p>
        </p:txBody>
      </p:sp>
      <p:sp>
        <p:nvSpPr>
          <p:cNvPr id="298" name="Google Shape;298;g5ce1512cd7_1_85"/>
          <p:cNvSpPr txBox="1"/>
          <p:nvPr>
            <p:ph idx="12" type="sldNum"/>
          </p:nvPr>
        </p:nvSpPr>
        <p:spPr>
          <a:xfrm>
            <a:off x="11099800" y="6287135"/>
            <a:ext cx="993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99" name="Google Shape;299;g5ce1512cd7_1_85">
            <a:hlinkClick r:id="rId3"/>
          </p:cNvPr>
          <p:cNvSpPr txBox="1"/>
          <p:nvPr/>
        </p:nvSpPr>
        <p:spPr>
          <a:xfrm>
            <a:off x="2358300" y="3210525"/>
            <a:ext cx="67164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https://drive.google.com/open?id=1IiR24CPPpXJeZkSIjHHJNXACiQOOt4bT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"/>
          <p:cNvSpPr txBox="1"/>
          <p:nvPr>
            <p:ph idx="1" type="body"/>
          </p:nvPr>
        </p:nvSpPr>
        <p:spPr>
          <a:xfrm>
            <a:off x="1533525" y="1539388"/>
            <a:ext cx="9173100" cy="17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C41"/>
              </a:buClr>
              <a:buSzPts val="2000"/>
              <a:buNone/>
            </a:pPr>
            <a:r>
              <a:rPr lang="ko-KR">
                <a:solidFill>
                  <a:srgbClr val="000000"/>
                </a:solidFill>
              </a:rPr>
              <a:t>사용자의 목적에 맞게 데이트, 번개팅, 동네친구 만들기, 동창 친구 찾기, 소모임을 위한 웹상의 장소를 제공합니다.</a:t>
            </a:r>
            <a:r>
              <a:rPr lang="ko-KR" sz="11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/>
          </a:p>
        </p:txBody>
      </p:sp>
      <p:sp>
        <p:nvSpPr>
          <p:cNvPr id="97" name="Google Shape;97;p4"/>
          <p:cNvSpPr txBox="1"/>
          <p:nvPr>
            <p:ph type="title"/>
          </p:nvPr>
        </p:nvSpPr>
        <p:spPr>
          <a:xfrm>
            <a:off x="1773555" y="543560"/>
            <a:ext cx="4932680" cy="6165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C41"/>
              </a:buClr>
              <a:buSzPts val="3600"/>
              <a:buFont typeface="Arial"/>
              <a:buNone/>
            </a:pPr>
            <a:r>
              <a:rPr b="1" lang="ko-KR" sz="3600" cap="none" strike="noStrike">
                <a:latin typeface="Arial"/>
                <a:ea typeface="Arial"/>
                <a:cs typeface="Arial"/>
                <a:sym typeface="Arial"/>
              </a:rPr>
              <a:t>개발 </a:t>
            </a:r>
            <a:r>
              <a:rPr b="1" lang="ko-KR" sz="3600" cap="none" strike="noStrike">
                <a:latin typeface="Arial"/>
                <a:ea typeface="Arial"/>
                <a:cs typeface="Arial"/>
                <a:sym typeface="Arial"/>
              </a:rPr>
              <a:t>배경</a:t>
            </a:r>
            <a:endParaRPr b="1" sz="3600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4"/>
          <p:cNvSpPr txBox="1"/>
          <p:nvPr>
            <p:ph idx="2" type="body"/>
          </p:nvPr>
        </p:nvSpPr>
        <p:spPr>
          <a:xfrm>
            <a:off x="-101600" y="292100"/>
            <a:ext cx="1118235" cy="8394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F5F9"/>
              </a:buClr>
              <a:buSzPts val="5400"/>
              <a:buNone/>
            </a:pPr>
            <a:r>
              <a:rPr lang="ko-KR"/>
              <a:t>01</a:t>
            </a:r>
            <a:endParaRPr/>
          </a:p>
        </p:txBody>
      </p:sp>
      <p:sp>
        <p:nvSpPr>
          <p:cNvPr id="99" name="Google Shape;99;p4"/>
          <p:cNvSpPr txBox="1"/>
          <p:nvPr>
            <p:ph idx="12" type="sldNum"/>
          </p:nvPr>
        </p:nvSpPr>
        <p:spPr>
          <a:xfrm>
            <a:off x="11099800" y="6287135"/>
            <a:ext cx="9931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00" name="Google Shape;100;p4"/>
          <p:cNvSpPr txBox="1"/>
          <p:nvPr>
            <p:ph type="title"/>
          </p:nvPr>
        </p:nvSpPr>
        <p:spPr>
          <a:xfrm>
            <a:off x="1773593" y="3627298"/>
            <a:ext cx="49326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C41"/>
              </a:buClr>
              <a:buSzPts val="3600"/>
              <a:buFont typeface="Arial"/>
              <a:buNone/>
            </a:pPr>
            <a:r>
              <a:rPr b="1" lang="ko-KR" sz="3600" cap="none" strike="noStrike">
                <a:latin typeface="Arial"/>
                <a:ea typeface="Arial"/>
                <a:cs typeface="Arial"/>
                <a:sym typeface="Arial"/>
              </a:rPr>
              <a:t>개발 </a:t>
            </a:r>
            <a:r>
              <a:rPr lang="ko-KR"/>
              <a:t>환경</a:t>
            </a:r>
            <a:endParaRPr b="1" sz="3600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800" y="4584175"/>
            <a:ext cx="3024425" cy="71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8887" y="4457962"/>
            <a:ext cx="1719375" cy="96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4"/>
          <p:cNvPicPr preferRelativeResize="0"/>
          <p:nvPr/>
        </p:nvPicPr>
        <p:blipFill rotWithShape="1">
          <a:blip r:embed="rId5">
            <a:alphaModFix/>
          </a:blip>
          <a:srcRect b="0" l="2250" r="-2249" t="0"/>
          <a:stretch/>
        </p:blipFill>
        <p:spPr>
          <a:xfrm>
            <a:off x="9369649" y="4633251"/>
            <a:ext cx="2630822" cy="61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77260" y="4546888"/>
            <a:ext cx="3165238" cy="78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/>
          <p:nvPr>
            <p:ph type="title"/>
          </p:nvPr>
        </p:nvSpPr>
        <p:spPr>
          <a:xfrm>
            <a:off x="895350" y="3605530"/>
            <a:ext cx="8185800" cy="99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F5F9"/>
              </a:buClr>
              <a:buSzPts val="6000"/>
              <a:buFont typeface="Arial"/>
              <a:buNone/>
            </a:pPr>
            <a:r>
              <a:rPr lang="ko-KR"/>
              <a:t>구현목표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>
            <p:ph type="title"/>
          </p:nvPr>
        </p:nvSpPr>
        <p:spPr>
          <a:xfrm>
            <a:off x="1773555" y="543560"/>
            <a:ext cx="4932680" cy="6165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C41"/>
              </a:buClr>
              <a:buSzPts val="3600"/>
              <a:buFont typeface="Arial"/>
              <a:buNone/>
            </a:pPr>
            <a:r>
              <a:rPr lang="ko-KR"/>
              <a:t>구현목표</a:t>
            </a:r>
            <a:endParaRPr/>
          </a:p>
        </p:txBody>
      </p:sp>
      <p:sp>
        <p:nvSpPr>
          <p:cNvPr id="115" name="Google Shape;115;p6"/>
          <p:cNvSpPr txBox="1"/>
          <p:nvPr>
            <p:ph idx="2" type="body"/>
          </p:nvPr>
        </p:nvSpPr>
        <p:spPr>
          <a:xfrm>
            <a:off x="-101600" y="292100"/>
            <a:ext cx="1118235" cy="8394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F5F9"/>
              </a:buClr>
              <a:buSzPts val="5400"/>
              <a:buNone/>
            </a:pPr>
            <a:r>
              <a:rPr lang="ko-KR"/>
              <a:t>02</a:t>
            </a:r>
            <a:endParaRPr/>
          </a:p>
        </p:txBody>
      </p:sp>
      <p:sp>
        <p:nvSpPr>
          <p:cNvPr id="116" name="Google Shape;116;p6"/>
          <p:cNvSpPr txBox="1"/>
          <p:nvPr>
            <p:ph idx="12" type="sldNum"/>
          </p:nvPr>
        </p:nvSpPr>
        <p:spPr>
          <a:xfrm>
            <a:off x="11099800" y="6287135"/>
            <a:ext cx="9931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17" name="Google Shape;117;p6"/>
          <p:cNvSpPr txBox="1"/>
          <p:nvPr>
            <p:ph idx="4" type="body"/>
          </p:nvPr>
        </p:nvSpPr>
        <p:spPr>
          <a:xfrm>
            <a:off x="4695825" y="4343400"/>
            <a:ext cx="2848610" cy="1315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None/>
            </a:pPr>
            <a:r>
              <a:rPr lang="ko-KR"/>
              <a:t>친구찾기 사이트</a:t>
            </a:r>
            <a:endParaRPr/>
          </a:p>
        </p:txBody>
      </p:sp>
      <p:sp>
        <p:nvSpPr>
          <p:cNvPr id="118" name="Google Shape;118;p6"/>
          <p:cNvSpPr txBox="1"/>
          <p:nvPr>
            <p:ph idx="4" type="body"/>
          </p:nvPr>
        </p:nvSpPr>
        <p:spPr>
          <a:xfrm>
            <a:off x="1112338" y="4343325"/>
            <a:ext cx="2848500" cy="1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None/>
            </a:pPr>
            <a:r>
              <a:rPr lang="ko-KR"/>
              <a:t>데이트 </a:t>
            </a:r>
            <a:r>
              <a:rPr lang="ko-KR"/>
              <a:t>사이트</a:t>
            </a:r>
            <a:endParaRPr/>
          </a:p>
        </p:txBody>
      </p:sp>
      <p:sp>
        <p:nvSpPr>
          <p:cNvPr id="119" name="Google Shape;119;p6"/>
          <p:cNvSpPr txBox="1"/>
          <p:nvPr>
            <p:ph idx="4" type="body"/>
          </p:nvPr>
        </p:nvSpPr>
        <p:spPr>
          <a:xfrm>
            <a:off x="8416913" y="4343325"/>
            <a:ext cx="2848500" cy="1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None/>
            </a:pPr>
            <a:r>
              <a:rPr lang="ko-KR"/>
              <a:t>소모임</a:t>
            </a:r>
            <a:r>
              <a:rPr lang="ko-KR"/>
              <a:t> 사이트</a:t>
            </a:r>
            <a:endParaRPr/>
          </a:p>
        </p:txBody>
      </p:sp>
      <p:pic>
        <p:nvPicPr>
          <p:cNvPr id="120" name="Google Shape;12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2250" y="2912750"/>
            <a:ext cx="1288274" cy="67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3750" y="2912738"/>
            <a:ext cx="1288274" cy="67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6648" y="2300875"/>
            <a:ext cx="2899877" cy="204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7638" y="2300875"/>
            <a:ext cx="2564975" cy="189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96400" y="2334800"/>
            <a:ext cx="3289525" cy="200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ce1512cd7_1_10"/>
          <p:cNvSpPr txBox="1"/>
          <p:nvPr>
            <p:ph type="title"/>
          </p:nvPr>
        </p:nvSpPr>
        <p:spPr>
          <a:xfrm>
            <a:off x="895350" y="3605530"/>
            <a:ext cx="8185800" cy="99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F5F9"/>
              </a:buClr>
              <a:buSzPts val="6000"/>
              <a:buFont typeface="Arial"/>
              <a:buNone/>
            </a:pPr>
            <a:r>
              <a:rPr lang="ko-KR"/>
              <a:t>개발일정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 txBox="1"/>
          <p:nvPr>
            <p:ph type="title"/>
          </p:nvPr>
        </p:nvSpPr>
        <p:spPr>
          <a:xfrm>
            <a:off x="1773555" y="543560"/>
            <a:ext cx="4932680" cy="6165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C41"/>
              </a:buClr>
              <a:buSzPts val="3600"/>
              <a:buFont typeface="Arial"/>
              <a:buNone/>
            </a:pPr>
            <a:r>
              <a:rPr lang="ko-KR"/>
              <a:t>개발일정</a:t>
            </a:r>
            <a:endParaRPr/>
          </a:p>
        </p:txBody>
      </p:sp>
      <p:sp>
        <p:nvSpPr>
          <p:cNvPr id="135" name="Google Shape;135;p7"/>
          <p:cNvSpPr txBox="1"/>
          <p:nvPr>
            <p:ph idx="2" type="body"/>
          </p:nvPr>
        </p:nvSpPr>
        <p:spPr>
          <a:xfrm>
            <a:off x="-101600" y="292100"/>
            <a:ext cx="1118235" cy="8394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F5F9"/>
              </a:buClr>
              <a:buSzPts val="5400"/>
              <a:buNone/>
            </a:pPr>
            <a:r>
              <a:rPr lang="ko-KR"/>
              <a:t>03</a:t>
            </a:r>
            <a:endParaRPr/>
          </a:p>
        </p:txBody>
      </p:sp>
      <p:sp>
        <p:nvSpPr>
          <p:cNvPr id="136" name="Google Shape;136;p7"/>
          <p:cNvSpPr txBox="1"/>
          <p:nvPr>
            <p:ph idx="12" type="sldNum"/>
          </p:nvPr>
        </p:nvSpPr>
        <p:spPr>
          <a:xfrm>
            <a:off x="11099800" y="6287135"/>
            <a:ext cx="9931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137" name="Google Shape;13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800" y="1845775"/>
            <a:ext cx="11293094" cy="3727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ce1512cd7_1_27"/>
          <p:cNvSpPr txBox="1"/>
          <p:nvPr>
            <p:ph type="title"/>
          </p:nvPr>
        </p:nvSpPr>
        <p:spPr>
          <a:xfrm>
            <a:off x="895350" y="3605530"/>
            <a:ext cx="8185800" cy="99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F5F9"/>
              </a:buClr>
              <a:buSzPts val="6000"/>
              <a:buFont typeface="Arial"/>
              <a:buNone/>
            </a:pPr>
            <a:r>
              <a:rPr lang="ko-KR"/>
              <a:t>요구사항정의서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깔끔템플릿_hjjj">
      <a:dk1>
        <a:srgbClr val="252C41"/>
      </a:dk1>
      <a:lt1>
        <a:srgbClr val="EEEFF3"/>
      </a:lt1>
      <a:dk2>
        <a:srgbClr val="252C41"/>
      </a:dk2>
      <a:lt2>
        <a:srgbClr val="F4F5F9"/>
      </a:lt2>
      <a:accent1>
        <a:srgbClr val="F1404B"/>
      </a:accent1>
      <a:accent2>
        <a:srgbClr val="505050"/>
      </a:accent2>
      <a:accent3>
        <a:srgbClr val="EAE2CE"/>
      </a:accent3>
      <a:accent4>
        <a:srgbClr val="45478B"/>
      </a:accent4>
      <a:accent5>
        <a:srgbClr val="8DB9B5"/>
      </a:accent5>
      <a:accent6>
        <a:srgbClr val="AC005A"/>
      </a:accent6>
      <a:hlink>
        <a:srgbClr val="F1404B"/>
      </a:hlink>
      <a:folHlink>
        <a:srgbClr val="F1404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안현정</dc:creator>
</cp:coreProperties>
</file>