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77" y="8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01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CD89-AFD7-4B65-ABF7-5B672C8FCD9E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44085-B356-4930-9EEC-315304A3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9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낙상 감지 시스템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소리 인식 </a:t>
            </a:r>
            <a:r>
              <a:rPr lang="en-US" altLang="ko-KR" baseline="0" dirty="0" err="1" smtClean="0"/>
              <a:t>ai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통한 낙상 사고 조치 지원 시스템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개발하게 된 로그아웃 팀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43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감지가 되었을 시 기존 병실에 설치되어 있는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화면이나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 화면을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띄워주는 식으로 활용할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병원이나 요양원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이외에도 낙상 사고가 발생하는 곳에 설치하여 활용할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2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~~</a:t>
            </a:r>
            <a:r>
              <a:rPr lang="ko-KR" altLang="en-US" dirty="0" smtClean="0"/>
              <a:t>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 때문에 저희는 이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낙상 감지 시스템을 생각하게 되었습니다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5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실제로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병원에서 낙상 사고가 일어난 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분이 넘게 방치되어 숨진 사례가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환자안전보고학습시스템에서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수집한 사고 종류를 살펴보면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있는 붉은색들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병원에서 일어나는 사고 중 낙상 사고가 절반 이상을 차지하는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0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작품 이론입니다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병실에서 소리가 발생하면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가 낙상을 감지해줍니다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1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자세한 이론 및 개발 과정은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소리가 인식되면 침상 밑 카메라가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사람의 넘어진 형태를 인식하여 웹 페이지로 낙상 </a:t>
            </a:r>
            <a:r>
              <a:rPr lang="ko-KR" altLang="en-US" dirty="0" err="1" smtClean="0"/>
              <a:t>알람을</a:t>
            </a:r>
            <a:r>
              <a:rPr lang="ko-KR" altLang="en-US" dirty="0" smtClean="0"/>
              <a:t> 보냅니다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낙상 </a:t>
            </a:r>
            <a:r>
              <a:rPr lang="ko-KR" altLang="en-US" dirty="0" err="1" smtClean="0"/>
              <a:t>알람은</a:t>
            </a:r>
            <a:r>
              <a:rPr lang="ko-KR" altLang="en-US" dirty="0" smtClean="0"/>
              <a:t> 웹 페이지에 로그인한 사용자가 확인할 수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조치완료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미조치</a:t>
            </a:r>
            <a:r>
              <a:rPr lang="ko-KR" altLang="en-US" dirty="0" smtClean="0"/>
              <a:t> 등의 조치 여부를 체크할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3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http://azza.gwangju.ac.kr/~ce211927/Logout_Team/login.php</a:t>
            </a:r>
            <a:endParaRPr lang="ko-KR" altLang="en-US" dirty="0" smtClean="0"/>
          </a:p>
          <a:p>
            <a:r>
              <a:rPr lang="en-US" altLang="ko-KR" dirty="0" smtClean="0"/>
              <a:t>Code : H101</a:t>
            </a:r>
          </a:p>
          <a:p>
            <a:r>
              <a:rPr lang="en-US" altLang="ko-KR" dirty="0" smtClean="0"/>
              <a:t>ID</a:t>
            </a:r>
            <a:r>
              <a:rPr lang="en-US" altLang="ko-KR" baseline="0" dirty="0" smtClean="0"/>
              <a:t> : 2</a:t>
            </a:r>
          </a:p>
          <a:p>
            <a:r>
              <a:rPr lang="en-US" altLang="ko-KR" baseline="0" smtClean="0"/>
              <a:t>Password : 1234567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AI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 시스템은 환자들의 상태를 즉각 조치하는 것을 지원하여 간호사와 의료진의 업무 효율성을 향상해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환자가 스스로 일어나려는 과정에서 발생하는 추가적인 피해를 줄일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침상 밑에 설치된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카메라는 정보를 저장하는 용이 아닌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 낙상 인지를 위한 카메라이기 때문에 환자에게 불편함을 주지 않을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08.png"/><Relationship Id="rId3" Type="http://schemas.openxmlformats.org/officeDocument/2006/relationships/image" Target="../media/image38.png"/><Relationship Id="rId7" Type="http://schemas.openxmlformats.org/officeDocument/2006/relationships/image" Target="../media/image54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06.png"/><Relationship Id="rId5" Type="http://schemas.openxmlformats.org/officeDocument/2006/relationships/image" Target="../media/image44.png"/><Relationship Id="rId10" Type="http://schemas.openxmlformats.org/officeDocument/2006/relationships/image" Target="../media/image105.png"/><Relationship Id="rId4" Type="http://schemas.openxmlformats.org/officeDocument/2006/relationships/image" Target="../media/image39.png"/><Relationship Id="rId9" Type="http://schemas.openxmlformats.org/officeDocument/2006/relationships/image" Target="../media/image56.png"/><Relationship Id="rId1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5.png"/><Relationship Id="rId21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7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9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6.png"/><Relationship Id="rId5" Type="http://schemas.openxmlformats.org/officeDocument/2006/relationships/image" Target="../media/image53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38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7" Type="http://schemas.openxmlformats.org/officeDocument/2006/relationships/image" Target="../media/image4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5" Type="http://schemas.openxmlformats.org/officeDocument/2006/relationships/image" Target="../media/image40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8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95.png"/><Relationship Id="rId5" Type="http://schemas.openxmlformats.org/officeDocument/2006/relationships/image" Target="../media/image57.png"/><Relationship Id="rId10" Type="http://schemas.openxmlformats.org/officeDocument/2006/relationships/image" Target="../media/image94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97.png"/><Relationship Id="rId5" Type="http://schemas.openxmlformats.org/officeDocument/2006/relationships/image" Target="../media/image53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0" y="7061200"/>
            <a:ext cx="1663700" cy="762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0" y="8013700"/>
            <a:ext cx="4178300" cy="762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7300" y="4737100"/>
            <a:ext cx="6172200" cy="5334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1100" y="1943100"/>
            <a:ext cx="11569700" cy="3708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7400" y="7086600"/>
            <a:ext cx="1358900" cy="889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14700" y="8039100"/>
            <a:ext cx="3848100" cy="8128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21000" y="4102100"/>
            <a:ext cx="73406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5800" y="3873500"/>
            <a:ext cx="3251200" cy="3987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0600" y="4102100"/>
            <a:ext cx="4940300" cy="3517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7100" y="558800"/>
            <a:ext cx="3289300" cy="18923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6600" y="7696200"/>
            <a:ext cx="3111500" cy="2197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1300" y="7835900"/>
            <a:ext cx="42545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1700" y="2590800"/>
            <a:ext cx="96266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9751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7800" y="6807200"/>
            <a:ext cx="96266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0" y="66294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5200" y="3898900"/>
            <a:ext cx="122174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9100" y="2590800"/>
            <a:ext cx="22987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34798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60200" y="2590800"/>
            <a:ext cx="22987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60500" y="24003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0800" y="4826000"/>
            <a:ext cx="4330700" cy="863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94000" y="5016500"/>
            <a:ext cx="469900" cy="469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2000" y="5422900"/>
            <a:ext cx="4318000" cy="8636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2500" y="5600700"/>
            <a:ext cx="469900" cy="469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620500" y="4826000"/>
            <a:ext cx="4318000" cy="8636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23700" y="5016500"/>
            <a:ext cx="469900" cy="4699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0800" y="6565900"/>
            <a:ext cx="4318000" cy="8636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94000" y="6743700"/>
            <a:ext cx="469900" cy="4699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12000" y="7150100"/>
            <a:ext cx="4318000" cy="8636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2500" y="7327900"/>
            <a:ext cx="469900" cy="4699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20500" y="6565900"/>
            <a:ext cx="4318000" cy="8636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23700" y="6743700"/>
            <a:ext cx="469900" cy="469900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2147483647" y="2147483647"/>
            <a:ext cx="2147483647" cy="283845000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0900" y="4038600"/>
            <a:ext cx="14287500" cy="25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40200" y="1714500"/>
            <a:ext cx="8623300" cy="22352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4700" y="4864100"/>
            <a:ext cx="2273300" cy="9525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57500" y="5054600"/>
            <a:ext cx="457200" cy="8382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00" y="5448300"/>
            <a:ext cx="3403600" cy="9398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53300" y="5638800"/>
            <a:ext cx="457200" cy="8382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357100" y="4914900"/>
            <a:ext cx="1562100" cy="13843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74500" y="5054600"/>
            <a:ext cx="457200" cy="8382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27400" y="6654800"/>
            <a:ext cx="990600" cy="13843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44800" y="6781800"/>
            <a:ext cx="457200" cy="8382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35900" y="7175500"/>
            <a:ext cx="1638300" cy="9017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353300" y="7366000"/>
            <a:ext cx="457200" cy="838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357100" y="6654800"/>
            <a:ext cx="1562100" cy="13843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874500" y="6781800"/>
            <a:ext cx="457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300" y="2819400"/>
            <a:ext cx="16395700" cy="631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0" y="2895600"/>
            <a:ext cx="7734300" cy="48387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0" y="2895600"/>
            <a:ext cx="8623300" cy="4838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1700" y="7772400"/>
            <a:ext cx="5651500" cy="1651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5900" y="7772400"/>
            <a:ext cx="52197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4800" y="4318000"/>
            <a:ext cx="4419600" cy="3327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7800" y="4775200"/>
            <a:ext cx="2895600" cy="2425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88800" y="3606800"/>
            <a:ext cx="4749800" cy="4749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44300" y="5740400"/>
            <a:ext cx="876300" cy="876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3800" y="5740400"/>
            <a:ext cx="876300" cy="876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3700" y="7340600"/>
            <a:ext cx="1993900" cy="1930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94700" y="7340600"/>
            <a:ext cx="1955800" cy="1917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804900" y="7607300"/>
            <a:ext cx="16256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600" y="5219700"/>
            <a:ext cx="16230600" cy="4025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600" y="3073400"/>
            <a:ext cx="164973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0" y="3390900"/>
            <a:ext cx="1435100" cy="1435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2100" y="3390900"/>
            <a:ext cx="1435100" cy="1435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4300" y="7061200"/>
            <a:ext cx="1257300" cy="12573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79800" y="6946900"/>
            <a:ext cx="1435100" cy="14732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11000" y="3670300"/>
            <a:ext cx="1625600" cy="16256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64900" y="6731000"/>
            <a:ext cx="2400300" cy="6477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757400" y="5892800"/>
            <a:ext cx="2324100" cy="23241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84300" y="3594100"/>
            <a:ext cx="2844800" cy="17907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0" y="6870700"/>
            <a:ext cx="1714500" cy="1714500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75500" y="6883400"/>
            <a:ext cx="1689100" cy="16891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200" y="7061200"/>
            <a:ext cx="1587500" cy="15875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84400" y="558800"/>
            <a:ext cx="3479800" cy="19431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57300" y="4991100"/>
            <a:ext cx="2781300" cy="9271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08500" y="4991100"/>
            <a:ext cx="3492500" cy="9271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198600" y="5232400"/>
            <a:ext cx="2832100" cy="9271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18900" y="7366000"/>
            <a:ext cx="2628900" cy="9271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65200" y="8445500"/>
            <a:ext cx="2679700" cy="9271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503400" y="7404100"/>
            <a:ext cx="2667000" cy="9271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365500" y="8445500"/>
            <a:ext cx="2540000" cy="9271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772900" y="5308600"/>
            <a:ext cx="2082800" cy="13589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753100" y="8496300"/>
            <a:ext cx="1574800" cy="13589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80300" y="8394700"/>
            <a:ext cx="1270000" cy="9779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661400" y="8496300"/>
            <a:ext cx="2184400" cy="13589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43000" y="2654300"/>
            <a:ext cx="1587500" cy="9271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206500" y="5969000"/>
            <a:ext cx="1587500" cy="9144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709400" y="2755900"/>
            <a:ext cx="16129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300" y="2971800"/>
            <a:ext cx="140589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4470400"/>
            <a:ext cx="3187700" cy="3187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6600" y="2603500"/>
            <a:ext cx="6642100" cy="6642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2280000">
            <a:off x="9740900" y="4254500"/>
            <a:ext cx="1676400" cy="12065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17500" y="4699000"/>
            <a:ext cx="3060700" cy="2438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60400" y="4876800"/>
            <a:ext cx="2362200" cy="2362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1700" y="558800"/>
            <a:ext cx="3365500" cy="18669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9700" y="7874000"/>
            <a:ext cx="2628900" cy="1536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5700" y="7912100"/>
            <a:ext cx="3454400" cy="1536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93700" y="7962900"/>
            <a:ext cx="3175000" cy="219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253</Words>
  <Application>Microsoft Office PowerPoint</Application>
  <PresentationFormat>사용자 지정</PresentationFormat>
  <Paragraphs>24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이명은</cp:lastModifiedBy>
  <cp:revision>5</cp:revision>
  <dcterms:created xsi:type="dcterms:W3CDTF">2006-08-16T00:00:00Z</dcterms:created>
  <dcterms:modified xsi:type="dcterms:W3CDTF">2024-06-05T01:41:34Z</dcterms:modified>
</cp:coreProperties>
</file>