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62" r:id="rId4"/>
    <p:sldId id="263" r:id="rId5"/>
  </p:sldIdLst>
  <p:sldSz cx="12801600" cy="9601200" type="A3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0"/>
      </a:spcBef>
      <a:spcAft>
        <a:spcPct val="0"/>
      </a:spcAft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665738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4276695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887651" algn="l" defTabSz="1221913" rtl="0" eaLnBrk="1" latinLnBrk="1" hangingPunct="1">
      <a:defRPr kumimoji="1" sz="15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78">
          <p15:clr>
            <a:srgbClr val="A4A3A4"/>
          </p15:clr>
        </p15:guide>
        <p15:guide id="2" orient="horz" pos="393" userDrawn="1">
          <p15:clr>
            <a:srgbClr val="A4A3A4"/>
          </p15:clr>
        </p15:guide>
        <p15:guide id="3" orient="horz" pos="5846">
          <p15:clr>
            <a:srgbClr val="A4A3A4"/>
          </p15:clr>
        </p15:guide>
        <p15:guide id="4" orient="horz" pos="134">
          <p15:clr>
            <a:srgbClr val="A4A3A4"/>
          </p15:clr>
        </p15:guide>
        <p15:guide id="5" orient="horz" pos="5257">
          <p15:clr>
            <a:srgbClr val="A4A3A4"/>
          </p15:clr>
        </p15:guide>
        <p15:guide id="6" orient="horz" pos="781">
          <p15:clr>
            <a:srgbClr val="A4A3A4"/>
          </p15:clr>
        </p15:guide>
        <p15:guide id="7" pos="4032">
          <p15:clr>
            <a:srgbClr val="A4A3A4"/>
          </p15:clr>
        </p15:guide>
        <p15:guide id="8" pos="7816">
          <p15:clr>
            <a:srgbClr val="A4A3A4"/>
          </p15:clr>
        </p15:guide>
        <p15:guide id="9" pos="186">
          <p15:clr>
            <a:srgbClr val="A4A3A4"/>
          </p15:clr>
        </p15:guide>
        <p15:guide id="10" pos="611">
          <p15:clr>
            <a:srgbClr val="A4A3A4"/>
          </p15:clr>
        </p15:guide>
        <p15:guide id="11" pos="73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7553" autoAdjust="0"/>
  </p:normalViewPr>
  <p:slideViewPr>
    <p:cSldViewPr>
      <p:cViewPr varScale="1">
        <p:scale>
          <a:sx n="52" d="100"/>
          <a:sy n="52" d="100"/>
        </p:scale>
        <p:origin x="53" y="350"/>
      </p:cViewPr>
      <p:guideLst>
        <p:guide orient="horz" pos="5578"/>
        <p:guide orient="horz" pos="393"/>
        <p:guide orient="horz" pos="5846"/>
        <p:guide orient="horz" pos="134"/>
        <p:guide orient="horz" pos="5257"/>
        <p:guide orient="horz" pos="781"/>
        <p:guide pos="4032"/>
        <p:guide pos="7816"/>
        <p:guide pos="186"/>
        <p:guide pos="61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72"/>
      </p:cViewPr>
      <p:guideLst>
        <p:guide orient="horz" pos="3149"/>
        <p:guide pos="2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CD1F5E4-9472-40E8-A3FE-848ACDC25F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3803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0699" y="0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50888"/>
            <a:ext cx="4995862" cy="3748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8" y="4749086"/>
            <a:ext cx="5035022" cy="4499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0699" y="9498172"/>
            <a:ext cx="2975239" cy="499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346" tIns="48174" rIns="96346" bIns="4817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08D01D-3302-42CB-9F01-EEEC1A5C0B1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1043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610956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221913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832869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443825" algn="l" rtl="0" fontAlgn="base" latinLnBrk="1">
      <a:spcBef>
        <a:spcPct val="30000"/>
      </a:spcBef>
      <a:spcAft>
        <a:spcPct val="0"/>
      </a:spcAft>
      <a:defRPr kumimoji="1" sz="16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054782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0CF4-EAEC-4113-A98B-58E3F6D72046}" type="slidenum">
              <a:rPr lang="en-US" altLang="ko-KR"/>
              <a:pPr/>
              <a:t>0</a:t>
            </a:fld>
            <a:endParaRPr lang="en-US" altLang="ko-KR"/>
          </a:p>
        </p:txBody>
      </p:sp>
      <p:sp>
        <p:nvSpPr>
          <p:cNvPr id="81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238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971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C3E49-596F-4F2C-A186-9AB1291F7978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5038" y="750888"/>
            <a:ext cx="4995862" cy="37480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812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 algn="ctr">
              <a:buNone/>
              <a:defRPr/>
            </a:lvl1pPr>
            <a:lvl2pPr marL="610956" indent="0" algn="ctr">
              <a:buNone/>
              <a:defRPr/>
            </a:lvl2pPr>
            <a:lvl3pPr marL="1221913" indent="0" algn="ctr">
              <a:buNone/>
              <a:defRPr/>
            </a:lvl3pPr>
            <a:lvl4pPr marL="1832869" indent="0" algn="ctr">
              <a:buNone/>
              <a:defRPr/>
            </a:lvl4pPr>
            <a:lvl5pPr marL="2443825" indent="0" algn="ctr">
              <a:buNone/>
              <a:defRPr/>
            </a:lvl5pPr>
            <a:lvl6pPr marL="3054782" indent="0" algn="ctr">
              <a:buNone/>
              <a:defRPr/>
            </a:lvl6pPr>
            <a:lvl7pPr marL="3665738" indent="0" algn="ctr">
              <a:buNone/>
              <a:defRPr/>
            </a:lvl7pPr>
            <a:lvl8pPr marL="4276695" indent="0" algn="ctr">
              <a:buNone/>
              <a:defRPr/>
            </a:lvl8pPr>
            <a:lvl9pPr marL="4887651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224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4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44132" cy="8192135"/>
          </a:xfrm>
          <a:prstGeom prst="rect">
            <a:avLst/>
          </a:prstGeom>
        </p:spPr>
        <p:txBody>
          <a:bodyPr vert="eaVert"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21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lIns="122191" tIns="61096" rIns="122191" bIns="61096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800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1409" y="6169661"/>
            <a:ext cx="10881360" cy="1906905"/>
          </a:xfrm>
          <a:prstGeom prst="rect">
            <a:avLst/>
          </a:prstGeom>
        </p:spPr>
        <p:txBody>
          <a:bodyPr lIns="122191" tIns="61096" rIns="122191" bIns="61096"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11409" y="4069399"/>
            <a:ext cx="10881360" cy="2100262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2700"/>
            </a:lvl1pPr>
            <a:lvl2pPr marL="610956" indent="0">
              <a:buNone/>
              <a:defRPr sz="2400"/>
            </a:lvl2pPr>
            <a:lvl3pPr marL="1221913" indent="0">
              <a:buNone/>
              <a:defRPr sz="2100"/>
            </a:lvl3pPr>
            <a:lvl4pPr marL="1832869" indent="0">
              <a:buNone/>
              <a:defRPr sz="1900"/>
            </a:lvl4pPr>
            <a:lvl5pPr marL="2443825" indent="0">
              <a:buNone/>
              <a:defRPr sz="1900"/>
            </a:lvl5pPr>
            <a:lvl6pPr marL="3054782" indent="0">
              <a:buNone/>
              <a:defRPr sz="1900"/>
            </a:lvl6pPr>
            <a:lvl7pPr marL="3665738" indent="0">
              <a:buNone/>
              <a:defRPr sz="1900"/>
            </a:lvl7pPr>
            <a:lvl8pPr marL="4276695" indent="0">
              <a:buNone/>
              <a:defRPr sz="1900"/>
            </a:lvl8pPr>
            <a:lvl9pPr marL="4887651" indent="0">
              <a:buNone/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51840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99274" y="2240281"/>
            <a:ext cx="5662246" cy="633634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2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092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092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03378" y="2149158"/>
            <a:ext cx="5658143" cy="895667"/>
          </a:xfrm>
          <a:prstGeom prst="rect">
            <a:avLst/>
          </a:prstGeom>
        </p:spPr>
        <p:txBody>
          <a:bodyPr lIns="122191" tIns="61096" rIns="122191" bIns="61096"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03378" y="3044825"/>
            <a:ext cx="5658143" cy="5531803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lIns="122191" tIns="61096" rIns="122191" bIns="61096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43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0080" y="382270"/>
            <a:ext cx="4211809" cy="1626870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5754" y="382271"/>
            <a:ext cx="7155766" cy="8194358"/>
          </a:xfrm>
          <a:prstGeom prst="rect">
            <a:avLst/>
          </a:prstGeom>
        </p:spPr>
        <p:txBody>
          <a:bodyPr lIns="122191" tIns="61096" rIns="122191" bIns="61096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0080" y="2009141"/>
            <a:ext cx="4211809" cy="6567488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903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9032" y="6720840"/>
            <a:ext cx="7680960" cy="793433"/>
          </a:xfrm>
          <a:prstGeom prst="rect">
            <a:avLst/>
          </a:prstGeom>
        </p:spPr>
        <p:txBody>
          <a:bodyPr lIns="122191" tIns="61096" rIns="122191" bIns="61096"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509032" y="857885"/>
            <a:ext cx="7680960" cy="5760720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509032" y="7514273"/>
            <a:ext cx="7680960" cy="1126807"/>
          </a:xfrm>
          <a:prstGeom prst="rect">
            <a:avLst/>
          </a:prstGeom>
        </p:spPr>
        <p:txBody>
          <a:bodyPr lIns="122191" tIns="61096" rIns="122191" bIns="61096"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311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Text Box 47"/>
          <p:cNvSpPr txBox="1">
            <a:spLocks noChangeArrowheads="1"/>
          </p:cNvSpPr>
          <p:nvPr userDrawn="1"/>
        </p:nvSpPr>
        <p:spPr bwMode="auto">
          <a:xfrm>
            <a:off x="6142124" y="9196706"/>
            <a:ext cx="496837" cy="32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191" tIns="61096" rIns="122191" bIns="61096">
            <a:spAutoFit/>
          </a:bodyPr>
          <a:lstStyle/>
          <a:p>
            <a:pPr algn="ctr"/>
            <a:fld id="{0E6F9B38-398F-411D-ADD9-920CB1D1F66A}" type="slidenum">
              <a:rPr lang="en-US" altLang="ko-KR" sz="1300" smtClean="0">
                <a:latin typeface="바탕체" pitchFamily="17" charset="-127"/>
                <a:ea typeface="바탕체" pitchFamily="17" charset="-127"/>
              </a:rPr>
              <a:pPr algn="ctr"/>
              <a:t>‹#›</a:t>
            </a:fld>
            <a:endParaRPr lang="en-US" altLang="ko-KR" sz="1300" dirty="0"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9196706"/>
            <a:ext cx="12801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610956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221913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832869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443825" algn="ctr" rtl="0" fontAlgn="base" latinLnBrk="1">
        <a:spcBef>
          <a:spcPct val="0"/>
        </a:spcBef>
        <a:spcAft>
          <a:spcPct val="0"/>
        </a:spcAft>
        <a:defRPr kumimoji="1" sz="59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58217" indent="-458217" algn="l" rtl="0" fontAlgn="base" latinLnBrk="1">
        <a:spcBef>
          <a:spcPct val="20000"/>
        </a:spcBef>
        <a:spcAft>
          <a:spcPct val="0"/>
        </a:spcAft>
        <a:buChar char="•"/>
        <a:defRPr kumimoji="1" sz="43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rtl="0" fontAlgn="base" latinLnBrk="1">
        <a:spcBef>
          <a:spcPct val="20000"/>
        </a:spcBef>
        <a:spcAft>
          <a:spcPct val="0"/>
        </a:spcAft>
        <a:buChar char="–"/>
        <a:defRPr kumimoji="1" sz="3700">
          <a:solidFill>
            <a:schemeClr val="tx1"/>
          </a:solidFill>
          <a:latin typeface="+mn-lt"/>
          <a:ea typeface="+mn-ea"/>
        </a:defRPr>
      </a:lvl2pPr>
      <a:lvl3pPr marL="1527391" indent="-305478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8347" indent="-305478" algn="l" rtl="0" fontAlgn="base" latinLnBrk="1">
        <a:spcBef>
          <a:spcPct val="20000"/>
        </a:spcBef>
        <a:spcAft>
          <a:spcPct val="0"/>
        </a:spcAft>
        <a:buChar char="–"/>
        <a:defRPr kumimoji="1" sz="2700">
          <a:solidFill>
            <a:schemeClr val="tx1"/>
          </a:solidFill>
          <a:latin typeface="+mn-lt"/>
          <a:ea typeface="+mn-ea"/>
        </a:defRPr>
      </a:lvl4pPr>
      <a:lvl5pPr marL="2749304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5pPr>
      <a:lvl6pPr marL="3360260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6pPr>
      <a:lvl7pPr marL="3971216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7pPr>
      <a:lvl8pPr marL="4582173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8pPr>
      <a:lvl9pPr marL="5193129" indent="-305478" algn="l" rtl="0" fontAlgn="base" latinLnBrk="1">
        <a:spcBef>
          <a:spcPct val="20000"/>
        </a:spcBef>
        <a:spcAft>
          <a:spcPct val="0"/>
        </a:spcAft>
        <a:buChar char="»"/>
        <a:defRPr kumimoji="1"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Text Box 229"/>
          <p:cNvSpPr txBox="1">
            <a:spLocks noChangeArrowheads="1"/>
          </p:cNvSpPr>
          <p:nvPr/>
        </p:nvSpPr>
        <p:spPr bwMode="auto">
          <a:xfrm>
            <a:off x="2264899" y="3389243"/>
            <a:ext cx="8074855" cy="92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3040" tIns="61521" rIns="123040" bIns="61521"/>
          <a:lstStyle/>
          <a:p>
            <a:pPr algn="ctr" eaLnBrk="0" latinLnBrk="0" hangingPunct="0"/>
            <a:r>
              <a:rPr kumimoji="0" lang="ko-KR" altLang="en-US" sz="4300" b="1" dirty="0" smtClean="0"/>
              <a:t>업무 흐름도</a:t>
            </a:r>
            <a:endParaRPr kumimoji="0" lang="ko-KR" altLang="en-US" sz="4300" b="1" dirty="0"/>
          </a:p>
        </p:txBody>
      </p:sp>
      <p:sp>
        <p:nvSpPr>
          <p:cNvPr id="2426" name="Rectangle 378"/>
          <p:cNvSpPr>
            <a:spLocks noChangeArrowheads="1"/>
          </p:cNvSpPr>
          <p:nvPr/>
        </p:nvSpPr>
        <p:spPr bwMode="auto">
          <a:xfrm>
            <a:off x="315937" y="4296544"/>
            <a:ext cx="12091768" cy="4032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lIns="122191" tIns="61096" rIns="122191" bIns="61096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5935" y="2136304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소리 인식 </a:t>
            </a:r>
            <a:r>
              <a:rPr lang="en-US" altLang="ko-KR" sz="2700" b="1" kern="100" dirty="0" smtClean="0">
                <a:latin typeface="+mn-ea"/>
                <a:ea typeface="+mn-ea"/>
                <a:cs typeface="Arial"/>
              </a:rPr>
              <a:t>AI</a:t>
            </a:r>
            <a:r>
              <a:rPr lang="ko-KR" altLang="en-US" sz="2700" b="1" kern="100" dirty="0" smtClean="0">
                <a:latin typeface="+mn-ea"/>
                <a:ea typeface="+mn-ea"/>
                <a:cs typeface="Arial"/>
              </a:rPr>
              <a:t>를 통한 낙상 사고 조치 지원 시스템</a:t>
            </a:r>
            <a:endParaRPr lang="ko-KR" altLang="en-US" sz="2700" b="1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5936" y="4387966"/>
            <a:ext cx="12091768" cy="56015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2700" b="1" dirty="0" smtClean="0"/>
              <a:t>Logout-0.4</a:t>
            </a:r>
            <a:endParaRPr lang="ko-KR" altLang="en-US" sz="2700" b="1" dirty="0"/>
          </a:p>
        </p:txBody>
      </p:sp>
      <p:sp>
        <p:nvSpPr>
          <p:cNvPr id="10" name="직사각형 9"/>
          <p:cNvSpPr/>
          <p:nvPr/>
        </p:nvSpPr>
        <p:spPr>
          <a:xfrm>
            <a:off x="315937" y="8172083"/>
            <a:ext cx="12091766" cy="538884"/>
          </a:xfrm>
          <a:prstGeom prst="rect">
            <a:avLst/>
          </a:prstGeom>
        </p:spPr>
        <p:txBody>
          <a:bodyPr wrap="square" lIns="122191" tIns="61096" rIns="122191" bIns="61096">
            <a:spAutoFit/>
          </a:bodyPr>
          <a:lstStyle/>
          <a:p>
            <a:pPr algn="ctr"/>
            <a:r>
              <a:rPr lang="en-US" altLang="ko-KR" sz="1600" b="1" dirty="0" smtClean="0"/>
              <a:t>Copyright © 2024 </a:t>
            </a:r>
            <a:r>
              <a:rPr lang="ko-KR" altLang="en-US" sz="1600" b="1" dirty="0" smtClean="0"/>
              <a:t>광주대학교 컴퓨터공학과</a:t>
            </a:r>
          </a:p>
          <a:p>
            <a:pPr algn="ctr"/>
            <a:r>
              <a:rPr lang="ko-KR" altLang="en-US" sz="1100" dirty="0" smtClean="0"/>
              <a:t>사전 승인 없이 본 내용의 전부 또는 일부에 대한 복사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전재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배포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사용을 금합니다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5319640" y="1277938"/>
            <a:ext cx="2234125" cy="42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 anchor="ctr">
            <a:spAutoFit/>
          </a:bodyPr>
          <a:lstStyle/>
          <a:p>
            <a:pPr algn="ctr"/>
            <a:r>
              <a:rPr lang="ko-KR" altLang="en-US" sz="1900" b="1" u="sng" dirty="0" smtClean="0"/>
              <a:t>개 정 이 </a:t>
            </a:r>
            <a:r>
              <a:rPr lang="ko-KR" altLang="en-US" sz="1900" b="1" u="sng" dirty="0" err="1" smtClean="0"/>
              <a:t>력</a:t>
            </a:r>
            <a:endParaRPr lang="ko-KR" altLang="en-US" sz="1900" u="sng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03391"/>
              </p:ext>
            </p:extLst>
          </p:nvPr>
        </p:nvGraphicFramePr>
        <p:xfrm>
          <a:off x="726491" y="1977887"/>
          <a:ext cx="11348618" cy="5840730"/>
        </p:xfrm>
        <a:graphic>
          <a:graphicData uri="http://schemas.openxmlformats.org/drawingml/2006/table">
            <a:tbl>
              <a:tblPr/>
              <a:tblGrid>
                <a:gridCol w="1021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0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1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74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7594"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NO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버전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변경일</a:t>
                      </a:r>
                      <a:endParaRPr lang="ko-KR" sz="1500" b="1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사유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변경 내용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작성자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1500" b="1" kern="10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승인자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0.1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2024.03.28.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최초작성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0.2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2024.04.05.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보충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3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0.3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2024.04.12.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Logout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4</a:t>
                      </a: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0.4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2024.04.18.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교수님 피드백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7530" indent="-46228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피드백 수용 및 내용 수정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임원진</a:t>
                      </a:r>
                      <a:r>
                        <a:rPr lang="en-US" altLang="ko-KR" sz="1500" kern="100" dirty="0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, </a:t>
                      </a:r>
                      <a:r>
                        <a:rPr lang="ko-KR" altLang="en-US" sz="1500" kern="100" dirty="0" err="1" smtClea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조무현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sz="1500" kern="0" dirty="0">
                          <a:effectLst/>
                          <a:latin typeface="Arial"/>
                          <a:ea typeface="굴림체"/>
                          <a:cs typeface="Times New Roman"/>
                        </a:rPr>
                        <a:t> </a:t>
                      </a: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315110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5515"/>
                  </a:ext>
                </a:extLst>
              </a:tr>
              <a:tr h="345821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sz="1500" kern="100" dirty="0">
                        <a:effectLst/>
                        <a:latin typeface="Arial"/>
                        <a:ea typeface="굴림체"/>
                        <a:cs typeface="Times New Roman"/>
                      </a:endParaRPr>
                    </a:p>
                  </a:txBody>
                  <a:tcPr marL="81241" marR="812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632577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48481"/>
              </p:ext>
            </p:extLst>
          </p:nvPr>
        </p:nvGraphicFramePr>
        <p:xfrm>
          <a:off x="52389" y="123825"/>
          <a:ext cx="12749211" cy="96281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29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2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Logout-0.4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4998" y="1280161"/>
            <a:ext cx="10737752" cy="70653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2191" tIns="61096" rIns="122191" bIns="61096" numCol="1" anchor="t" anchorCtr="0" compatLnSpc="1">
            <a:prstTxWarp prst="textNoShape">
              <a:avLst/>
            </a:prstTxWarp>
          </a:bodyPr>
          <a:lstStyle/>
          <a:p>
            <a:pPr marL="814608" indent="-814608" algn="ctr">
              <a:buNone/>
            </a:pPr>
            <a:r>
              <a:rPr lang="ko-KR" altLang="en-US" sz="1900" b="1" dirty="0"/>
              <a:t>목차</a:t>
            </a:r>
          </a:p>
          <a:p>
            <a:pPr marL="814608" indent="-814608">
              <a:buNone/>
            </a:pPr>
            <a:endParaRPr lang="ko-KR" altLang="en-US" sz="1600" b="1" dirty="0"/>
          </a:p>
          <a:p>
            <a:pPr marL="814608" indent="-814608" algn="dist">
              <a:buNone/>
            </a:pPr>
            <a:r>
              <a:rPr lang="en-US" altLang="ko-KR" sz="1500" b="1" dirty="0"/>
              <a:t>1. </a:t>
            </a:r>
            <a:r>
              <a:rPr lang="ko-KR" altLang="en-US" sz="1500" b="1" dirty="0" smtClean="0"/>
              <a:t>업무 흐름도 </a:t>
            </a:r>
            <a:r>
              <a:rPr lang="en-US" altLang="ko-KR" sz="1500" b="1" dirty="0" smtClean="0"/>
              <a:t>...........................................................................................3</a:t>
            </a:r>
            <a:endParaRPr lang="en-US" altLang="ko-KR" sz="1500" b="1" dirty="0"/>
          </a:p>
        </p:txBody>
      </p:sp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90410"/>
              </p:ext>
            </p:extLst>
          </p:nvPr>
        </p:nvGraphicFramePr>
        <p:xfrm>
          <a:off x="52389" y="123825"/>
          <a:ext cx="12749211" cy="902695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1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3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2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2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 smtClean="0"/>
                        <a:t>Logout-0.2</a:t>
                      </a:r>
                      <a:endParaRPr lang="ko-KR" altLang="en-US" sz="12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27"/>
          <p:cNvSpPr>
            <a:spLocks noChangeArrowheads="1"/>
          </p:cNvSpPr>
          <p:nvPr/>
        </p:nvSpPr>
        <p:spPr bwMode="auto">
          <a:xfrm>
            <a:off x="385689" y="211139"/>
            <a:ext cx="12120489" cy="369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22191" tIns="61096" rIns="122191" bIns="61096">
            <a:spAutoFit/>
          </a:bodyPr>
          <a:lstStyle/>
          <a:p>
            <a:pPr algn="just" eaLnBrk="0" latinLnBrk="0" hangingPunct="0"/>
            <a:r>
              <a:rPr kumimoji="0" lang="en-US" altLang="ko-KR" sz="1600" dirty="0"/>
              <a:t> </a:t>
            </a:r>
          </a:p>
        </p:txBody>
      </p:sp>
      <p:graphicFrame>
        <p:nvGraphicFramePr>
          <p:cNvPr id="8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64746"/>
              </p:ext>
            </p:extLst>
          </p:nvPr>
        </p:nvGraphicFramePr>
        <p:xfrm>
          <a:off x="52389" y="123825"/>
          <a:ext cx="12613107" cy="1297670"/>
        </p:xfrm>
        <a:graphic>
          <a:graphicData uri="http://schemas.openxmlformats.org/drawingml/2006/table">
            <a:tbl>
              <a:tblPr/>
              <a:tblGrid>
                <a:gridCol w="11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u="none" strike="noStrike" dirty="0" smtClean="0"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업무흐름도</a:t>
                      </a:r>
                      <a:endParaRPr lang="en-US" altLang="ko-KR" sz="1800" b="1" i="0" u="none" strike="noStrike" dirty="0" smtClean="0"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프로젝트명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소리 인식 </a:t>
                      </a:r>
                      <a:r>
                        <a:rPr lang="en-US" altLang="ko-KR" sz="1400" b="1" kern="100" dirty="0" smtClean="0">
                          <a:latin typeface="+mn-ea"/>
                          <a:ea typeface="+mn-ea"/>
                          <a:cs typeface="Arial"/>
                        </a:rPr>
                        <a:t>AI</a:t>
                      </a:r>
                      <a:r>
                        <a:rPr lang="ko-KR" altLang="en-US" sz="1400" b="1" kern="100" dirty="0" smtClean="0">
                          <a:latin typeface="+mn-ea"/>
                          <a:ea typeface="+mn-ea"/>
                          <a:cs typeface="Arial"/>
                        </a:rPr>
                        <a:t>를 통한 낙상 사고 조치 지원 시스템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문서번호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 b="1" dirty="0" smtClean="0"/>
                        <a:t>Logout-0.4</a:t>
                      </a:r>
                      <a:endParaRPr lang="ko-KR" altLang="en-US" sz="1400" b="1" dirty="0"/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" y="1508809"/>
            <a:ext cx="12606172" cy="7540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>
              <a:lumMod val="50000"/>
              <a:lumOff val="50000"/>
            </a:schemeClr>
          </a:solidFill>
        </a:ln>
      </a:spPr>
      <a:bodyPr wrap="none" anchor="ctr"/>
      <a:lstStyle>
        <a:defPPr algn="ctr" fontAlgn="auto">
          <a:spcBef>
            <a:spcPts val="0"/>
          </a:spcBef>
          <a:spcAft>
            <a:spcPts val="0"/>
          </a:spcAft>
          <a:defRPr kumimoji="0" sz="10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175" algn="ctr">
          <a:solidFill>
            <a:srgbClr val="4D4D4D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145</Words>
  <Application>Microsoft Office PowerPoint</Application>
  <PresentationFormat>A3 용지(297x420mm)</PresentationFormat>
  <Paragraphs>103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굴림체</vt:lpstr>
      <vt:lpstr>바탕체</vt:lpstr>
      <vt:lpstr>Arial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(주)야긴스텍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PPT표준서식(가로)</dc:title>
  <dc:creator>정용혁</dc:creator>
  <cp:keywords>PPT표준서식(가로)</cp:keywords>
  <cp:lastModifiedBy>이명은</cp:lastModifiedBy>
  <cp:revision>189</cp:revision>
  <cp:lastPrinted>2016-11-10T06:39:44Z</cp:lastPrinted>
  <dcterms:created xsi:type="dcterms:W3CDTF">2000-12-07T00:03:18Z</dcterms:created>
  <dcterms:modified xsi:type="dcterms:W3CDTF">2024-04-18T08:05:26Z</dcterms:modified>
</cp:coreProperties>
</file>