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4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7EC30-4557-4179-8F67-8C534FC394CA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90688-F538-45F3-9916-9A5CDED1A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1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http://azza.gwangju.ac.kr/~ce211927/Logout_Team/login.php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90688-F538-45F3-9916-9A5CDED1A1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01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90688-F538-45F3-9916-9A5CDED1A1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58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95.png"/><Relationship Id="rId10" Type="http://schemas.openxmlformats.org/officeDocument/2006/relationships/image" Target="../media/image101.png"/><Relationship Id="rId4" Type="http://schemas.openxmlformats.org/officeDocument/2006/relationships/image" Target="../media/image94.png"/><Relationship Id="rId9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95.png"/><Relationship Id="rId10" Type="http://schemas.openxmlformats.org/officeDocument/2006/relationships/image" Target="../media/image103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95.png"/><Relationship Id="rId10" Type="http://schemas.openxmlformats.org/officeDocument/2006/relationships/image" Target="../media/image105.png"/><Relationship Id="rId4" Type="http://schemas.openxmlformats.org/officeDocument/2006/relationships/image" Target="../media/image94.png"/><Relationship Id="rId9" Type="http://schemas.openxmlformats.org/officeDocument/2006/relationships/image" Target="../media/image10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95.png"/><Relationship Id="rId10" Type="http://schemas.openxmlformats.org/officeDocument/2006/relationships/image" Target="../media/image107.png"/><Relationship Id="rId4" Type="http://schemas.openxmlformats.org/officeDocument/2006/relationships/image" Target="../media/image94.png"/><Relationship Id="rId9" Type="http://schemas.openxmlformats.org/officeDocument/2006/relationships/image" Target="../media/image10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109.png"/><Relationship Id="rId5" Type="http://schemas.openxmlformats.org/officeDocument/2006/relationships/image" Target="../media/image57.png"/><Relationship Id="rId10" Type="http://schemas.openxmlformats.org/officeDocument/2006/relationships/image" Target="../media/image108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112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12" Type="http://schemas.openxmlformats.org/officeDocument/2006/relationships/image" Target="../media/image10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111.png"/><Relationship Id="rId5" Type="http://schemas.openxmlformats.org/officeDocument/2006/relationships/image" Target="../media/image57.png"/><Relationship Id="rId10" Type="http://schemas.openxmlformats.org/officeDocument/2006/relationships/image" Target="../media/image110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Relationship Id="rId14" Type="http://schemas.openxmlformats.org/officeDocument/2006/relationships/image" Target="../media/image1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17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11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108.png"/><Relationship Id="rId5" Type="http://schemas.openxmlformats.org/officeDocument/2006/relationships/image" Target="../media/image53.png"/><Relationship Id="rId10" Type="http://schemas.openxmlformats.org/officeDocument/2006/relationships/image" Target="../media/image115.png"/><Relationship Id="rId4" Type="http://schemas.openxmlformats.org/officeDocument/2006/relationships/image" Target="../media/image57.png"/><Relationship Id="rId9" Type="http://schemas.openxmlformats.org/officeDocument/2006/relationships/image" Target="../media/image1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12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image" Target="../media/image51.png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120.png"/><Relationship Id="rId5" Type="http://schemas.openxmlformats.org/officeDocument/2006/relationships/image" Target="../media/image5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4" Type="http://schemas.openxmlformats.org/officeDocument/2006/relationships/image" Target="../media/image5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31.png"/><Relationship Id="rId3" Type="http://schemas.openxmlformats.org/officeDocument/2006/relationships/image" Target="../media/image39.png"/><Relationship Id="rId7" Type="http://schemas.openxmlformats.org/officeDocument/2006/relationships/image" Target="../media/image55.png"/><Relationship Id="rId12" Type="http://schemas.openxmlformats.org/officeDocument/2006/relationships/image" Target="../media/image1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129.png"/><Relationship Id="rId5" Type="http://schemas.openxmlformats.org/officeDocument/2006/relationships/image" Target="../media/image53.png"/><Relationship Id="rId10" Type="http://schemas.openxmlformats.org/officeDocument/2006/relationships/image" Target="../media/image128.png"/><Relationship Id="rId4" Type="http://schemas.openxmlformats.org/officeDocument/2006/relationships/image" Target="../media/image44.png"/><Relationship Id="rId9" Type="http://schemas.openxmlformats.org/officeDocument/2006/relationships/image" Target="../media/image1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0" Type="http://schemas.openxmlformats.org/officeDocument/2006/relationships/image" Target="../media/image132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.png"/><Relationship Id="rId21" Type="http://schemas.openxmlformats.org/officeDocument/2006/relationships/image" Target="../media/image28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15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3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0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5.png"/><Relationship Id="rId5" Type="http://schemas.openxmlformats.org/officeDocument/2006/relationships/image" Target="../media/image41.png"/><Relationship Id="rId10" Type="http://schemas.openxmlformats.org/officeDocument/2006/relationships/image" Target="../media/image48.png"/><Relationship Id="rId4" Type="http://schemas.openxmlformats.org/officeDocument/2006/relationships/image" Target="../media/image40.png"/><Relationship Id="rId9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7.png"/><Relationship Id="rId5" Type="http://schemas.openxmlformats.org/officeDocument/2006/relationships/image" Target="../media/image54.png"/><Relationship Id="rId10" Type="http://schemas.openxmlformats.org/officeDocument/2006/relationships/image" Target="../media/image66.png"/><Relationship Id="rId4" Type="http://schemas.openxmlformats.org/officeDocument/2006/relationships/image" Target="../media/image53.png"/><Relationship Id="rId9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85.png"/><Relationship Id="rId3" Type="http://schemas.openxmlformats.org/officeDocument/2006/relationships/image" Target="../media/image39.png"/><Relationship Id="rId21" Type="http://schemas.openxmlformats.org/officeDocument/2006/relationships/image" Target="../media/image80.png"/><Relationship Id="rId34" Type="http://schemas.openxmlformats.org/officeDocument/2006/relationships/image" Target="../media/image93.png"/><Relationship Id="rId7" Type="http://schemas.openxmlformats.org/officeDocument/2006/relationships/image" Target="../media/image43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33" Type="http://schemas.openxmlformats.org/officeDocument/2006/relationships/image" Target="../media/image92.png"/><Relationship Id="rId2" Type="http://schemas.openxmlformats.org/officeDocument/2006/relationships/image" Target="../media/image38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29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32" Type="http://schemas.openxmlformats.org/officeDocument/2006/relationships/image" Target="../media/image91.png"/><Relationship Id="rId5" Type="http://schemas.openxmlformats.org/officeDocument/2006/relationships/image" Target="../media/image41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28" Type="http://schemas.openxmlformats.org/officeDocument/2006/relationships/image" Target="../media/image87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31" Type="http://schemas.openxmlformats.org/officeDocument/2006/relationships/image" Target="../media/image90.png"/><Relationship Id="rId4" Type="http://schemas.openxmlformats.org/officeDocument/2006/relationships/image" Target="../media/image40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Relationship Id="rId27" Type="http://schemas.openxmlformats.org/officeDocument/2006/relationships/image" Target="../media/image86.png"/><Relationship Id="rId30" Type="http://schemas.openxmlformats.org/officeDocument/2006/relationships/image" Target="../media/image89.png"/><Relationship Id="rId8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95.png"/><Relationship Id="rId10" Type="http://schemas.openxmlformats.org/officeDocument/2006/relationships/image" Target="../media/image97.png"/><Relationship Id="rId4" Type="http://schemas.openxmlformats.org/officeDocument/2006/relationships/image" Target="../media/image94.png"/><Relationship Id="rId9" Type="http://schemas.openxmlformats.org/officeDocument/2006/relationships/image" Target="../media/image9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95.png"/><Relationship Id="rId10" Type="http://schemas.openxmlformats.org/officeDocument/2006/relationships/image" Target="../media/image99.png"/><Relationship Id="rId4" Type="http://schemas.openxmlformats.org/officeDocument/2006/relationships/image" Target="../media/image94.png"/><Relationship Id="rId9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383000" cy="838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9400" y="2895600"/>
            <a:ext cx="1003300" cy="812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6700" y="1155700"/>
            <a:ext cx="1003300" cy="81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9400" y="2032000"/>
            <a:ext cx="1003300" cy="812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952500"/>
            <a:ext cx="16383000" cy="8382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1447800"/>
            <a:ext cx="292100" cy="292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1574800"/>
            <a:ext cx="5715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2095500"/>
            <a:ext cx="292100" cy="292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2222500"/>
            <a:ext cx="5715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2743200"/>
            <a:ext cx="292100" cy="292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2870200"/>
            <a:ext cx="5715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3390900"/>
            <a:ext cx="292100" cy="292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3517900"/>
            <a:ext cx="5715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4038600"/>
            <a:ext cx="292100" cy="292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4165600"/>
            <a:ext cx="5715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4686300"/>
            <a:ext cx="292100" cy="292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4813300"/>
            <a:ext cx="5715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5334000"/>
            <a:ext cx="292100" cy="292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5461000"/>
            <a:ext cx="5715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5981700"/>
            <a:ext cx="292100" cy="292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6108700"/>
            <a:ext cx="5715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6629400"/>
            <a:ext cx="292100" cy="292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6756400"/>
            <a:ext cx="571500" cy="38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7277100"/>
            <a:ext cx="292100" cy="292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7404100"/>
            <a:ext cx="571500" cy="38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7924800"/>
            <a:ext cx="292100" cy="292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8051800"/>
            <a:ext cx="571500" cy="38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8572500"/>
            <a:ext cx="292100" cy="292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8699500"/>
            <a:ext cx="571500" cy="38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0" y="7061200"/>
            <a:ext cx="1663700" cy="7620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000" y="8013700"/>
            <a:ext cx="4178300" cy="7620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47300" y="4737100"/>
            <a:ext cx="6172200" cy="53340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51100" y="1943100"/>
            <a:ext cx="11569700" cy="37084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27400" y="7086600"/>
            <a:ext cx="1358900" cy="8890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14700" y="8039100"/>
            <a:ext cx="3848100" cy="8128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21000" y="4102100"/>
            <a:ext cx="73406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667000"/>
            <a:ext cx="17754600" cy="7467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" y="2451100"/>
            <a:ext cx="17754600" cy="7683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238500"/>
            <a:ext cx="304800" cy="30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3378200"/>
            <a:ext cx="622300" cy="38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937000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076700"/>
            <a:ext cx="6223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4635500"/>
            <a:ext cx="3048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775200"/>
            <a:ext cx="6223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5346700"/>
            <a:ext cx="3048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5473700"/>
            <a:ext cx="6223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045200"/>
            <a:ext cx="3048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6184900"/>
            <a:ext cx="6223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743700"/>
            <a:ext cx="304800" cy="304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6883400"/>
            <a:ext cx="6223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7442200"/>
            <a:ext cx="304800" cy="30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7581900"/>
            <a:ext cx="6223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8140700"/>
            <a:ext cx="304800" cy="304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8280400"/>
            <a:ext cx="6223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8851900"/>
            <a:ext cx="304800" cy="304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8978900"/>
            <a:ext cx="6223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5800" y="2692400"/>
            <a:ext cx="11836400" cy="70612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1700" y="558800"/>
            <a:ext cx="88519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667000"/>
            <a:ext cx="17754600" cy="7467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" y="2451100"/>
            <a:ext cx="17754600" cy="7683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238500"/>
            <a:ext cx="304800" cy="30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3378200"/>
            <a:ext cx="622300" cy="38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937000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076700"/>
            <a:ext cx="6223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4635500"/>
            <a:ext cx="3048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775200"/>
            <a:ext cx="6223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5346700"/>
            <a:ext cx="3048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5473700"/>
            <a:ext cx="6223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045200"/>
            <a:ext cx="3048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6184900"/>
            <a:ext cx="6223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743700"/>
            <a:ext cx="304800" cy="304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6883400"/>
            <a:ext cx="6223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7442200"/>
            <a:ext cx="304800" cy="30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7581900"/>
            <a:ext cx="6223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8140700"/>
            <a:ext cx="304800" cy="304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8280400"/>
            <a:ext cx="6223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8851900"/>
            <a:ext cx="304800" cy="304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8978900"/>
            <a:ext cx="6223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0500" y="2667000"/>
            <a:ext cx="13893800" cy="69342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1700" y="558800"/>
            <a:ext cx="104394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667000"/>
            <a:ext cx="17754600" cy="7467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" y="2451100"/>
            <a:ext cx="17754600" cy="7683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238500"/>
            <a:ext cx="304800" cy="30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3378200"/>
            <a:ext cx="622300" cy="38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937000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076700"/>
            <a:ext cx="6223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4635500"/>
            <a:ext cx="3048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775200"/>
            <a:ext cx="6223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5346700"/>
            <a:ext cx="3048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5473700"/>
            <a:ext cx="6223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045200"/>
            <a:ext cx="3048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6184900"/>
            <a:ext cx="6223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743700"/>
            <a:ext cx="304800" cy="304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6883400"/>
            <a:ext cx="6223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7442200"/>
            <a:ext cx="304800" cy="30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7581900"/>
            <a:ext cx="6223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8140700"/>
            <a:ext cx="304800" cy="304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8280400"/>
            <a:ext cx="6223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8851900"/>
            <a:ext cx="304800" cy="304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8978900"/>
            <a:ext cx="6223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900" y="2692400"/>
            <a:ext cx="16383000" cy="70993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1700" y="558800"/>
            <a:ext cx="60198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667000"/>
            <a:ext cx="17754600" cy="7467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" y="2451100"/>
            <a:ext cx="17754600" cy="7683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238500"/>
            <a:ext cx="304800" cy="30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3378200"/>
            <a:ext cx="622300" cy="38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937000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076700"/>
            <a:ext cx="6223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4635500"/>
            <a:ext cx="3048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775200"/>
            <a:ext cx="6223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5346700"/>
            <a:ext cx="3048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5473700"/>
            <a:ext cx="6223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045200"/>
            <a:ext cx="3048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6184900"/>
            <a:ext cx="6223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743700"/>
            <a:ext cx="304800" cy="304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6883400"/>
            <a:ext cx="6223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7442200"/>
            <a:ext cx="304800" cy="30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7581900"/>
            <a:ext cx="6223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8140700"/>
            <a:ext cx="304800" cy="304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8280400"/>
            <a:ext cx="6223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8851900"/>
            <a:ext cx="304800" cy="304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8978900"/>
            <a:ext cx="6223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3300" y="2641600"/>
            <a:ext cx="11201400" cy="72390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1700" y="558800"/>
            <a:ext cx="71882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1700" y="558800"/>
            <a:ext cx="4610100" cy="1943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4300" y="2971800"/>
            <a:ext cx="140589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0" y="2552700"/>
            <a:ext cx="17551400" cy="7035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300" y="2438400"/>
            <a:ext cx="17551400" cy="7048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3111500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700" y="3251200"/>
            <a:ext cx="6096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3810000"/>
            <a:ext cx="3048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700" y="3937000"/>
            <a:ext cx="6096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495800"/>
            <a:ext cx="3048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700" y="4635500"/>
            <a:ext cx="6096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5194300"/>
            <a:ext cx="3048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700" y="5334000"/>
            <a:ext cx="6096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5892800"/>
            <a:ext cx="304800" cy="304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700" y="6019800"/>
            <a:ext cx="6096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6578600"/>
            <a:ext cx="304800" cy="30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700" y="6718300"/>
            <a:ext cx="6096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7277100"/>
            <a:ext cx="304800" cy="304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700" y="7404100"/>
            <a:ext cx="6096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7962900"/>
            <a:ext cx="304800" cy="304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700" y="8102600"/>
            <a:ext cx="6096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8661400"/>
            <a:ext cx="304800" cy="3048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700" y="8801100"/>
            <a:ext cx="609600" cy="38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47200" y="2946400"/>
            <a:ext cx="7162800" cy="55372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66900" y="2946400"/>
            <a:ext cx="5676900" cy="55372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1700" y="558800"/>
            <a:ext cx="4610100" cy="1943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97300" y="8356600"/>
            <a:ext cx="1968500" cy="11049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039600" y="8331200"/>
            <a:ext cx="19685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" y="2552700"/>
            <a:ext cx="17551400" cy="7035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" y="2438400"/>
            <a:ext cx="17551400" cy="7048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111500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3251200"/>
            <a:ext cx="6096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810000"/>
            <a:ext cx="3048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3937000"/>
            <a:ext cx="6096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495800"/>
            <a:ext cx="3048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4635500"/>
            <a:ext cx="6096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194300"/>
            <a:ext cx="3048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5334000"/>
            <a:ext cx="6096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892800"/>
            <a:ext cx="304800" cy="304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6019800"/>
            <a:ext cx="6096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6578600"/>
            <a:ext cx="304800" cy="30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6718300"/>
            <a:ext cx="6096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7277100"/>
            <a:ext cx="304800" cy="304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7404100"/>
            <a:ext cx="6096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7962900"/>
            <a:ext cx="304800" cy="304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8102600"/>
            <a:ext cx="6096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8661400"/>
            <a:ext cx="304800" cy="3048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8801100"/>
            <a:ext cx="609600" cy="38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5600" y="2946400"/>
            <a:ext cx="8597900" cy="53975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96700" y="2946400"/>
            <a:ext cx="4267200" cy="53975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1700" y="558800"/>
            <a:ext cx="4610100" cy="1943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24400" y="8356600"/>
            <a:ext cx="2298700" cy="11049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839700" y="8356600"/>
            <a:ext cx="20574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0" y="4470400"/>
            <a:ext cx="3187700" cy="31877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6600" y="2603500"/>
            <a:ext cx="6642100" cy="66421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2280000">
            <a:off x="9740900" y="4254500"/>
            <a:ext cx="1676400" cy="12065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17500" y="4699000"/>
            <a:ext cx="3060700" cy="24384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360400" y="4876800"/>
            <a:ext cx="2362200" cy="23622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71700" y="558800"/>
            <a:ext cx="3365500" cy="18669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79700" y="7874000"/>
            <a:ext cx="2628900" cy="15367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05700" y="7912100"/>
            <a:ext cx="3454400" cy="15367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093700" y="7962900"/>
            <a:ext cx="3175000" cy="2197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45800" y="3873500"/>
            <a:ext cx="3251200" cy="39878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0600" y="4102100"/>
            <a:ext cx="4940300" cy="35179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7100" y="558800"/>
            <a:ext cx="3289300" cy="18923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76600" y="7696200"/>
            <a:ext cx="3111500" cy="2197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01300" y="7835900"/>
            <a:ext cx="4254500" cy="2730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9144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054100"/>
            <a:ext cx="16383000" cy="8382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9400" y="2895600"/>
            <a:ext cx="1003300" cy="81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6700" y="1155700"/>
            <a:ext cx="1003300" cy="812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9400" y="2032000"/>
            <a:ext cx="1003300" cy="812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" y="952500"/>
            <a:ext cx="16383000" cy="8382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1447800"/>
            <a:ext cx="292100" cy="29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1574800"/>
            <a:ext cx="5715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095500"/>
            <a:ext cx="292100" cy="292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222500"/>
            <a:ext cx="5715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743200"/>
            <a:ext cx="292100" cy="29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870200"/>
            <a:ext cx="5715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3390900"/>
            <a:ext cx="292100" cy="292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3517900"/>
            <a:ext cx="5715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038600"/>
            <a:ext cx="292100" cy="292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165600"/>
            <a:ext cx="5715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686300"/>
            <a:ext cx="292100" cy="292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813300"/>
            <a:ext cx="5715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334000"/>
            <a:ext cx="292100" cy="292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5461000"/>
            <a:ext cx="5715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981700"/>
            <a:ext cx="292100" cy="292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108700"/>
            <a:ext cx="5715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6629400"/>
            <a:ext cx="292100" cy="292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756400"/>
            <a:ext cx="571500" cy="38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277100"/>
            <a:ext cx="292100" cy="292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7404100"/>
            <a:ext cx="571500" cy="38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924800"/>
            <a:ext cx="292100" cy="292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051800"/>
            <a:ext cx="571500" cy="38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8572500"/>
            <a:ext cx="292100" cy="292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699500"/>
            <a:ext cx="571500" cy="381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1700" y="2590800"/>
            <a:ext cx="9626600" cy="508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3975100" y="2400300"/>
            <a:ext cx="596900" cy="3937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87800" y="6807200"/>
            <a:ext cx="9626600" cy="508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16000" y="6629400"/>
            <a:ext cx="596900" cy="3937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35200" y="3898900"/>
            <a:ext cx="12217400" cy="2146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9144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054100"/>
            <a:ext cx="16383000" cy="8382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9400" y="2895600"/>
            <a:ext cx="1003300" cy="81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6700" y="1155700"/>
            <a:ext cx="1003300" cy="812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9400" y="2032000"/>
            <a:ext cx="1003300" cy="812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" y="952500"/>
            <a:ext cx="16383000" cy="8382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1447800"/>
            <a:ext cx="292100" cy="29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1574800"/>
            <a:ext cx="5715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095500"/>
            <a:ext cx="292100" cy="292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222500"/>
            <a:ext cx="5715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743200"/>
            <a:ext cx="292100" cy="29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870200"/>
            <a:ext cx="5715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3390900"/>
            <a:ext cx="292100" cy="292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3517900"/>
            <a:ext cx="5715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038600"/>
            <a:ext cx="292100" cy="292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165600"/>
            <a:ext cx="5715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686300"/>
            <a:ext cx="292100" cy="292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813300"/>
            <a:ext cx="5715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334000"/>
            <a:ext cx="292100" cy="292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5461000"/>
            <a:ext cx="5715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981700"/>
            <a:ext cx="292100" cy="292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108700"/>
            <a:ext cx="5715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6629400"/>
            <a:ext cx="292100" cy="292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756400"/>
            <a:ext cx="571500" cy="38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277100"/>
            <a:ext cx="292100" cy="292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7404100"/>
            <a:ext cx="571500" cy="38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924800"/>
            <a:ext cx="292100" cy="292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051800"/>
            <a:ext cx="571500" cy="38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8572500"/>
            <a:ext cx="292100" cy="292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699500"/>
            <a:ext cx="571500" cy="381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9100" y="2590800"/>
            <a:ext cx="2298700" cy="508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3479800" y="2400300"/>
            <a:ext cx="596900" cy="3937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60200" y="2590800"/>
            <a:ext cx="2298700" cy="508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160500" y="2400300"/>
            <a:ext cx="596900" cy="3937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90800" y="4826000"/>
            <a:ext cx="4330700" cy="8636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4000" y="5016500"/>
            <a:ext cx="469900" cy="4699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2000" y="5422900"/>
            <a:ext cx="4318000" cy="8636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02500" y="5600700"/>
            <a:ext cx="469900" cy="4699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620500" y="4826000"/>
            <a:ext cx="4318000" cy="8636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23700" y="5016500"/>
            <a:ext cx="469900" cy="4699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90800" y="6565900"/>
            <a:ext cx="4318000" cy="8636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4000" y="6743700"/>
            <a:ext cx="469900" cy="4699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12000" y="7150100"/>
            <a:ext cx="4318000" cy="8636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02500" y="7327900"/>
            <a:ext cx="469900" cy="4699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620500" y="6565900"/>
            <a:ext cx="4318000" cy="8636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23700" y="6743700"/>
            <a:ext cx="469900" cy="469900"/>
          </a:xfrm>
          <a:prstGeom prst="rect">
            <a:avLst/>
          </a:prstGeom>
        </p:spPr>
      </p:pic>
      <p:grpSp>
        <p:nvGrpSpPr>
          <p:cNvPr id="49" name="Group 49"/>
          <p:cNvGrpSpPr/>
          <p:nvPr/>
        </p:nvGrpSpPr>
        <p:grpSpPr>
          <a:xfrm>
            <a:off x="2147483647" y="2147483647"/>
            <a:ext cx="2147483647" cy="283845000"/>
            <a:chOff x="0" y="0"/>
            <a:chExt cx="0" cy="0"/>
          </a:xfrm>
        </p:grpSpPr>
      </p:grpSp>
      <p:pic>
        <p:nvPicPr>
          <p:cNvPr id="50" name="Picture 5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20900" y="4038600"/>
            <a:ext cx="14287500" cy="254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40200" y="1714500"/>
            <a:ext cx="8623300" cy="22352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14700" y="4864100"/>
            <a:ext cx="2273300" cy="952500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57500" y="5054600"/>
            <a:ext cx="457200" cy="83820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823200" y="5448300"/>
            <a:ext cx="3403600" cy="9398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53300" y="5638800"/>
            <a:ext cx="457200" cy="838200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357100" y="4914900"/>
            <a:ext cx="3251200" cy="1384300"/>
          </a:xfrm>
          <a:prstGeom prst="rect">
            <a:avLst/>
          </a:prstGeom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874500" y="5054600"/>
            <a:ext cx="457200" cy="838200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327400" y="6654800"/>
            <a:ext cx="990600" cy="138430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844800" y="6781800"/>
            <a:ext cx="457200" cy="8382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835900" y="7175500"/>
            <a:ext cx="1638300" cy="901700"/>
          </a:xfrm>
          <a:prstGeom prst="rect">
            <a:avLst/>
          </a:prstGeom>
        </p:spPr>
      </p:pic>
      <p:pic>
        <p:nvPicPr>
          <p:cNvPr id="61" name="Picture 6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353300" y="7366000"/>
            <a:ext cx="457200" cy="838200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357100" y="6654800"/>
            <a:ext cx="1562100" cy="1384300"/>
          </a:xfrm>
          <a:prstGeom prst="rect">
            <a:avLst/>
          </a:prstGeom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1874500" y="6781800"/>
            <a:ext cx="4572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1759200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667000"/>
            <a:ext cx="17754600" cy="711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" y="2552700"/>
            <a:ext cx="17754600" cy="7124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2385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3378200"/>
            <a:ext cx="6223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9370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076700"/>
            <a:ext cx="6223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46355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775200"/>
            <a:ext cx="6223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53467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5473700"/>
            <a:ext cx="6223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0452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6184900"/>
            <a:ext cx="6223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7437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6883400"/>
            <a:ext cx="6223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74422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7581900"/>
            <a:ext cx="6223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81407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8280400"/>
            <a:ext cx="6223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88519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8978900"/>
            <a:ext cx="6223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1700" y="558800"/>
            <a:ext cx="4648200" cy="1943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300" y="2819400"/>
            <a:ext cx="16395700" cy="6311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1759200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667000"/>
            <a:ext cx="17754600" cy="711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" y="2552700"/>
            <a:ext cx="17754600" cy="7124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2385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3378200"/>
            <a:ext cx="6223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9370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076700"/>
            <a:ext cx="6223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46355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775200"/>
            <a:ext cx="6223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53467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5473700"/>
            <a:ext cx="6223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0452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6184900"/>
            <a:ext cx="6223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7437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6883400"/>
            <a:ext cx="6223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74422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7581900"/>
            <a:ext cx="6223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81407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8280400"/>
            <a:ext cx="6223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88519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8978900"/>
            <a:ext cx="6223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0" y="2895600"/>
            <a:ext cx="7734300" cy="48387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0" y="2895600"/>
            <a:ext cx="8623300" cy="48387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1700" y="558800"/>
            <a:ext cx="4648200" cy="1943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1700" y="7772400"/>
            <a:ext cx="5651500" cy="16510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75900" y="7772400"/>
            <a:ext cx="5219700" cy="1663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4800" y="4318000"/>
            <a:ext cx="4419600" cy="33274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7800" y="4775200"/>
            <a:ext cx="2895600" cy="2425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88800" y="3606800"/>
            <a:ext cx="4749800" cy="47498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44300" y="5740400"/>
            <a:ext cx="876300" cy="8763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3800" y="5740400"/>
            <a:ext cx="876300" cy="8763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59000" y="558800"/>
            <a:ext cx="6908800" cy="19431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33700" y="7340600"/>
            <a:ext cx="1993900" cy="19304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94700" y="7340600"/>
            <a:ext cx="1955800" cy="19177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804900" y="7607300"/>
            <a:ext cx="1625600" cy="2730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0" y="558800"/>
            <a:ext cx="6908800" cy="1943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7600" y="5219700"/>
            <a:ext cx="16230600" cy="40259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7600" y="3073400"/>
            <a:ext cx="1649730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1759200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667000"/>
            <a:ext cx="17754600" cy="711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" y="2552700"/>
            <a:ext cx="17754600" cy="7124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2385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3378200"/>
            <a:ext cx="6223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9370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076700"/>
            <a:ext cx="6223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46355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775200"/>
            <a:ext cx="6223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53467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5473700"/>
            <a:ext cx="6223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0452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6184900"/>
            <a:ext cx="6223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7437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6883400"/>
            <a:ext cx="6223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74422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7581900"/>
            <a:ext cx="6223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81407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8280400"/>
            <a:ext cx="6223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88519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8978900"/>
            <a:ext cx="6223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8800" y="3390900"/>
            <a:ext cx="1435100" cy="14351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2100" y="3390900"/>
            <a:ext cx="1435100" cy="14351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4300" y="7061200"/>
            <a:ext cx="1257300" cy="1257300"/>
          </a:xfrm>
          <a:prstGeom prst="rect">
            <a:avLst/>
          </a:prstGeom>
        </p:spPr>
      </p:pic>
      <p:grpSp>
        <p:nvGrpSpPr>
          <p:cNvPr id="32" name="Group 3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3" name="Picture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79800" y="6946900"/>
            <a:ext cx="1435100" cy="1473200"/>
          </a:xfrm>
          <a:prstGeom prst="rect">
            <a:avLst/>
          </a:prstGeom>
        </p:spPr>
      </p:pic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11000" y="3670300"/>
            <a:ext cx="1625600" cy="1625600"/>
          </a:xfrm>
          <a:prstGeom prst="rect">
            <a:avLst/>
          </a:prstGeom>
        </p:spPr>
      </p:pic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64900" y="6731000"/>
            <a:ext cx="2400300" cy="647700"/>
          </a:xfrm>
          <a:prstGeom prst="rect">
            <a:avLst/>
          </a:prstGeom>
        </p:spPr>
      </p:pic>
      <p:grpSp>
        <p:nvGrpSpPr>
          <p:cNvPr id="38" name="Group 3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9" name="Picture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757400" y="5892800"/>
            <a:ext cx="2324100" cy="2324100"/>
          </a:xfrm>
          <a:prstGeom prst="rect">
            <a:avLst/>
          </a:prstGeom>
        </p:spPr>
      </p:pic>
      <p:grpSp>
        <p:nvGrpSpPr>
          <p:cNvPr id="40" name="Group 4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1" name="Picture 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084300" y="3594100"/>
            <a:ext cx="2844800" cy="1790700"/>
          </a:xfrm>
          <a:prstGeom prst="rect">
            <a:avLst/>
          </a:prstGeom>
        </p:spPr>
      </p:pic>
      <p:grpSp>
        <p:nvGrpSpPr>
          <p:cNvPr id="42" name="Group 4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3" name="Picture 4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24500" y="6870700"/>
            <a:ext cx="1714500" cy="1714500"/>
          </a:xfrm>
          <a:prstGeom prst="rect">
            <a:avLst/>
          </a:prstGeom>
        </p:spPr>
      </p:pic>
      <p:grpSp>
        <p:nvGrpSpPr>
          <p:cNvPr id="44" name="Group 4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5" name="Picture 4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75500" y="6883400"/>
            <a:ext cx="1689100" cy="1689100"/>
          </a:xfrm>
          <a:prstGeom prst="rect">
            <a:avLst/>
          </a:prstGeom>
        </p:spPr>
      </p:pic>
      <p:grpSp>
        <p:nvGrpSpPr>
          <p:cNvPr id="46" name="Group 4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7" name="Picture 4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39200" y="7061200"/>
            <a:ext cx="1587500" cy="15875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84400" y="558800"/>
            <a:ext cx="3479800" cy="1943100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57300" y="4991100"/>
            <a:ext cx="2781300" cy="9271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08500" y="4991100"/>
            <a:ext cx="3492500" cy="9271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198600" y="5232400"/>
            <a:ext cx="2832100" cy="9271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518900" y="7366000"/>
            <a:ext cx="2628900" cy="927100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65200" y="8445500"/>
            <a:ext cx="2679700" cy="92710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4503400" y="7404100"/>
            <a:ext cx="2667000" cy="9271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365500" y="8445500"/>
            <a:ext cx="2540000" cy="927100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772900" y="5308600"/>
            <a:ext cx="2082800" cy="1358900"/>
          </a:xfrm>
          <a:prstGeom prst="rect">
            <a:avLst/>
          </a:prstGeom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753100" y="8496300"/>
            <a:ext cx="1574800" cy="1358900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480300" y="8394700"/>
            <a:ext cx="1270000" cy="97790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661400" y="8496300"/>
            <a:ext cx="2184400" cy="13589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143000" y="2654300"/>
            <a:ext cx="1587500" cy="927100"/>
          </a:xfrm>
          <a:prstGeom prst="rect">
            <a:avLst/>
          </a:prstGeom>
        </p:spPr>
      </p:pic>
      <p:pic>
        <p:nvPicPr>
          <p:cNvPr id="61" name="Picture 61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206500" y="5969000"/>
            <a:ext cx="1587500" cy="914400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1709400" y="2755900"/>
            <a:ext cx="16129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667000"/>
            <a:ext cx="17754600" cy="7467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" y="2451100"/>
            <a:ext cx="17754600" cy="7683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238500"/>
            <a:ext cx="304800" cy="30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3378200"/>
            <a:ext cx="622300" cy="38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937000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076700"/>
            <a:ext cx="6223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4635500"/>
            <a:ext cx="3048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775200"/>
            <a:ext cx="6223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5346700"/>
            <a:ext cx="3048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5473700"/>
            <a:ext cx="6223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045200"/>
            <a:ext cx="3048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6184900"/>
            <a:ext cx="6223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743700"/>
            <a:ext cx="304800" cy="304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6883400"/>
            <a:ext cx="6223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7442200"/>
            <a:ext cx="304800" cy="30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7581900"/>
            <a:ext cx="6223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8140700"/>
            <a:ext cx="304800" cy="304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8280400"/>
            <a:ext cx="6223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8851900"/>
            <a:ext cx="304800" cy="304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8978900"/>
            <a:ext cx="6223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4100" y="2565400"/>
            <a:ext cx="16383000" cy="72644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1700" y="558800"/>
            <a:ext cx="76962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667000"/>
            <a:ext cx="17754600" cy="7467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" y="2451100"/>
            <a:ext cx="17754600" cy="7683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238500"/>
            <a:ext cx="304800" cy="30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3378200"/>
            <a:ext cx="622300" cy="38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937000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076700"/>
            <a:ext cx="6223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4635500"/>
            <a:ext cx="3048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775200"/>
            <a:ext cx="6223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5346700"/>
            <a:ext cx="3048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5473700"/>
            <a:ext cx="6223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045200"/>
            <a:ext cx="3048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6184900"/>
            <a:ext cx="6223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743700"/>
            <a:ext cx="304800" cy="304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6883400"/>
            <a:ext cx="6223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7442200"/>
            <a:ext cx="304800" cy="30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7581900"/>
            <a:ext cx="6223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8140700"/>
            <a:ext cx="304800" cy="304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8280400"/>
            <a:ext cx="6223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8851900"/>
            <a:ext cx="304800" cy="304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8978900"/>
            <a:ext cx="6223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6500" y="2667000"/>
            <a:ext cx="16281400" cy="72136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1700" y="558800"/>
            <a:ext cx="8280400" cy="1943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사용자 지정</PresentationFormat>
  <Paragraphs>3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401</cp:lastModifiedBy>
  <cp:revision>3</cp:revision>
  <dcterms:created xsi:type="dcterms:W3CDTF">2006-08-16T00:00:00Z</dcterms:created>
  <dcterms:modified xsi:type="dcterms:W3CDTF">2024-06-19T06:05:29Z</dcterms:modified>
</cp:coreProperties>
</file>