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598" r:id="rId4"/>
    <p:sldId id="378" r:id="rId5"/>
    <p:sldId id="510" r:id="rId6"/>
    <p:sldId id="564" r:id="rId7"/>
    <p:sldId id="511" r:id="rId8"/>
    <p:sldId id="379" r:id="rId9"/>
    <p:sldId id="567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 showGuides="1">
      <p:cViewPr>
        <p:scale>
          <a:sx n="125" d="100"/>
          <a:sy n="125" d="100"/>
        </p:scale>
        <p:origin x="226" y="-970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363357559754342E-2"/>
          <c:y val="0.20220206259814166"/>
          <c:w val="0.92416486220472438"/>
          <c:h val="0.63182824803149606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…</c:v>
                </c:pt>
                <c:pt idx="7">
                  <c:v>30일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12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AE-46B2-9EE8-94B919881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F0817-840A-4486-B261-AF348273438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97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32802"/>
              </p:ext>
            </p:extLst>
          </p:nvPr>
        </p:nvGraphicFramePr>
        <p:xfrm>
          <a:off x="114300" y="1581821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kern="100" dirty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en-US" altLang="ko-KR" sz="24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2400" b="1" kern="100" baseline="0" dirty="0">
                          <a:latin typeface="+mn-ea"/>
                          <a:ea typeface="+mn-ea"/>
                          <a:cs typeface="Arial"/>
                        </a:rPr>
                        <a:t>낙상 감지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58252"/>
              </p:ext>
            </p:extLst>
          </p:nvPr>
        </p:nvGraphicFramePr>
        <p:xfrm>
          <a:off x="222739" y="1460788"/>
          <a:ext cx="8603273" cy="3711422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>
                          <a:latin typeface="+mn-ea"/>
                          <a:ea typeface="+mn-ea"/>
                        </a:rPr>
                        <a:t>2024.04.18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>
                          <a:latin typeface="+mn-ea"/>
                          <a:ea typeface="+mn-ea"/>
                        </a:rPr>
                        <a:t>0.2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2024.05.20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효율성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>
                          <a:latin typeface="+mn-ea"/>
                          <a:ea typeface="+mn-ea"/>
                        </a:rPr>
                        <a:t>시간별 낙상 빈도수 수정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임원진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>
                          <a:latin typeface="+mn-ea"/>
                          <a:ea typeface="+mn-ea"/>
                        </a:rPr>
                        <a:t>0.3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2024.05.22.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800">
                          <a:latin typeface="+mn-ea"/>
                          <a:ea typeface="+mn-ea"/>
                        </a:rPr>
                        <a:t>로그인 및 메인 페이지 설명 추가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수정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2024.05.28.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낙상 로그 확인 페이지 조치완료가 아래 오도록 수정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이명은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>
                          <a:latin typeface="+mn-ea"/>
                          <a:ea typeface="+mn-ea"/>
                        </a:rPr>
                        <a:t>0.5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2024.06.13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페이지의 호실 정보 삭제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낙상 차트 추가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염원석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3131840" y="1782342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메인 화면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016853" y="90872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kern="100" dirty="0">
                <a:latin typeface="+mn-ea"/>
                <a:cs typeface="Arial"/>
              </a:rPr>
              <a:t>AI </a:t>
            </a:r>
            <a:r>
              <a:rPr lang="ko-KR" altLang="en-US" sz="1200" b="1" kern="100" dirty="0">
                <a:latin typeface="+mn-ea"/>
                <a:cs typeface="Arial"/>
              </a:rPr>
              <a:t>낙상 감지 시스템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2" name="꺾인 연결선 151"/>
          <p:cNvCxnSpPr>
            <a:stCxn id="133" idx="2"/>
            <a:endCxn id="92" idx="0"/>
          </p:cNvCxnSpPr>
          <p:nvPr/>
        </p:nvCxnSpPr>
        <p:spPr>
          <a:xfrm rot="5400000">
            <a:off x="3828091" y="1238533"/>
            <a:ext cx="513582" cy="5740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72000" y="1782341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낙상 확인 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72000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로그 확인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2757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빈도수 확인</a:t>
            </a:r>
          </a:p>
        </p:txBody>
      </p:sp>
      <p:cxnSp>
        <p:nvCxnSpPr>
          <p:cNvPr id="49" name="꺾인 연결선 48"/>
          <p:cNvCxnSpPr>
            <a:stCxn id="133" idx="2"/>
            <a:endCxn id="42" idx="0"/>
          </p:cNvCxnSpPr>
          <p:nvPr/>
        </p:nvCxnSpPr>
        <p:spPr>
          <a:xfrm rot="16200000" flipH="1">
            <a:off x="4548172" y="1092488"/>
            <a:ext cx="513581" cy="8661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31083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알람 화면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711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kern="100" dirty="0">
                <a:latin typeface="+mn-ea"/>
                <a:cs typeface="Arial"/>
              </a:rPr>
              <a:t>AI </a:t>
            </a:r>
            <a:r>
              <a:rPr lang="ko-KR" altLang="en-US" kern="100" dirty="0">
                <a:latin typeface="+mn-ea"/>
                <a:cs typeface="Arial"/>
              </a:rPr>
              <a:t>낙상 감지 시스템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45392"/>
              </p:ext>
            </p:extLst>
          </p:nvPr>
        </p:nvGraphicFramePr>
        <p:xfrm>
          <a:off x="6732240" y="2747801"/>
          <a:ext cx="2306086" cy="1710177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5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CODE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병원 식별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ID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해당 병원의 층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 PW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처음 장비 설치할 때 병원 측에서 문의를 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따로 회원가입 창은 없다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버튼을 누르고 입력한 코드와 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비밀번호가 맞을 경우 로그인이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참고하라는 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6493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908024" y="1485629"/>
            <a:ext cx="2386047" cy="2028145"/>
          </a:xfrm>
          <a:prstGeom prst="rect">
            <a:avLst/>
          </a:prstGeom>
          <a:solidFill>
            <a:srgbClr val="DDDDDD">
              <a:alpha val="50980"/>
            </a:srgbClr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2010599" y="1798767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2763128" y="1475550"/>
            <a:ext cx="794678" cy="2970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Rounded Rectangle 1250914"/>
          <p:cNvSpPr>
            <a:spLocks noChangeArrowheads="1"/>
          </p:cNvSpPr>
          <p:nvPr/>
        </p:nvSpPr>
        <p:spPr bwMode="auto">
          <a:xfrm>
            <a:off x="2367825" y="2788299"/>
            <a:ext cx="1729836" cy="3386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1521698" y="2121396"/>
            <a:ext cx="877601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449035" y="2378799"/>
            <a:ext cx="972962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PW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2402207" y="2182281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65"/>
          <p:cNvSpPr>
            <a:spLocks noChangeArrowheads="1"/>
          </p:cNvSpPr>
          <p:nvPr/>
        </p:nvSpPr>
        <p:spPr bwMode="auto">
          <a:xfrm>
            <a:off x="631444" y="3573769"/>
            <a:ext cx="53402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시스템 담당자  전화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 02) 000-0000  FAX : 00) 000-0000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전자우편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0000</a:t>
            </a: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logout_team@naver.com</a:t>
            </a: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50106" y="4004656"/>
            <a:ext cx="644655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338" y="4087170"/>
            <a:ext cx="1502980" cy="823851"/>
            <a:chOff x="632619" y="5157191"/>
            <a:chExt cx="1726408" cy="100811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122" y="5457952"/>
              <a:ext cx="1451314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아이디를 입력하세요</a:t>
              </a:r>
            </a:p>
          </p:txBody>
        </p:sp>
        <p:sp>
          <p:nvSpPr>
            <p:cNvPr id="55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655847" y="4087170"/>
            <a:ext cx="1502980" cy="823851"/>
            <a:chOff x="632619" y="5157191"/>
            <a:chExt cx="1726408" cy="100811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7122" y="5457952"/>
              <a:ext cx="158388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비밀번호를 입력하세요</a:t>
              </a:r>
            </a:p>
          </p:txBody>
        </p:sp>
        <p:sp>
          <p:nvSpPr>
            <p:cNvPr id="52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30383" y="4087170"/>
            <a:ext cx="1649812" cy="823851"/>
            <a:chOff x="562250" y="5157191"/>
            <a:chExt cx="1895068" cy="100811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250" y="5457952"/>
              <a:ext cx="189506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아이디가 없습니다</a:t>
              </a:r>
            </a:p>
          </p:txBody>
        </p:sp>
        <p:sp>
          <p:nvSpPr>
            <p:cNvPr id="49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16016" y="4087170"/>
            <a:ext cx="1880644" cy="823851"/>
            <a:chOff x="425960" y="5157191"/>
            <a:chExt cx="2160215" cy="100811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6789" y="5157191"/>
              <a:ext cx="213806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5960" y="5457952"/>
              <a:ext cx="2160215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비밀번호가 틀렸습니다</a:t>
              </a:r>
            </a:p>
          </p:txBody>
        </p:sp>
        <p:sp>
          <p:nvSpPr>
            <p:cNvPr id="4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700419" y="838515"/>
            <a:ext cx="819079" cy="5296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</a:rPr>
              <a:t>로고</a:t>
            </a:r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>
            <a:off x="1980251" y="3278014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2409082" y="2450219"/>
            <a:ext cx="1720053" cy="162894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1474017" y="1886973"/>
            <a:ext cx="972962" cy="27583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CODE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Rectangle 77"/>
          <p:cNvSpPr>
            <a:spLocks noChangeArrowheads="1"/>
          </p:cNvSpPr>
          <p:nvPr/>
        </p:nvSpPr>
        <p:spPr bwMode="auto">
          <a:xfrm>
            <a:off x="2420506" y="1938615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8338" y="4964039"/>
            <a:ext cx="1502980" cy="823851"/>
            <a:chOff x="632619" y="5157195"/>
            <a:chExt cx="1726408" cy="1008114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32619" y="5157195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71089" y="5457952"/>
              <a:ext cx="1318739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코드를 입력하세요</a:t>
              </a:r>
            </a:p>
          </p:txBody>
        </p:sp>
        <p:sp>
          <p:nvSpPr>
            <p:cNvPr id="6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191645" y="4957600"/>
            <a:ext cx="1534394" cy="823851"/>
            <a:chOff x="632619" y="5159641"/>
            <a:chExt cx="1762490" cy="1008114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46579" y="5159641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619" y="5444635"/>
              <a:ext cx="1762490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코드가 없습니다</a:t>
              </a:r>
            </a:p>
          </p:txBody>
        </p:sp>
        <p:sp>
          <p:nvSpPr>
            <p:cNvPr id="70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93980"/>
              </p:ext>
            </p:extLst>
          </p:nvPr>
        </p:nvGraphicFramePr>
        <p:xfrm>
          <a:off x="6732588" y="2747800"/>
          <a:ext cx="2305737" cy="2521992"/>
        </p:xfrm>
        <a:graphic>
          <a:graphicData uri="http://schemas.openxmlformats.org/drawingml/2006/table">
            <a:tbl>
              <a:tblPr firstRow="1" bandRow="1"/>
              <a:tblGrid>
                <a:gridCol w="57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알람을 띄워주는 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알람을 누를시 최근에 발생한 낙상 감지들을 알려준다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붉은색은 조치가 되지 않은 것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초록색은 조치가 된 것이다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오른쪽의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눌러 없앨 수 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누를 시 로그아웃이 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 확인 버튼 누를 시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전체 낙상 빈도수를 확인할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로그 버튼을 누를 시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층의 낙상 로그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들을 보여준다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연월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낙상 빈도수를 보여준다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519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888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메인 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38986" y="1310240"/>
            <a:ext cx="57148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336678"/>
            <a:ext cx="82639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700" dirty="0">
                <a:latin typeface="굴림" pitchFamily="50" charset="-127"/>
                <a:ea typeface="나눔고딕"/>
              </a:rPr>
              <a:t>낙상 빈도수 확인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0694" y="1340768"/>
            <a:ext cx="635002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낙상 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3" y="1336678"/>
            <a:ext cx="292344" cy="29234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958480" y="1340768"/>
            <a:ext cx="3101124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병원 이름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: 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층수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9929" y="5109870"/>
            <a:ext cx="1502976" cy="823851"/>
            <a:chOff x="632619" y="5157194"/>
            <a:chExt cx="1726408" cy="100811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32619" y="5157194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1614" y="5252072"/>
              <a:ext cx="1333473" cy="45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1</a:t>
              </a:r>
              <a:r>
                <a:rPr lang="ko-KR" altLang="en-US" sz="900" dirty="0">
                  <a:latin typeface="+mn-ea"/>
                </a:rPr>
                <a:t>호실 조치를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ko-KR" altLang="en-US" sz="900" dirty="0">
                  <a:latin typeface="+mn-ea"/>
                </a:rPr>
                <a:t>완료하시겠습니까</a:t>
              </a:r>
              <a:r>
                <a:rPr lang="en-US" altLang="ko-KR" sz="900" dirty="0">
                  <a:latin typeface="+mn-ea"/>
                </a:rPr>
                <a:t>?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9" name="Rounded Rectangle 1250914"/>
            <p:cNvSpPr>
              <a:spLocks noChangeArrowheads="1"/>
            </p:cNvSpPr>
            <p:nvPr/>
          </p:nvSpPr>
          <p:spPr bwMode="auto">
            <a:xfrm>
              <a:off x="744369" y="5814059"/>
              <a:ext cx="668873" cy="2332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1" name="Rounded Rectangle 1250914"/>
          <p:cNvSpPr>
            <a:spLocks noChangeArrowheads="1"/>
          </p:cNvSpPr>
          <p:nvPr/>
        </p:nvSpPr>
        <p:spPr bwMode="auto">
          <a:xfrm>
            <a:off x="1006810" y="5646673"/>
            <a:ext cx="582307" cy="1906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취소</a:t>
            </a:r>
            <a:endParaRPr kumimoji="0"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142844" y="5013176"/>
            <a:ext cx="6157348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06641" y="5109870"/>
            <a:ext cx="2153390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2285" y="5142370"/>
            <a:ext cx="1621443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5442" y="539066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55442" y="561718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683407" y="5224567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680893" y="5473761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685968" y="5715625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1963839" y="538112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>
            <a:off x="1984219" y="564144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1984219" y="585520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03819" y="5118050"/>
            <a:ext cx="2132466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16478" y="5157284"/>
            <a:ext cx="1429306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2619" y="539884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2619" y="562536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980584" y="5232747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978070" y="5481941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5983145" y="5723805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>
            <a:off x="4261016" y="538930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>
            <a:off x="4281396" y="564962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>
            <a:off x="4281396" y="586338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0865" y="514811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95939" y="5368632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01013" y="5614230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4209" y="5157284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9283" y="5377799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04357" y="562339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0A05F28-4410-E7C6-5A76-7EC46FB41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6424"/>
              </p:ext>
            </p:extLst>
          </p:nvPr>
        </p:nvGraphicFramePr>
        <p:xfrm>
          <a:off x="293424" y="2296376"/>
          <a:ext cx="6192688" cy="271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51520" y="1888835"/>
            <a:ext cx="2732835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2027635" y="1951591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52201" y="1959888"/>
            <a:ext cx="739960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연도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317040" y="1968185"/>
            <a:ext cx="589156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월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낙상 확인 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43467"/>
              </p:ext>
            </p:extLst>
          </p:nvPr>
        </p:nvGraphicFramePr>
        <p:xfrm>
          <a:off x="6732240" y="2747800"/>
          <a:ext cx="2306086" cy="11125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 및 조치 여부를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 완료된 부분은 아래쪽에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미조치는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위쪽에 뜨도록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953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가장 최근에 일어난 일이 위로 오도록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2494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4617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 확인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2320" y="1363121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낙상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 확인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49465"/>
              </p:ext>
            </p:extLst>
          </p:nvPr>
        </p:nvGraphicFramePr>
        <p:xfrm>
          <a:off x="270927" y="1700808"/>
          <a:ext cx="6096001" cy="25490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0833">
                  <a:extLst>
                    <a:ext uri="{9D8B030D-6E8A-4147-A177-3AD203B41FA5}">
                      <a16:colId xmlns:a16="http://schemas.microsoft.com/office/drawing/2014/main" val="1863854907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3525783743"/>
                    </a:ext>
                  </a:extLst>
                </a:gridCol>
                <a:gridCol w="1074847">
                  <a:extLst>
                    <a:ext uri="{9D8B030D-6E8A-4147-A177-3AD203B41FA5}">
                      <a16:colId xmlns:a16="http://schemas.microsoft.com/office/drawing/2014/main" val="3498940993"/>
                    </a:ext>
                  </a:extLst>
                </a:gridCol>
              </a:tblGrid>
              <a:tr h="4248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낙상 감지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조치 여부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86873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2024.04.12.18:09:23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1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/>
                        <a:t>미조치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61730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2024.04.12.20:21:30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5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/>
                        <a:t>조치완료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12574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36865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51469"/>
                  </a:ext>
                </a:extLst>
              </a:tr>
              <a:tr h="424846">
                <a:tc gridSpan="2"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9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23135</TotalTime>
  <Words>639</Words>
  <Application>Microsoft Office PowerPoint</Application>
  <PresentationFormat>화면 슬라이드 쇼(4:3)</PresentationFormat>
  <Paragraphs>198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굴림체</vt:lpstr>
      <vt:lpstr>나눔고딕</vt:lpstr>
      <vt:lpstr>맑은 고딕</vt:lpstr>
      <vt:lpstr>바탕체</vt:lpstr>
      <vt:lpstr>Arial</vt:lpstr>
      <vt:lpstr>Eras Medium ITC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이명은</cp:lastModifiedBy>
  <cp:revision>591</cp:revision>
  <cp:lastPrinted>2016-12-02T08:26:22Z</cp:lastPrinted>
  <dcterms:created xsi:type="dcterms:W3CDTF">2013-01-15T05:34:45Z</dcterms:created>
  <dcterms:modified xsi:type="dcterms:W3CDTF">2024-06-13T06:55:31Z</dcterms:modified>
</cp:coreProperties>
</file>