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2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8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6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399524" y="632001"/>
            <a:ext cx="11261276" cy="5667199"/>
            <a:chOff x="399524" y="632001"/>
            <a:chExt cx="11261276" cy="566719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99524" y="808972"/>
              <a:ext cx="1975376" cy="5490228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26" y="1162915"/>
              <a:ext cx="1371600" cy="13716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27" y="2750174"/>
              <a:ext cx="1371600" cy="13716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39" y="4391982"/>
              <a:ext cx="1371600" cy="1371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73120" y="243358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사용자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1204" y="571253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3170" y="406043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관리자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9800" y="660400"/>
              <a:ext cx="888479" cy="353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endPara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16286" y="808972"/>
              <a:ext cx="5850929" cy="5490228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639" y="632001"/>
              <a:ext cx="888479" cy="353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포털</a:t>
              </a:r>
              <a:endPara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685424" y="823171"/>
              <a:ext cx="1975376" cy="5461829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55222" y="688799"/>
              <a:ext cx="1307579" cy="353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외부시스템</a:t>
              </a:r>
              <a:endPara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489635" y="1129031"/>
              <a:ext cx="2122557" cy="2122557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856" y="1354462"/>
              <a:ext cx="1671694" cy="167169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668" y="3792022"/>
              <a:ext cx="1635708" cy="163570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619" y="3646894"/>
              <a:ext cx="1925964" cy="192596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557" y="2626867"/>
              <a:ext cx="1494907" cy="149490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956038" y="30049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장비 설명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88268" y="539908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A/S </a:t>
              </a:r>
              <a:r>
                <a:rPr lang="ko-KR" altLang="en-US" dirty="0" smtClean="0"/>
                <a:t>접수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04726" y="548169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통합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관리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4828" y="306664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기관 관리</a:t>
              </a:r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54824" y="401426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홈페이지</a:t>
              </a:r>
              <a:endParaRPr lang="ko-KR" altLang="en-US" dirty="0"/>
            </a:p>
          </p:txBody>
        </p:sp>
        <p:cxnSp>
          <p:nvCxnSpPr>
            <p:cNvPr id="49" name="직선 화살표 연결선 48"/>
            <p:cNvCxnSpPr>
              <a:stCxn id="14" idx="3"/>
              <a:endCxn id="22" idx="1"/>
            </p:cNvCxnSpPr>
            <p:nvPr/>
          </p:nvCxnSpPr>
          <p:spPr>
            <a:xfrm>
              <a:off x="2374900" y="3554086"/>
              <a:ext cx="64138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2" idx="3"/>
              <a:endCxn id="24" idx="1"/>
            </p:cNvCxnSpPr>
            <p:nvPr/>
          </p:nvCxnSpPr>
          <p:spPr>
            <a:xfrm>
              <a:off x="8867215" y="3554086"/>
              <a:ext cx="818209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6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319</dc:creator>
  <cp:lastModifiedBy>319</cp:lastModifiedBy>
  <cp:revision>3</cp:revision>
  <dcterms:created xsi:type="dcterms:W3CDTF">2024-04-04T06:22:59Z</dcterms:created>
  <dcterms:modified xsi:type="dcterms:W3CDTF">2024-04-04T06:37:50Z</dcterms:modified>
</cp:coreProperties>
</file>