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08" r:id="rId10"/>
    <p:sldId id="599" r:id="rId11"/>
    <p:sldId id="600" r:id="rId12"/>
    <p:sldId id="567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25" d="100"/>
          <a:sy n="125" d="100"/>
        </p:scale>
        <p:origin x="226" y="-504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3-4F02-8ADE-5BA568D40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01월 02일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80071793601072E-2"/>
          <c:y val="0.1975161698653472"/>
          <c:w val="0.92416486220472438"/>
          <c:h val="0.63182824803149606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1월 2일 301호실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0~6</c:v>
                </c:pt>
                <c:pt idx="1">
                  <c:v>6~12</c:v>
                </c:pt>
                <c:pt idx="2">
                  <c:v>12~18</c:v>
                </c:pt>
                <c:pt idx="3">
                  <c:v>18~24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B-4E57-BA46-0B44B6C3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99312479491939"/>
          <c:y val="0.74270061975150226"/>
          <c:w val="0.57977908785328769"/>
          <c:h val="9.1700465161950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80286"/>
              </p:ext>
            </p:extLst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812309150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6455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4993" y="1124745"/>
            <a:ext cx="2462791" cy="350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991778" y="1218894"/>
            <a:ext cx="563460" cy="208077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4173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시간별 낙상 빈도수를 그래프로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날짜와 호실 선택 후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날짜와 호실의 시간대별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호실을 선택하지 않고 날짜만 선택할 시 해당 날짜의 전체 낙상 빈도수가 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000410262"/>
              </p:ext>
            </p:extLst>
          </p:nvPr>
        </p:nvGraphicFramePr>
        <p:xfrm>
          <a:off x="271478" y="1943509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75644" y="1223429"/>
            <a:ext cx="648072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301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호실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4581128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시간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1478" y="1218894"/>
            <a:ext cx="936104" cy="19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 smtClean="0">
                <a:latin typeface="굴림" pitchFamily="50" charset="-127"/>
                <a:ea typeface="나눔고딕"/>
              </a:rPr>
              <a:t>2024-01-02 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(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달력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2976" y="113205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시간대별 낙상 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1923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96983"/>
              </p:ext>
            </p:extLst>
          </p:nvPr>
        </p:nvGraphicFramePr>
        <p:xfrm>
          <a:off x="6732240" y="2747800"/>
          <a:ext cx="2306086" cy="5029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0121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조치 완료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미조치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03481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2024.05.22.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로그인 및 메인 페이지 설명 추가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5392"/>
              </p:ext>
            </p:extLst>
          </p:nvPr>
        </p:nvGraphicFramePr>
        <p:xfrm>
          <a:off x="6732240" y="2747801"/>
          <a:ext cx="2306086" cy="1710177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CODE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병원 식별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ID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해당 병원의 층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 PW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처음 장비 설치할 때 병원 측에서 문의를 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따로 회원가입 창은 없다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버튼을 누르고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참고하라는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8075"/>
              </p:ext>
            </p:extLst>
          </p:nvPr>
        </p:nvGraphicFramePr>
        <p:xfrm>
          <a:off x="6732588" y="2747800"/>
          <a:ext cx="2305737" cy="2710367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알려준다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붉은색은 조치가 되지 않은 것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초록색은 조치가 된 것이다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오른쪽의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눌러 없앨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587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36678"/>
            <a:ext cx="292344" cy="2923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3709" y="184376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58045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3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2617" y="1851945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4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209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6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9929" y="291375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5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54265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7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837" y="2921937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8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5698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817" y="397147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9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9153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11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03725" y="3979659"/>
            <a:ext cx="1296144" cy="9519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en-US" altLang="ko-KR" sz="700" dirty="0">
                <a:latin typeface="굴림" pitchFamily="50" charset="-127"/>
                <a:ea typeface="나눔고딕"/>
              </a:rPr>
              <a:t>12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호실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6641" y="5109870"/>
            <a:ext cx="2153390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285" y="5142370"/>
            <a:ext cx="1621443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 smtClean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5442" y="539066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5442" y="561718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83407" y="5224567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80893" y="5473761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685968" y="5715625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1963839" y="538112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1984219" y="564144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984219" y="585520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3819" y="5118050"/>
            <a:ext cx="2132466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6478" y="5157284"/>
            <a:ext cx="1429306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2619" y="539884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2619" y="562536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80584" y="5232747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978070" y="5481941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983145" y="5723805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4261016" y="538930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4281396" y="564962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4281396" y="586338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865" y="514811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5939" y="5368632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1013" y="5614230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4209" y="5157284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9283" y="5377799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4357" y="562339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0973" y="1421751"/>
            <a:ext cx="2732835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887088" y="148450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29401"/>
              </p:ext>
            </p:extLst>
          </p:nvPr>
        </p:nvGraphicFramePr>
        <p:xfrm>
          <a:off x="6732240" y="2747800"/>
          <a:ext cx="2306086" cy="8077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낙상 빈도수를 그래프로 표시한다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연도와 월을 선택하면 해당 월의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빈도수가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022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빈도수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11654" y="1492804"/>
            <a:ext cx="739960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76493" y="1501101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66253"/>
              </p:ext>
            </p:extLst>
          </p:nvPr>
        </p:nvGraphicFramePr>
        <p:xfrm>
          <a:off x="539552" y="2052121"/>
          <a:ext cx="6192688" cy="301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7C4AA-EDE5-3FE2-9146-AD35BCE7B246}"/>
              </a:ext>
            </a:extLst>
          </p:cNvPr>
          <p:cNvSpPr txBox="1"/>
          <p:nvPr/>
        </p:nvSpPr>
        <p:spPr>
          <a:xfrm>
            <a:off x="289086" y="4725724"/>
            <a:ext cx="7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빈도수</a:t>
            </a:r>
            <a:r>
              <a:rPr lang="en-US" altLang="ko-KR" sz="800" dirty="0"/>
              <a:t>/</a:t>
            </a:r>
            <a:r>
              <a:rPr lang="ko-KR" altLang="en-US" sz="800" dirty="0"/>
              <a:t>일수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8648" y="1411108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월별 낙상 </a:t>
            </a:r>
            <a:r>
              <a:rPr lang="ko-KR" altLang="en-US" dirty="0"/>
              <a:t>빈도수 확인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23121</TotalTime>
  <Words>871</Words>
  <Application>Microsoft Office PowerPoint</Application>
  <PresentationFormat>화면 슬라이드 쇼(4:3)</PresentationFormat>
  <Paragraphs>280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굴림체</vt:lpstr>
      <vt:lpstr>나눔고딕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이명은</cp:lastModifiedBy>
  <cp:revision>577</cp:revision>
  <cp:lastPrinted>2016-12-02T08:26:22Z</cp:lastPrinted>
  <dcterms:created xsi:type="dcterms:W3CDTF">2013-01-15T05:34:45Z</dcterms:created>
  <dcterms:modified xsi:type="dcterms:W3CDTF">2024-05-22T04:31:35Z</dcterms:modified>
</cp:coreProperties>
</file>