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3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3" autoAdjust="0"/>
    <p:restoredTop sz="97553" autoAdjust="0"/>
  </p:normalViewPr>
  <p:slideViewPr>
    <p:cSldViewPr>
      <p:cViewPr varScale="1">
        <p:scale>
          <a:sx n="61" d="100"/>
          <a:sy n="61" d="100"/>
        </p:scale>
        <p:origin x="427" y="72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12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 smtClean="0"/>
              <a:t>업무 흐름도</a:t>
            </a:r>
            <a:endParaRPr kumimoji="0" lang="ko-KR" altLang="en-US" sz="4300" b="1" dirty="0"/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ko-KR" altLang="en-US" sz="2700" b="1" kern="100" dirty="0" smtClean="0">
                <a:latin typeface="+mn-ea"/>
                <a:ea typeface="+mn-ea"/>
                <a:cs typeface="Arial"/>
              </a:rPr>
              <a:t>소리 인식 </a:t>
            </a:r>
            <a:r>
              <a:rPr lang="en-US" altLang="ko-KR" sz="2700" b="1" kern="100" dirty="0" smtClean="0">
                <a:latin typeface="+mn-ea"/>
                <a:ea typeface="+mn-ea"/>
                <a:cs typeface="Arial"/>
              </a:rPr>
              <a:t>AI</a:t>
            </a:r>
            <a:r>
              <a:rPr lang="ko-KR" altLang="en-US" sz="2700" b="1" kern="100" dirty="0" smtClean="0">
                <a:latin typeface="+mn-ea"/>
                <a:ea typeface="+mn-ea"/>
                <a:cs typeface="Arial"/>
              </a:rPr>
              <a:t>를 통한 낙상 사고 조치 지원 시스템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 smtClean="0"/>
              <a:t>Logout-0.2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 smtClean="0"/>
              <a:t>Copyright © 2024 </a:t>
            </a:r>
            <a:r>
              <a:rPr lang="ko-KR" altLang="en-US" sz="1600" b="1" dirty="0" smtClean="0"/>
              <a:t>광주대학교 컴퓨터공학과</a:t>
            </a:r>
          </a:p>
          <a:p>
            <a:pPr algn="ctr"/>
            <a:r>
              <a:rPr lang="ko-KR" altLang="en-US" sz="1100" dirty="0" smtClean="0"/>
              <a:t>사전 승인 없이 본 내용의 전부 또는 일부에 대한 복사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배포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사용을 금합니다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 smtClean="0"/>
              <a:t>개 정 이 </a:t>
            </a:r>
            <a:r>
              <a:rPr lang="ko-KR" altLang="en-US" sz="1900" b="1" u="sng" dirty="0" err="1" smtClean="0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0869"/>
              </p:ext>
            </p:extLst>
          </p:nvPr>
        </p:nvGraphicFramePr>
        <p:xfrm>
          <a:off x="726491" y="1977887"/>
          <a:ext cx="11348618" cy="5840730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2024.03.28.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Logout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2024.04.05.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교수님 피드백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피드백 수용 및 내용 보충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Logout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151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8551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632577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06781"/>
              </p:ext>
            </p:extLst>
          </p:nvPr>
        </p:nvGraphicFramePr>
        <p:xfrm>
          <a:off x="52389" y="123825"/>
          <a:ext cx="12749211" cy="96281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소리 인식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를 통한 낙상 사고 조치 지원 시스템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/>
                        <a:t>Logout-0.2</a:t>
                      </a:r>
                      <a:endParaRPr lang="ko-KR" altLang="en-US" sz="12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 smtClean="0"/>
              <a:t>업무 흐름도 </a:t>
            </a:r>
            <a:r>
              <a:rPr lang="en-US" altLang="ko-KR" sz="1500" b="1" dirty="0" smtClean="0"/>
              <a:t>...........................................................................................3</a:t>
            </a:r>
            <a:endParaRPr lang="en-US" altLang="ko-KR" sz="1500" b="1" dirty="0"/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90410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소리 인식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를 통한 낙상 사고 조치 지원 시스템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/>
                        <a:t>Logout-0.2</a:t>
                      </a:r>
                      <a:endParaRPr lang="ko-KR" altLang="en-US" sz="12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80977"/>
              </p:ext>
            </p:extLst>
          </p:nvPr>
        </p:nvGraphicFramePr>
        <p:xfrm>
          <a:off x="52389" y="123825"/>
          <a:ext cx="12613107" cy="1297670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9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Arial"/>
                        </a:rPr>
                        <a:t>소리 인식 </a:t>
                      </a:r>
                      <a:r>
                        <a:rPr lang="en-US" altLang="ko-KR" sz="1400" b="1" kern="100" dirty="0" smtClean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Arial"/>
                        </a:rPr>
                        <a:t>를 통한 낙상 사고 조치 지원 시스템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dirty="0" smtClean="0"/>
                        <a:t>Logout-0.2</a:t>
                      </a:r>
                      <a:endParaRPr lang="ko-KR" altLang="en-US" sz="14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" y="1848272"/>
            <a:ext cx="12294512" cy="6408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119</Words>
  <Application>Microsoft Office PowerPoint</Application>
  <PresentationFormat>A3 용지(297x420mm)</PresentationFormat>
  <Paragraphs>101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굴림체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이명은</cp:lastModifiedBy>
  <cp:revision>184</cp:revision>
  <cp:lastPrinted>2016-11-10T06:39:44Z</cp:lastPrinted>
  <dcterms:created xsi:type="dcterms:W3CDTF">2000-12-07T00:03:18Z</dcterms:created>
  <dcterms:modified xsi:type="dcterms:W3CDTF">2024-04-05T12:42:53Z</dcterms:modified>
</cp:coreProperties>
</file>