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2" r:id="rId4"/>
    <p:sldId id="263" r:id="rId5"/>
    <p:sldId id="264" r:id="rId6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3" d="100"/>
          <a:sy n="83" d="100"/>
        </p:scale>
        <p:origin x="2022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소리 인식 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AI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를 통한 낙상 사고 조치 지원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HeSou-02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31263"/>
              </p:ext>
            </p:extLst>
          </p:nvPr>
        </p:nvGraphicFramePr>
        <p:xfrm>
          <a:off x="726491" y="1977887"/>
          <a:ext cx="11348618" cy="5840730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로그아웃 팀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151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55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32577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1546"/>
              </p:ext>
            </p:extLst>
          </p:nvPr>
        </p:nvGraphicFramePr>
        <p:xfrm>
          <a:off x="52389" y="123825"/>
          <a:ext cx="12749211" cy="96281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HeSou-02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5024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HeSou-02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1077920" y="2064296"/>
            <a:ext cx="2317392" cy="64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tx1"/>
                </a:solidFill>
                <a:latin typeface="+mn-ea"/>
              </a:rPr>
              <a:t>통합 관리자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7480920" y="2073626"/>
            <a:ext cx="2972324" cy="64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tx1"/>
                </a:solidFill>
                <a:latin typeface="+mn-ea"/>
              </a:rPr>
              <a:t>일반 사용자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3880520" y="1920280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1" name="직사각형 260"/>
          <p:cNvSpPr/>
          <p:nvPr/>
        </p:nvSpPr>
        <p:spPr>
          <a:xfrm>
            <a:off x="1427606" y="2911883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장비 관리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445248" y="4237251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기관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관리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12568" y="2075108"/>
            <a:ext cx="2296011" cy="64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tx1"/>
                </a:solidFill>
                <a:latin typeface="+mn-ea"/>
              </a:rPr>
              <a:t>기관</a:t>
            </a:r>
            <a:endParaRPr kumimoji="0"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449981" y="2969640"/>
            <a:ext cx="1326425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+mn-ea"/>
              </a:rPr>
              <a:t>A/S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접수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54770" y="3614789"/>
            <a:ext cx="1326425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상담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직선 화살표 연결선 9"/>
          <p:cNvCxnSpPr>
            <a:cxnSpLocks noChangeShapeType="1"/>
            <a:endCxn id="71" idx="0"/>
          </p:cNvCxnSpPr>
          <p:nvPr/>
        </p:nvCxnSpPr>
        <p:spPr bwMode="auto">
          <a:xfrm flipH="1">
            <a:off x="8117983" y="3576664"/>
            <a:ext cx="1" cy="3812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직사각형 82"/>
          <p:cNvSpPr/>
          <p:nvPr/>
        </p:nvSpPr>
        <p:spPr>
          <a:xfrm>
            <a:off x="4652111" y="2923557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기관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신청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165870" y="2969640"/>
            <a:ext cx="1326425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알림 확인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22185" y="5663835"/>
            <a:ext cx="1388451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+mn-ea"/>
              </a:rPr>
              <a:t>SW 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정보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881183" y="5444369"/>
            <a:ext cx="8074259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직사각형 88"/>
          <p:cNvSpPr/>
          <p:nvPr/>
        </p:nvSpPr>
        <p:spPr>
          <a:xfrm>
            <a:off x="1445247" y="5620735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코드 관리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45247" y="3574567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smtClean="0">
                <a:solidFill>
                  <a:schemeClr val="tx1"/>
                </a:solidFill>
                <a:latin typeface="+mn-ea"/>
              </a:rPr>
              <a:t>공지사항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32434"/>
              </p:ext>
            </p:extLst>
          </p:nvPr>
        </p:nvGraphicFramePr>
        <p:xfrm>
          <a:off x="52389" y="123825"/>
          <a:ext cx="12613107" cy="1297670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/>
                        <a:t>HeSou-02</a:t>
                      </a:r>
                      <a:endParaRPr lang="ko-KR" altLang="en-US" sz="14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1445247" y="6348788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웹 관리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38278" y="3592765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기관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 설계 정보 등록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445248" y="4904422"/>
            <a:ext cx="1607512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사용자</a:t>
            </a: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 정보 관리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꺾인 연결선 11"/>
          <p:cNvCxnSpPr>
            <a:stCxn id="99" idx="1"/>
            <a:endCxn id="301" idx="3"/>
          </p:cNvCxnSpPr>
          <p:nvPr/>
        </p:nvCxnSpPr>
        <p:spPr bwMode="auto">
          <a:xfrm rot="10800000" flipV="1">
            <a:off x="3052760" y="3824940"/>
            <a:ext cx="1585518" cy="644486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화살표 연결선 15"/>
          <p:cNvCxnSpPr>
            <a:stCxn id="301" idx="2"/>
            <a:endCxn id="107" idx="0"/>
          </p:cNvCxnSpPr>
          <p:nvPr/>
        </p:nvCxnSpPr>
        <p:spPr bwMode="auto">
          <a:xfrm>
            <a:off x="2249004" y="4701601"/>
            <a:ext cx="0" cy="20282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직선 화살표 연결선 18"/>
          <p:cNvCxnSpPr>
            <a:endCxn id="99" idx="0"/>
          </p:cNvCxnSpPr>
          <p:nvPr/>
        </p:nvCxnSpPr>
        <p:spPr bwMode="auto">
          <a:xfrm>
            <a:off x="5442034" y="3400150"/>
            <a:ext cx="0" cy="19261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직사각형 114"/>
          <p:cNvSpPr/>
          <p:nvPr/>
        </p:nvSpPr>
        <p:spPr>
          <a:xfrm>
            <a:off x="5926480" y="5649227"/>
            <a:ext cx="1391488" cy="46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kumimoji="0" lang="ko-KR" altLang="en-US" sz="13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3" name="직선 화살표 연결선 62"/>
          <p:cNvCxnSpPr>
            <a:stCxn id="62" idx="2"/>
            <a:endCxn id="71" idx="0"/>
          </p:cNvCxnSpPr>
          <p:nvPr/>
        </p:nvCxnSpPr>
        <p:spPr bwMode="auto">
          <a:xfrm>
            <a:off x="8113194" y="3433990"/>
            <a:ext cx="4789" cy="18079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직선 화살표 연결선 65"/>
          <p:cNvCxnSpPr>
            <a:stCxn id="89" idx="2"/>
            <a:endCxn id="98" idx="0"/>
          </p:cNvCxnSpPr>
          <p:nvPr/>
        </p:nvCxnSpPr>
        <p:spPr bwMode="auto">
          <a:xfrm>
            <a:off x="2249003" y="6085085"/>
            <a:ext cx="0" cy="26370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350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138</Words>
  <Application>Microsoft Office PowerPoint</Application>
  <PresentationFormat>A3 용지(297x420mm)</PresentationFormat>
  <Paragraphs>111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319</cp:lastModifiedBy>
  <cp:revision>164</cp:revision>
  <cp:lastPrinted>2016-11-10T06:39:44Z</cp:lastPrinted>
  <dcterms:created xsi:type="dcterms:W3CDTF">2000-12-07T00:03:18Z</dcterms:created>
  <dcterms:modified xsi:type="dcterms:W3CDTF">2024-03-28T07:12:42Z</dcterms:modified>
</cp:coreProperties>
</file>