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61" d="100"/>
          <a:sy n="61" d="100"/>
        </p:scale>
        <p:origin x="427" y="72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소리 인식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AI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를 통한 낙상 사고 조치 지원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Logout-0.3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2012"/>
              </p:ext>
            </p:extLst>
          </p:nvPr>
        </p:nvGraphicFramePr>
        <p:xfrm>
          <a:off x="726491" y="1977887"/>
          <a:ext cx="11348618" cy="5840730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2024.04.05.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보충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2024.04.12.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</a:t>
                      </a: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151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55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2577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06781"/>
              </p:ext>
            </p:extLst>
          </p:nvPr>
        </p:nvGraphicFramePr>
        <p:xfrm>
          <a:off x="52389" y="123825"/>
          <a:ext cx="12749211" cy="96281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9041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8213"/>
              </p:ext>
            </p:extLst>
          </p:nvPr>
        </p:nvGraphicFramePr>
        <p:xfrm>
          <a:off x="52389" y="123825"/>
          <a:ext cx="12613107" cy="1297670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/>
                        <a:t>Logout-0.3</a:t>
                      </a:r>
                      <a:endParaRPr lang="ko-KR" altLang="en-US" sz="14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9" y="1508809"/>
            <a:ext cx="12613107" cy="7468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131</Words>
  <Application>Microsoft Office PowerPoint</Application>
  <PresentationFormat>A3 용지(297x420mm)</PresentationFormat>
  <Paragraphs>102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이명은</cp:lastModifiedBy>
  <cp:revision>188</cp:revision>
  <cp:lastPrinted>2016-11-10T06:39:44Z</cp:lastPrinted>
  <dcterms:created xsi:type="dcterms:W3CDTF">2000-12-07T00:03:18Z</dcterms:created>
  <dcterms:modified xsi:type="dcterms:W3CDTF">2024-04-12T12:25:07Z</dcterms:modified>
</cp:coreProperties>
</file>