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4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4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0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3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3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6D46-CBB2-4E7E-85B2-36CF1EBD8B08}" type="datetimeFigureOut">
              <a:rPr lang="ko-KR" altLang="en-US" smtClean="0"/>
              <a:t>2024-04-12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46FD-E68D-4BD2-90A6-7D47C97C83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2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11099" y="334410"/>
            <a:ext cx="1975376" cy="5490228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" y="688353"/>
            <a:ext cx="1371600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2" y="2275612"/>
            <a:ext cx="1371600" cy="137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4" y="391742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059" y="194721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간호사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요양사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201" y="522110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요양원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745" y="35858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관리자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375" y="185838"/>
            <a:ext cx="888479" cy="35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27861" y="334410"/>
            <a:ext cx="5850929" cy="5490228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525" y="177795"/>
            <a:ext cx="1861113" cy="35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696999" y="348609"/>
            <a:ext cx="1975376" cy="5461829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66797" y="214237"/>
            <a:ext cx="1307579" cy="35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장비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1210" y="654469"/>
            <a:ext cx="2122557" cy="212255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31" y="879900"/>
            <a:ext cx="1671694" cy="167169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94" y="3172332"/>
            <a:ext cx="1925964" cy="192596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80488" y="253042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낙상 빈도수 확인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68074" y="504200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낙상 </a:t>
            </a:r>
            <a:r>
              <a:rPr lang="ko-KR" altLang="en-US" dirty="0" smtClean="0"/>
              <a:t>알람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15431" y="25920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호실 정보 확인</a:t>
            </a:r>
          </a:p>
        </p:txBody>
      </p:sp>
      <p:cxnSp>
        <p:nvCxnSpPr>
          <p:cNvPr id="49" name="직선 화살표 연결선 48"/>
          <p:cNvCxnSpPr>
            <a:stCxn id="14" idx="3"/>
            <a:endCxn id="22" idx="1"/>
          </p:cNvCxnSpPr>
          <p:nvPr/>
        </p:nvCxnSpPr>
        <p:spPr>
          <a:xfrm>
            <a:off x="2386475" y="3079524"/>
            <a:ext cx="641386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2" idx="3"/>
            <a:endCxn id="24" idx="1"/>
          </p:cNvCxnSpPr>
          <p:nvPr/>
        </p:nvCxnSpPr>
        <p:spPr>
          <a:xfrm>
            <a:off x="8878790" y="3079524"/>
            <a:ext cx="81820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22" y="992947"/>
            <a:ext cx="1415930" cy="141593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935756" y="2457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라즈베리파이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15974" y="49552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통합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14" y="3154317"/>
            <a:ext cx="1692752" cy="1692752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399359" y="3045455"/>
            <a:ext cx="2307449" cy="235496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5964" y="5977704"/>
            <a:ext cx="1504220" cy="35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기능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5643" y="5981198"/>
            <a:ext cx="1504220" cy="35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805" y="3361661"/>
            <a:ext cx="1555763" cy="155576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130688" y="4936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53" y="925289"/>
            <a:ext cx="1415930" cy="141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8087" y="23902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라즈베리파이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2" y="857632"/>
            <a:ext cx="1555763" cy="1555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5685" y="2500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3" y="3646025"/>
            <a:ext cx="1573932" cy="15739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0069" y="524235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54" y="3646025"/>
            <a:ext cx="1573932" cy="15739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2262" y="5231532"/>
            <a:ext cx="1269511" cy="38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azza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1"/>
            <a:endCxn id="4" idx="3"/>
          </p:cNvCxnSpPr>
          <p:nvPr/>
        </p:nvCxnSpPr>
        <p:spPr>
          <a:xfrm flipH="1" flipV="1">
            <a:off x="5004983" y="1633254"/>
            <a:ext cx="1336819" cy="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673392" y="1633254"/>
            <a:ext cx="0" cy="1478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2728308" y="3095950"/>
            <a:ext cx="5941131" cy="25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4297018" y="3109786"/>
            <a:ext cx="1" cy="524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6949408" y="3114704"/>
            <a:ext cx="1" cy="524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907538" y="1295107"/>
            <a:ext cx="3674512" cy="3971374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4237" y="1095052"/>
            <a:ext cx="1861113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8553" y="1703024"/>
            <a:ext cx="233248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Azza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8552" y="2868712"/>
            <a:ext cx="233248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8552" y="3655515"/>
            <a:ext cx="233248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52" y="4378790"/>
            <a:ext cx="233248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6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319</dc:creator>
  <cp:lastModifiedBy>이명은</cp:lastModifiedBy>
  <cp:revision>11</cp:revision>
  <dcterms:created xsi:type="dcterms:W3CDTF">2024-04-04T06:22:59Z</dcterms:created>
  <dcterms:modified xsi:type="dcterms:W3CDTF">2024-04-12T12:54:42Z</dcterms:modified>
</cp:coreProperties>
</file>