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42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3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9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4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9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4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8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2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8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8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46D46-CBB2-4E7E-85B2-36CF1EBD8B08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046FD-E68D-4BD2-90A6-7D47C97C8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6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/>
          <p:cNvGrpSpPr/>
          <p:nvPr/>
        </p:nvGrpSpPr>
        <p:grpSpPr>
          <a:xfrm>
            <a:off x="399524" y="632001"/>
            <a:ext cx="11261276" cy="5667199"/>
            <a:chOff x="399524" y="632001"/>
            <a:chExt cx="11261276" cy="566719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399524" y="808972"/>
              <a:ext cx="1975376" cy="5490228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626" y="1162915"/>
              <a:ext cx="1371600" cy="13716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627" y="2750174"/>
              <a:ext cx="1371600" cy="13716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239" y="4391982"/>
              <a:ext cx="1371600" cy="1371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73120" y="243358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사용자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31204" y="5712531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기관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83170" y="4060434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 관리자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9800" y="660400"/>
              <a:ext cx="888479" cy="3539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</a:t>
              </a:r>
              <a:endPara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16286" y="808972"/>
              <a:ext cx="5850929" cy="5490228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84639" y="632001"/>
              <a:ext cx="888479" cy="3539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포털</a:t>
              </a:r>
              <a:endPara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9685424" y="823171"/>
              <a:ext cx="1975376" cy="5461829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55222" y="688799"/>
              <a:ext cx="1307579" cy="3539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7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외부시스템</a:t>
              </a:r>
              <a:endPara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489635" y="1129031"/>
              <a:ext cx="2122557" cy="2122557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3856" y="1354462"/>
              <a:ext cx="1671694" cy="1671696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3668" y="3792022"/>
              <a:ext cx="1635708" cy="1635708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6619" y="3646894"/>
              <a:ext cx="1925964" cy="1925964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1557" y="2626867"/>
              <a:ext cx="1494907" cy="149490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956038" y="300498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장비 설명</a:t>
              </a:r>
              <a:endParaRPr lang="ko-KR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88268" y="5399080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A/S </a:t>
              </a:r>
              <a:r>
                <a:rPr lang="ko-KR" altLang="en-US" dirty="0" smtClean="0"/>
                <a:t>접수</a:t>
              </a:r>
              <a:endParaRPr lang="ko-KR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704726" y="548169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통합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관리</a:t>
              </a:r>
              <a:endParaRPr lang="ko-KR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44828" y="3066642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기관 관리</a:t>
              </a:r>
              <a:endParaRPr lang="en-US" altLang="ko-KR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154824" y="401426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홈페이지</a:t>
              </a:r>
              <a:endParaRPr lang="ko-KR" altLang="en-US" dirty="0"/>
            </a:p>
          </p:txBody>
        </p:sp>
        <p:cxnSp>
          <p:nvCxnSpPr>
            <p:cNvPr id="49" name="직선 화살표 연결선 48"/>
            <p:cNvCxnSpPr>
              <a:stCxn id="14" idx="3"/>
              <a:endCxn id="22" idx="1"/>
            </p:cNvCxnSpPr>
            <p:nvPr/>
          </p:nvCxnSpPr>
          <p:spPr>
            <a:xfrm>
              <a:off x="2374900" y="3554086"/>
              <a:ext cx="641386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2" idx="3"/>
              <a:endCxn id="24" idx="1"/>
            </p:cNvCxnSpPr>
            <p:nvPr/>
          </p:nvCxnSpPr>
          <p:spPr>
            <a:xfrm>
              <a:off x="8867215" y="3554086"/>
              <a:ext cx="818209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56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19100" y="1117600"/>
            <a:ext cx="11493500" cy="4279900"/>
            <a:chOff x="1498600" y="1092200"/>
            <a:chExt cx="8978900" cy="5016500"/>
          </a:xfrm>
        </p:grpSpPr>
        <p:sp>
          <p:nvSpPr>
            <p:cNvPr id="6" name="직사각형 5"/>
            <p:cNvSpPr/>
            <p:nvPr/>
          </p:nvSpPr>
          <p:spPr>
            <a:xfrm>
              <a:off x="1498600" y="1778000"/>
              <a:ext cx="8978900" cy="433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498600" y="1092200"/>
              <a:ext cx="8978900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 smtClean="0">
                  <a:solidFill>
                    <a:schemeClr val="tx1"/>
                  </a:solidFill>
                </a:rPr>
                <a:t>애플리케이션 아키텍처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453741" y="2358404"/>
            <a:ext cx="2552700" cy="2362200"/>
            <a:chOff x="1498600" y="1092200"/>
            <a:chExt cx="8978900" cy="5016500"/>
          </a:xfrm>
        </p:grpSpPr>
        <p:sp>
          <p:nvSpPr>
            <p:cNvPr id="10" name="직사각형 9"/>
            <p:cNvSpPr/>
            <p:nvPr/>
          </p:nvSpPr>
          <p:spPr>
            <a:xfrm>
              <a:off x="1498600" y="1778000"/>
              <a:ext cx="8978900" cy="433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98600" y="1092200"/>
              <a:ext cx="8978900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비즈니스 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로직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계층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1173432" y="3010172"/>
            <a:ext cx="2033319" cy="14612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인터페이스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007100" y="2356300"/>
            <a:ext cx="2552700" cy="2362200"/>
            <a:chOff x="1498600" y="1092200"/>
            <a:chExt cx="8978900" cy="5016500"/>
          </a:xfrm>
        </p:grpSpPr>
        <p:sp>
          <p:nvSpPr>
            <p:cNvPr id="14" name="직사각형 13"/>
            <p:cNvSpPr/>
            <p:nvPr/>
          </p:nvSpPr>
          <p:spPr>
            <a:xfrm>
              <a:off x="1498600" y="1778000"/>
              <a:ext cx="8978900" cy="433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498600" y="1092200"/>
              <a:ext cx="8978900" cy="68580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영속성 계층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3765221" y="3010172"/>
            <a:ext cx="2033319" cy="14612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낙상 감지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알고리즘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559800" y="2356300"/>
            <a:ext cx="2552700" cy="2362200"/>
            <a:chOff x="1498600" y="1092200"/>
            <a:chExt cx="8978900" cy="5016500"/>
          </a:xfrm>
        </p:grpSpPr>
        <p:sp>
          <p:nvSpPr>
            <p:cNvPr id="18" name="직사각형 17"/>
            <p:cNvSpPr/>
            <p:nvPr/>
          </p:nvSpPr>
          <p:spPr>
            <a:xfrm>
              <a:off x="1498600" y="1778000"/>
              <a:ext cx="8978900" cy="433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98600" y="1092200"/>
              <a:ext cx="8978900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자원 계층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8889341" y="3049608"/>
            <a:ext cx="2033319" cy="14612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외부 시스템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82980" y="2364304"/>
            <a:ext cx="2552700" cy="2362200"/>
            <a:chOff x="1498600" y="1092200"/>
            <a:chExt cx="8978900" cy="5016500"/>
          </a:xfrm>
        </p:grpSpPr>
        <p:sp>
          <p:nvSpPr>
            <p:cNvPr id="22" name="직사각형 21"/>
            <p:cNvSpPr/>
            <p:nvPr/>
          </p:nvSpPr>
          <p:spPr>
            <a:xfrm>
              <a:off x="1498600" y="1778000"/>
              <a:ext cx="8978900" cy="433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498600" y="1092200"/>
              <a:ext cx="8978900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클라이언트 계층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6336641" y="3010172"/>
            <a:ext cx="2033319" cy="146126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및 로그 관리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319</dc:creator>
  <cp:lastModifiedBy>319</cp:lastModifiedBy>
  <cp:revision>6</cp:revision>
  <dcterms:created xsi:type="dcterms:W3CDTF">2024-04-04T06:22:59Z</dcterms:created>
  <dcterms:modified xsi:type="dcterms:W3CDTF">2024-04-04T06:55:52Z</dcterms:modified>
</cp:coreProperties>
</file>