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71" r:id="rId11"/>
    <p:sldId id="272" r:id="rId12"/>
    <p:sldId id="273" r:id="rId13"/>
    <p:sldId id="274" r:id="rId1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73995" autoAdjust="0"/>
  </p:normalViewPr>
  <p:slideViewPr>
    <p:cSldViewPr>
      <p:cViewPr varScale="1">
        <p:scale>
          <a:sx n="46" d="100"/>
          <a:sy n="46" d="100"/>
        </p:scale>
        <p:origin x="96" y="5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486E3-CCCB-4A3C-9404-42E3C1BADA5B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3A89F-182F-4603-866E-CEBDD2EF2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184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안녕하십니까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저희는 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 </a:t>
            </a:r>
            <a:r>
              <a:rPr lang="ko-KR" altLang="en-US" dirty="0" smtClean="0"/>
              <a:t>낙상 감지 시스템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소리 인식 </a:t>
            </a:r>
            <a:r>
              <a:rPr lang="en-US" altLang="ko-KR" baseline="0" dirty="0" err="1" smtClean="0"/>
              <a:t>ai</a:t>
            </a:r>
            <a:r>
              <a:rPr lang="ko-KR" altLang="en-US" baseline="0" dirty="0" err="1" smtClean="0"/>
              <a:t>를</a:t>
            </a:r>
            <a:r>
              <a:rPr lang="ko-KR" altLang="en-US" baseline="0" dirty="0" smtClean="0"/>
              <a:t> 통한 낙상 사고 조치 지원 시스템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개발하게 된 로그아웃 팀 입니다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3A89F-182F-4603-866E-CEBDD2EF2C1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730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~~</a:t>
            </a:r>
            <a:r>
              <a:rPr lang="ko-KR" altLang="en-US" dirty="0" smtClean="0"/>
              <a:t>없습니다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그렇기 때문에 저희는 이 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 </a:t>
            </a:r>
            <a:r>
              <a:rPr lang="ko-KR" altLang="en-US" dirty="0" smtClean="0"/>
              <a:t>낙상 감지 시스템을 생각하게 되었습니다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3A89F-182F-4603-866E-CEBDD2EF2C1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46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실제로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2023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병원에서 낙상 사고가 일어난 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분이 넘게 방치되어 숨진 사례가 있었습니다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환자안전보고학습시스템에서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수집한 사고 종류를 살펴보면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병원에서 일어나는 사고 중 낙상 사고가 절반 이상을 차지하는 것을 알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3A89F-182F-4603-866E-CEBDD2EF2C1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28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다음은 작품 이론입니다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병실에서 소리가 발생하면 </a:t>
            </a:r>
            <a:r>
              <a:rPr lang="en-US" altLang="ko-KR" dirty="0" err="1" smtClean="0"/>
              <a:t>ai</a:t>
            </a:r>
            <a:r>
              <a:rPr lang="ko-KR" altLang="en-US" dirty="0" smtClean="0"/>
              <a:t>가 낙상을 감지해줍니다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3A89F-182F-4603-866E-CEBDD2EF2C1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539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자세한 이론 및 개발 과정은 다음과 같습니다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소리가 인식되면 침상 밑 카메라가 실행되고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사람의 넘어진 형태를 인식하여 웹 페이지로 낙상 </a:t>
            </a:r>
            <a:r>
              <a:rPr lang="ko-KR" altLang="en-US" dirty="0" err="1" smtClean="0"/>
              <a:t>알람을</a:t>
            </a:r>
            <a:r>
              <a:rPr lang="ko-KR" altLang="en-US" dirty="0" smtClean="0"/>
              <a:t> 보냅니다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낙상 </a:t>
            </a:r>
            <a:r>
              <a:rPr lang="ko-KR" altLang="en-US" dirty="0" err="1" smtClean="0"/>
              <a:t>알람은</a:t>
            </a:r>
            <a:r>
              <a:rPr lang="ko-KR" altLang="en-US" dirty="0" smtClean="0"/>
              <a:t> 웹 페이지에 로그인한 사용자가 확인할 수 있고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조치완료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미조치</a:t>
            </a:r>
            <a:r>
              <a:rPr lang="ko-KR" altLang="en-US" dirty="0" smtClean="0"/>
              <a:t> 등의 조치 여부를 체크할 수 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3A89F-182F-4603-866E-CEBDD2EF2C1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493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사용 기술은 다음과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3A89F-182F-4603-866E-CEBDD2EF2C1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113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http://azza.gwangju.ac.kr/~ce211927/Logout_Team/login.php</a:t>
            </a:r>
            <a:endParaRPr lang="ko-KR" altLang="en-US" dirty="0" smtClean="0"/>
          </a:p>
          <a:p>
            <a:r>
              <a:rPr lang="en-US" altLang="ko-KR" dirty="0" smtClean="0"/>
              <a:t>Code : H101</a:t>
            </a:r>
          </a:p>
          <a:p>
            <a:r>
              <a:rPr lang="en-US" altLang="ko-KR" dirty="0" smtClean="0"/>
              <a:t>ID</a:t>
            </a:r>
            <a:r>
              <a:rPr lang="en-US" altLang="ko-KR" baseline="0" dirty="0" smtClean="0"/>
              <a:t> : 2</a:t>
            </a:r>
          </a:p>
          <a:p>
            <a:r>
              <a:rPr lang="en-US" altLang="ko-KR" baseline="0" dirty="0" smtClean="0"/>
              <a:t>Password : 1234567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3A89F-182F-4603-866E-CEBDD2EF2C1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206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AI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낙상 감지 시스템은 환자들의 상태를 즉각 조치하는 것을 지원하여 간호사와 의료진의 업무 효율성을 향상해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주고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환자가 스스로 일어나려는 과정에서 발생하는 추가적인 피해를 줄일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침상 밑에 설치된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라즈베리파이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카메라는 정보를 저장하는 용이 아닌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단순 낙상 인지를 위한 카메라이기 때문에 환자에게 불편함을 주지 않을 것입니다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3A89F-182F-4603-866E-CEBDD2EF2C1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283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낙상 감지가 되었을 시 기존 병실에 설치되어 있는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화면이나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낙상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카메라 화면을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웹페이지에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띄워주는 식으로 활용할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병원이나 요양원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이외에도 낙상 사고가 자주 발생하는 곳에 설치하여 활용할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3A89F-182F-4603-866E-CEBDD2EF2C1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64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103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12" Type="http://schemas.openxmlformats.org/officeDocument/2006/relationships/image" Target="../media/image10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94.png"/><Relationship Id="rId5" Type="http://schemas.openxmlformats.org/officeDocument/2006/relationships/image" Target="../media/image53.png"/><Relationship Id="rId10" Type="http://schemas.openxmlformats.org/officeDocument/2006/relationships/image" Target="../media/image101.png"/><Relationship Id="rId4" Type="http://schemas.openxmlformats.org/officeDocument/2006/relationships/image" Target="../media/image57.png"/><Relationship Id="rId9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107.png"/><Relationship Id="rId18" Type="http://schemas.openxmlformats.org/officeDocument/2006/relationships/image" Target="../media/image11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106.png"/><Relationship Id="rId17" Type="http://schemas.openxmlformats.org/officeDocument/2006/relationships/image" Target="../media/image11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105.png"/><Relationship Id="rId5" Type="http://schemas.openxmlformats.org/officeDocument/2006/relationships/image" Target="../media/image53.png"/><Relationship Id="rId15" Type="http://schemas.openxmlformats.org/officeDocument/2006/relationships/image" Target="../media/image109.png"/><Relationship Id="rId10" Type="http://schemas.openxmlformats.org/officeDocument/2006/relationships/image" Target="../media/image104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10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116.png"/><Relationship Id="rId3" Type="http://schemas.openxmlformats.org/officeDocument/2006/relationships/image" Target="../media/image38.png"/><Relationship Id="rId7" Type="http://schemas.openxmlformats.org/officeDocument/2006/relationships/image" Target="../media/image54.png"/><Relationship Id="rId12" Type="http://schemas.openxmlformats.org/officeDocument/2006/relationships/image" Target="../media/image1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114.png"/><Relationship Id="rId5" Type="http://schemas.openxmlformats.org/officeDocument/2006/relationships/image" Target="../media/image44.png"/><Relationship Id="rId10" Type="http://schemas.openxmlformats.org/officeDocument/2006/relationships/image" Target="../media/image113.png"/><Relationship Id="rId4" Type="http://schemas.openxmlformats.org/officeDocument/2006/relationships/image" Target="../media/image39.png"/><Relationship Id="rId9" Type="http://schemas.openxmlformats.org/officeDocument/2006/relationships/image" Target="../media/image56.png"/><Relationship Id="rId14" Type="http://schemas.openxmlformats.org/officeDocument/2006/relationships/image" Target="../media/image1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2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8.png"/><Relationship Id="rId5" Type="http://schemas.openxmlformats.org/officeDocument/2006/relationships/image" Target="../media/image3.png"/><Relationship Id="rId10" Type="http://schemas.openxmlformats.org/officeDocument/2006/relationships/image" Target="../media/image11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.png"/><Relationship Id="rId21" Type="http://schemas.openxmlformats.org/officeDocument/2006/relationships/image" Target="../media/image28.png"/><Relationship Id="rId7" Type="http://schemas.openxmlformats.org/officeDocument/2006/relationships/image" Target="../media/image5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15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3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9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8.png"/><Relationship Id="rId5" Type="http://schemas.openxmlformats.org/officeDocument/2006/relationships/image" Target="../media/image40.png"/><Relationship Id="rId10" Type="http://schemas.openxmlformats.org/officeDocument/2006/relationships/image" Target="../media/image47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66.png"/><Relationship Id="rId5" Type="http://schemas.openxmlformats.org/officeDocument/2006/relationships/image" Target="../media/image53.png"/><Relationship Id="rId10" Type="http://schemas.openxmlformats.org/officeDocument/2006/relationships/image" Target="../media/image62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26" Type="http://schemas.openxmlformats.org/officeDocument/2006/relationships/image" Target="../media/image84.png"/><Relationship Id="rId3" Type="http://schemas.openxmlformats.org/officeDocument/2006/relationships/image" Target="../media/image38.png"/><Relationship Id="rId21" Type="http://schemas.openxmlformats.org/officeDocument/2006/relationships/image" Target="../media/image79.png"/><Relationship Id="rId34" Type="http://schemas.openxmlformats.org/officeDocument/2006/relationships/image" Target="../media/image92.png"/><Relationship Id="rId7" Type="http://schemas.openxmlformats.org/officeDocument/2006/relationships/image" Target="../media/image42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5" Type="http://schemas.openxmlformats.org/officeDocument/2006/relationships/image" Target="../media/image83.png"/><Relationship Id="rId33" Type="http://schemas.openxmlformats.org/officeDocument/2006/relationships/image" Target="../media/image9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29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69.png"/><Relationship Id="rId24" Type="http://schemas.openxmlformats.org/officeDocument/2006/relationships/image" Target="../media/image82.png"/><Relationship Id="rId32" Type="http://schemas.openxmlformats.org/officeDocument/2006/relationships/image" Target="../media/image90.png"/><Relationship Id="rId5" Type="http://schemas.openxmlformats.org/officeDocument/2006/relationships/image" Target="../media/image40.png"/><Relationship Id="rId15" Type="http://schemas.openxmlformats.org/officeDocument/2006/relationships/image" Target="../media/image73.png"/><Relationship Id="rId23" Type="http://schemas.openxmlformats.org/officeDocument/2006/relationships/image" Target="../media/image81.png"/><Relationship Id="rId28" Type="http://schemas.openxmlformats.org/officeDocument/2006/relationships/image" Target="../media/image86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31" Type="http://schemas.openxmlformats.org/officeDocument/2006/relationships/image" Target="../media/image89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Relationship Id="rId27" Type="http://schemas.openxmlformats.org/officeDocument/2006/relationships/image" Target="../media/image85.png"/><Relationship Id="rId30" Type="http://schemas.openxmlformats.org/officeDocument/2006/relationships/image" Target="../media/image88.png"/><Relationship Id="rId35" Type="http://schemas.openxmlformats.org/officeDocument/2006/relationships/image" Target="../media/image93.png"/><Relationship Id="rId8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95.png"/><Relationship Id="rId5" Type="http://schemas.openxmlformats.org/officeDocument/2006/relationships/image" Target="../media/image57.png"/><Relationship Id="rId10" Type="http://schemas.openxmlformats.org/officeDocument/2006/relationships/image" Target="../media/image94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99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12" Type="http://schemas.openxmlformats.org/officeDocument/2006/relationships/image" Target="../media/image9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94.png"/><Relationship Id="rId5" Type="http://schemas.openxmlformats.org/officeDocument/2006/relationships/image" Target="../media/image53.png"/><Relationship Id="rId10" Type="http://schemas.openxmlformats.org/officeDocument/2006/relationships/image" Target="../media/image97.png"/><Relationship Id="rId4" Type="http://schemas.openxmlformats.org/officeDocument/2006/relationships/image" Target="../media/image57.png"/><Relationship Id="rId9" Type="http://schemas.openxmlformats.org/officeDocument/2006/relationships/image" Target="../media/image9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1054100"/>
            <a:ext cx="16383000" cy="838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9400" y="2895600"/>
            <a:ext cx="1003300" cy="812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76700" y="1155700"/>
            <a:ext cx="1003300" cy="812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89400" y="2032000"/>
            <a:ext cx="1003300" cy="812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500" y="952500"/>
            <a:ext cx="16383000" cy="8382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1447800"/>
            <a:ext cx="292100" cy="292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1574800"/>
            <a:ext cx="571500" cy="38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2095500"/>
            <a:ext cx="292100" cy="292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2222500"/>
            <a:ext cx="571500" cy="38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2743200"/>
            <a:ext cx="292100" cy="292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2870200"/>
            <a:ext cx="571500" cy="38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3390900"/>
            <a:ext cx="292100" cy="292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3517900"/>
            <a:ext cx="571500" cy="38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4038600"/>
            <a:ext cx="292100" cy="292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4165600"/>
            <a:ext cx="571500" cy="38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4686300"/>
            <a:ext cx="292100" cy="292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4813300"/>
            <a:ext cx="571500" cy="38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5334000"/>
            <a:ext cx="292100" cy="292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5461000"/>
            <a:ext cx="571500" cy="38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5981700"/>
            <a:ext cx="292100" cy="292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6108700"/>
            <a:ext cx="571500" cy="38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6629400"/>
            <a:ext cx="292100" cy="292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6756400"/>
            <a:ext cx="571500" cy="38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7277100"/>
            <a:ext cx="292100" cy="2921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7404100"/>
            <a:ext cx="571500" cy="381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7924800"/>
            <a:ext cx="292100" cy="2921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8051800"/>
            <a:ext cx="571500" cy="381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8572500"/>
            <a:ext cx="292100" cy="2921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8699500"/>
            <a:ext cx="571500" cy="381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48000" y="7061200"/>
            <a:ext cx="1663700" cy="7620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48000" y="8013700"/>
            <a:ext cx="4178300" cy="7620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47300" y="4737100"/>
            <a:ext cx="6172200" cy="53340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51100" y="1943100"/>
            <a:ext cx="11569700" cy="37084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27400" y="7086600"/>
            <a:ext cx="1358900" cy="8890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14700" y="8039100"/>
            <a:ext cx="3848100" cy="8128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21000" y="4102100"/>
            <a:ext cx="7340600" cy="104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800" y="1028700"/>
            <a:ext cx="584200" cy="6731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00" y="2552700"/>
            <a:ext cx="17551400" cy="7035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00" y="2438400"/>
            <a:ext cx="17551400" cy="7048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3111500"/>
            <a:ext cx="304800" cy="304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700" y="3251200"/>
            <a:ext cx="609600" cy="38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3810000"/>
            <a:ext cx="304800" cy="304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700" y="3937000"/>
            <a:ext cx="609600" cy="38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4495800"/>
            <a:ext cx="304800" cy="304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700" y="4635500"/>
            <a:ext cx="609600" cy="38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194300"/>
            <a:ext cx="304800" cy="3048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700" y="5334000"/>
            <a:ext cx="609600" cy="38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892800"/>
            <a:ext cx="304800" cy="3048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700" y="6019800"/>
            <a:ext cx="609600" cy="38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6578600"/>
            <a:ext cx="304800" cy="3048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700" y="6718300"/>
            <a:ext cx="609600" cy="38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7277100"/>
            <a:ext cx="304800" cy="3048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700" y="7404100"/>
            <a:ext cx="609600" cy="38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7962900"/>
            <a:ext cx="304800" cy="304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700" y="8102600"/>
            <a:ext cx="609600" cy="38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8661400"/>
            <a:ext cx="304800" cy="3048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700" y="8801100"/>
            <a:ext cx="609600" cy="381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5600" y="2946400"/>
            <a:ext cx="8597900" cy="53975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9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96700" y="2946400"/>
            <a:ext cx="4267200" cy="53975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71700" y="558800"/>
            <a:ext cx="4610100" cy="19431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24400" y="8356600"/>
            <a:ext cx="2298700" cy="11049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839700" y="8356600"/>
            <a:ext cx="2057400" cy="1104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00" y="2882900"/>
            <a:ext cx="17551400" cy="7035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500" y="2755900"/>
            <a:ext cx="17551400" cy="7048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3441700"/>
            <a:ext cx="304800" cy="30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3568700"/>
            <a:ext cx="609600" cy="38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4127500"/>
            <a:ext cx="304800" cy="304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4267200"/>
            <a:ext cx="6096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4826000"/>
            <a:ext cx="304800" cy="304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4965700"/>
            <a:ext cx="6096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5524500"/>
            <a:ext cx="304800" cy="304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5651500"/>
            <a:ext cx="6096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6210300"/>
            <a:ext cx="304800" cy="304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6350000"/>
            <a:ext cx="6096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6908800"/>
            <a:ext cx="304800" cy="304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7035800"/>
            <a:ext cx="609600" cy="38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7594600"/>
            <a:ext cx="304800" cy="304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7734300"/>
            <a:ext cx="6096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8293100"/>
            <a:ext cx="304800" cy="3048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8432800"/>
            <a:ext cx="6096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8991600"/>
            <a:ext cx="304800" cy="3048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9118600"/>
            <a:ext cx="6096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4800" y="1028700"/>
            <a:ext cx="584200" cy="673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9000" y="4470400"/>
            <a:ext cx="3187700" cy="31877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16600" y="2603500"/>
            <a:ext cx="6642100" cy="66421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9" name="Picture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2280000">
            <a:off x="9740900" y="4254500"/>
            <a:ext cx="1676400" cy="1206500"/>
          </a:xfrm>
          <a:prstGeom prst="rect">
            <a:avLst/>
          </a:prstGeom>
        </p:spPr>
      </p:pic>
      <p:grpSp>
        <p:nvGrpSpPr>
          <p:cNvPr id="30" name="Group 3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1" name="Picture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017500" y="4699000"/>
            <a:ext cx="3060700" cy="24384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360400" y="4876800"/>
            <a:ext cx="2362200" cy="23622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71700" y="558800"/>
            <a:ext cx="3365500" cy="18669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79700" y="7874000"/>
            <a:ext cx="2628900" cy="15367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05700" y="7912100"/>
            <a:ext cx="3454400" cy="15367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093700" y="7962900"/>
            <a:ext cx="3175000" cy="2197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3200" y="1028700"/>
            <a:ext cx="800100" cy="6731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800" y="2882900"/>
            <a:ext cx="17551400" cy="7035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500" y="2755900"/>
            <a:ext cx="17551400" cy="7048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3441700"/>
            <a:ext cx="304800" cy="304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3568700"/>
            <a:ext cx="609600" cy="38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4127500"/>
            <a:ext cx="304800" cy="304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4267200"/>
            <a:ext cx="609600" cy="38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4826000"/>
            <a:ext cx="304800" cy="304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4965700"/>
            <a:ext cx="609600" cy="38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5524500"/>
            <a:ext cx="304800" cy="3048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5651500"/>
            <a:ext cx="609600" cy="38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6210300"/>
            <a:ext cx="304800" cy="3048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6350000"/>
            <a:ext cx="609600" cy="38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6908800"/>
            <a:ext cx="304800" cy="3048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7035800"/>
            <a:ext cx="609600" cy="38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7594600"/>
            <a:ext cx="304800" cy="3048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7734300"/>
            <a:ext cx="609600" cy="38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8293100"/>
            <a:ext cx="304800" cy="304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8432800"/>
            <a:ext cx="609600" cy="38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8991600"/>
            <a:ext cx="304800" cy="3048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9118600"/>
            <a:ext cx="609600" cy="381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45800" y="3873500"/>
            <a:ext cx="3251200" cy="39878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60600" y="4102100"/>
            <a:ext cx="4940300" cy="35179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7100" y="558800"/>
            <a:ext cx="3289300" cy="18923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76600" y="7696200"/>
            <a:ext cx="3111500" cy="21971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01300" y="7835900"/>
            <a:ext cx="4254500" cy="273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9144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1054100"/>
            <a:ext cx="16383000" cy="8382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9400" y="2895600"/>
            <a:ext cx="1003300" cy="812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76700" y="1155700"/>
            <a:ext cx="1003300" cy="812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89400" y="2032000"/>
            <a:ext cx="1003300" cy="812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500" y="952500"/>
            <a:ext cx="16383000" cy="8382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1447800"/>
            <a:ext cx="292100" cy="292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1574800"/>
            <a:ext cx="5715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2095500"/>
            <a:ext cx="292100" cy="292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2222500"/>
            <a:ext cx="5715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2743200"/>
            <a:ext cx="292100" cy="292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2870200"/>
            <a:ext cx="5715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3390900"/>
            <a:ext cx="292100" cy="292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3517900"/>
            <a:ext cx="5715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4038600"/>
            <a:ext cx="292100" cy="292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4165600"/>
            <a:ext cx="571500" cy="38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4686300"/>
            <a:ext cx="292100" cy="292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4813300"/>
            <a:ext cx="5715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5334000"/>
            <a:ext cx="292100" cy="292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5461000"/>
            <a:ext cx="5715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5981700"/>
            <a:ext cx="292100" cy="292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6108700"/>
            <a:ext cx="5715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6629400"/>
            <a:ext cx="292100" cy="292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6756400"/>
            <a:ext cx="571500" cy="381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7277100"/>
            <a:ext cx="292100" cy="2921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7404100"/>
            <a:ext cx="571500" cy="381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7924800"/>
            <a:ext cx="292100" cy="2921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8051800"/>
            <a:ext cx="571500" cy="381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8572500"/>
            <a:ext cx="292100" cy="2921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8699500"/>
            <a:ext cx="571500" cy="381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11700" y="2590800"/>
            <a:ext cx="9626600" cy="508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3975100" y="2400300"/>
            <a:ext cx="596900" cy="3937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87800" y="6807200"/>
            <a:ext cx="9626600" cy="508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716000" y="6629400"/>
            <a:ext cx="596900" cy="3937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35200" y="3898900"/>
            <a:ext cx="12217400" cy="2146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9144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1054100"/>
            <a:ext cx="16383000" cy="8382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9400" y="2895600"/>
            <a:ext cx="1003300" cy="812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76700" y="1155700"/>
            <a:ext cx="1003300" cy="812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89400" y="2032000"/>
            <a:ext cx="1003300" cy="812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500" y="952500"/>
            <a:ext cx="16383000" cy="8382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1447800"/>
            <a:ext cx="292100" cy="292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1574800"/>
            <a:ext cx="5715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2095500"/>
            <a:ext cx="292100" cy="292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2222500"/>
            <a:ext cx="5715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2743200"/>
            <a:ext cx="292100" cy="292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2870200"/>
            <a:ext cx="5715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3390900"/>
            <a:ext cx="292100" cy="292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3517900"/>
            <a:ext cx="5715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4038600"/>
            <a:ext cx="292100" cy="292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4165600"/>
            <a:ext cx="571500" cy="38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4686300"/>
            <a:ext cx="292100" cy="292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4813300"/>
            <a:ext cx="5715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5334000"/>
            <a:ext cx="292100" cy="292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5461000"/>
            <a:ext cx="5715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5981700"/>
            <a:ext cx="292100" cy="292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6108700"/>
            <a:ext cx="5715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6629400"/>
            <a:ext cx="292100" cy="292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6756400"/>
            <a:ext cx="571500" cy="381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7277100"/>
            <a:ext cx="292100" cy="2921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7404100"/>
            <a:ext cx="571500" cy="381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7924800"/>
            <a:ext cx="292100" cy="2921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8051800"/>
            <a:ext cx="571500" cy="381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8572500"/>
            <a:ext cx="292100" cy="2921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8699500"/>
            <a:ext cx="571500" cy="381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29100" y="2590800"/>
            <a:ext cx="2298700" cy="508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3479800" y="2400300"/>
            <a:ext cx="596900" cy="3937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60200" y="2590800"/>
            <a:ext cx="2298700" cy="508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160500" y="2400300"/>
            <a:ext cx="596900" cy="3937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90800" y="4826000"/>
            <a:ext cx="4330700" cy="8636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94000" y="5016500"/>
            <a:ext cx="469900" cy="4699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2000" y="5422900"/>
            <a:ext cx="4318000" cy="86360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02500" y="5600700"/>
            <a:ext cx="469900" cy="469900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620500" y="4826000"/>
            <a:ext cx="4318000" cy="863600"/>
          </a:xfrm>
          <a:prstGeom prst="rect">
            <a:avLst/>
          </a:prstGeom>
        </p:spPr>
      </p:pic>
      <p:pic>
        <p:nvPicPr>
          <p:cNvPr id="42" name="Picture 4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823700" y="5016500"/>
            <a:ext cx="469900" cy="469900"/>
          </a:xfrm>
          <a:prstGeom prst="rect">
            <a:avLst/>
          </a:prstGeom>
        </p:spPr>
      </p:pic>
      <p:pic>
        <p:nvPicPr>
          <p:cNvPr id="43" name="Picture 4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90800" y="6565900"/>
            <a:ext cx="4318000" cy="863600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94000" y="6743700"/>
            <a:ext cx="469900" cy="469900"/>
          </a:xfrm>
          <a:prstGeom prst="rect">
            <a:avLst/>
          </a:prstGeom>
        </p:spPr>
      </p:pic>
      <p:pic>
        <p:nvPicPr>
          <p:cNvPr id="45" name="Picture 4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12000" y="7150100"/>
            <a:ext cx="4318000" cy="863600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02500" y="7327900"/>
            <a:ext cx="469900" cy="469900"/>
          </a:xfrm>
          <a:prstGeom prst="rect">
            <a:avLst/>
          </a:prstGeom>
        </p:spPr>
      </p:pic>
      <p:pic>
        <p:nvPicPr>
          <p:cNvPr id="47" name="Picture 4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620500" y="6565900"/>
            <a:ext cx="4318000" cy="863600"/>
          </a:xfrm>
          <a:prstGeom prst="rect">
            <a:avLst/>
          </a:prstGeom>
        </p:spPr>
      </p:pic>
      <p:pic>
        <p:nvPicPr>
          <p:cNvPr id="48" name="Picture 4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823700" y="6743700"/>
            <a:ext cx="469900" cy="469900"/>
          </a:xfrm>
          <a:prstGeom prst="rect">
            <a:avLst/>
          </a:prstGeom>
        </p:spPr>
      </p:pic>
      <p:grpSp>
        <p:nvGrpSpPr>
          <p:cNvPr id="49" name="Group 49"/>
          <p:cNvGrpSpPr/>
          <p:nvPr/>
        </p:nvGrpSpPr>
        <p:grpSpPr>
          <a:xfrm>
            <a:off x="2147483647" y="2147483647"/>
            <a:ext cx="2147483647" cy="283845000"/>
            <a:chOff x="0" y="0"/>
            <a:chExt cx="0" cy="0"/>
          </a:xfrm>
        </p:grpSpPr>
      </p:grpSp>
      <p:pic>
        <p:nvPicPr>
          <p:cNvPr id="50" name="Picture 5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20900" y="4038600"/>
            <a:ext cx="14287500" cy="25400"/>
          </a:xfrm>
          <a:prstGeom prst="rect">
            <a:avLst/>
          </a:prstGeom>
        </p:spPr>
      </p:pic>
      <p:pic>
        <p:nvPicPr>
          <p:cNvPr id="51" name="Picture 5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140200" y="1714500"/>
            <a:ext cx="8623300" cy="2235200"/>
          </a:xfrm>
          <a:prstGeom prst="rect">
            <a:avLst/>
          </a:prstGeom>
        </p:spPr>
      </p:pic>
      <p:pic>
        <p:nvPicPr>
          <p:cNvPr id="52" name="Picture 5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14700" y="4864100"/>
            <a:ext cx="2273300" cy="952500"/>
          </a:xfrm>
          <a:prstGeom prst="rect">
            <a:avLst/>
          </a:prstGeom>
        </p:spPr>
      </p:pic>
      <p:pic>
        <p:nvPicPr>
          <p:cNvPr id="53" name="Picture 5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857500" y="5054600"/>
            <a:ext cx="457200" cy="838200"/>
          </a:xfrm>
          <a:prstGeom prst="rect">
            <a:avLst/>
          </a:prstGeom>
        </p:spPr>
      </p:pic>
      <p:pic>
        <p:nvPicPr>
          <p:cNvPr id="54" name="Picture 5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823200" y="5448300"/>
            <a:ext cx="3403600" cy="939800"/>
          </a:xfrm>
          <a:prstGeom prst="rect">
            <a:avLst/>
          </a:prstGeom>
        </p:spPr>
      </p:pic>
      <p:pic>
        <p:nvPicPr>
          <p:cNvPr id="55" name="Picture 5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353300" y="5638800"/>
            <a:ext cx="457200" cy="838200"/>
          </a:xfrm>
          <a:prstGeom prst="rect">
            <a:avLst/>
          </a:prstGeom>
        </p:spPr>
      </p:pic>
      <p:pic>
        <p:nvPicPr>
          <p:cNvPr id="57" name="Picture 5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874500" y="5054600"/>
            <a:ext cx="457200" cy="838200"/>
          </a:xfrm>
          <a:prstGeom prst="rect">
            <a:avLst/>
          </a:prstGeom>
        </p:spPr>
      </p:pic>
      <p:pic>
        <p:nvPicPr>
          <p:cNvPr id="58" name="Picture 5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327400" y="6654800"/>
            <a:ext cx="990600" cy="1384300"/>
          </a:xfrm>
          <a:prstGeom prst="rect">
            <a:avLst/>
          </a:prstGeom>
        </p:spPr>
      </p:pic>
      <p:pic>
        <p:nvPicPr>
          <p:cNvPr id="59" name="Picture 59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844800" y="6781800"/>
            <a:ext cx="457200" cy="838200"/>
          </a:xfrm>
          <a:prstGeom prst="rect">
            <a:avLst/>
          </a:prstGeom>
        </p:spPr>
      </p:pic>
      <p:pic>
        <p:nvPicPr>
          <p:cNvPr id="60" name="Picture 60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835900" y="7175500"/>
            <a:ext cx="1638300" cy="901700"/>
          </a:xfrm>
          <a:prstGeom prst="rect">
            <a:avLst/>
          </a:prstGeom>
        </p:spPr>
      </p:pic>
      <p:pic>
        <p:nvPicPr>
          <p:cNvPr id="61" name="Picture 61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353300" y="7366000"/>
            <a:ext cx="457200" cy="838200"/>
          </a:xfrm>
          <a:prstGeom prst="rect">
            <a:avLst/>
          </a:prstGeom>
        </p:spPr>
      </p:pic>
      <p:pic>
        <p:nvPicPr>
          <p:cNvPr id="62" name="Picture 62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2357100" y="6654800"/>
            <a:ext cx="1562100" cy="1384300"/>
          </a:xfrm>
          <a:prstGeom prst="rect">
            <a:avLst/>
          </a:prstGeom>
        </p:spPr>
      </p:pic>
      <p:pic>
        <p:nvPicPr>
          <p:cNvPr id="63" name="Picture 63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74500" y="6781800"/>
            <a:ext cx="457200" cy="838200"/>
          </a:xfrm>
          <a:prstGeom prst="rect">
            <a:avLst/>
          </a:prstGeom>
        </p:spPr>
      </p:pic>
      <p:pic>
        <p:nvPicPr>
          <p:cNvPr id="64" name="Picture 56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357100" y="4914900"/>
            <a:ext cx="1562100" cy="138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511759200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667000"/>
            <a:ext cx="17754600" cy="7112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00" y="2552700"/>
            <a:ext cx="17754600" cy="7124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3238500"/>
            <a:ext cx="304800" cy="30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3378200"/>
            <a:ext cx="622300" cy="38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3937000"/>
            <a:ext cx="304800" cy="304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4076700"/>
            <a:ext cx="6223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4635500"/>
            <a:ext cx="304800" cy="304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4775200"/>
            <a:ext cx="6223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5346700"/>
            <a:ext cx="304800" cy="304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5473700"/>
            <a:ext cx="6223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6045200"/>
            <a:ext cx="304800" cy="304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6184900"/>
            <a:ext cx="6223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6743700"/>
            <a:ext cx="304800" cy="304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6883400"/>
            <a:ext cx="622300" cy="38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7442200"/>
            <a:ext cx="304800" cy="304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7581900"/>
            <a:ext cx="6223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8140700"/>
            <a:ext cx="304800" cy="3048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8280400"/>
            <a:ext cx="6223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8851900"/>
            <a:ext cx="304800" cy="3048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8978900"/>
            <a:ext cx="6223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3200" y="1028700"/>
            <a:ext cx="800100" cy="673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71700" y="558800"/>
            <a:ext cx="4648200" cy="19431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6300" y="2819400"/>
            <a:ext cx="16395700" cy="631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511759200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667000"/>
            <a:ext cx="17754600" cy="7112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00" y="2552700"/>
            <a:ext cx="17754600" cy="7124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3238500"/>
            <a:ext cx="304800" cy="30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3378200"/>
            <a:ext cx="622300" cy="38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3937000"/>
            <a:ext cx="304800" cy="304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4076700"/>
            <a:ext cx="6223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4635500"/>
            <a:ext cx="304800" cy="304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4775200"/>
            <a:ext cx="6223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5346700"/>
            <a:ext cx="304800" cy="304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5473700"/>
            <a:ext cx="6223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6045200"/>
            <a:ext cx="304800" cy="304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6184900"/>
            <a:ext cx="6223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6743700"/>
            <a:ext cx="304800" cy="304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6883400"/>
            <a:ext cx="622300" cy="38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7442200"/>
            <a:ext cx="304800" cy="304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7581900"/>
            <a:ext cx="6223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8140700"/>
            <a:ext cx="304800" cy="3048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8280400"/>
            <a:ext cx="6223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8851900"/>
            <a:ext cx="304800" cy="3048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8978900"/>
            <a:ext cx="6223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3200" y="1028700"/>
            <a:ext cx="800100" cy="6731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000" y="2895600"/>
            <a:ext cx="7734300" cy="48387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9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44000" y="2895600"/>
            <a:ext cx="8623300" cy="48387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71700" y="558800"/>
            <a:ext cx="4648200" cy="19431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71700" y="7772400"/>
            <a:ext cx="5651500" cy="16510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75900" y="7772400"/>
            <a:ext cx="5219700" cy="166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00" y="2882900"/>
            <a:ext cx="17551400" cy="7035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500" y="2755900"/>
            <a:ext cx="17551400" cy="7048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3441700"/>
            <a:ext cx="304800" cy="30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3568700"/>
            <a:ext cx="609600" cy="38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4127500"/>
            <a:ext cx="304800" cy="304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4267200"/>
            <a:ext cx="6096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4826000"/>
            <a:ext cx="304800" cy="304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4965700"/>
            <a:ext cx="6096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5524500"/>
            <a:ext cx="304800" cy="304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5651500"/>
            <a:ext cx="6096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6210300"/>
            <a:ext cx="304800" cy="304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6350000"/>
            <a:ext cx="6096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6908800"/>
            <a:ext cx="304800" cy="304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7035800"/>
            <a:ext cx="609600" cy="38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7594600"/>
            <a:ext cx="304800" cy="304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7734300"/>
            <a:ext cx="6096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8293100"/>
            <a:ext cx="304800" cy="3048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8432800"/>
            <a:ext cx="6096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8991600"/>
            <a:ext cx="304800" cy="3048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9118600"/>
            <a:ext cx="6096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4800" y="1028700"/>
            <a:ext cx="584200" cy="6731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4800" y="4318000"/>
            <a:ext cx="4419600" cy="33274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97800" y="4775200"/>
            <a:ext cx="2895600" cy="24257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988800" y="3606800"/>
            <a:ext cx="4749800" cy="47498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544300" y="5740400"/>
            <a:ext cx="876300" cy="8763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73800" y="5740400"/>
            <a:ext cx="876300" cy="8763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59000" y="558800"/>
            <a:ext cx="6908800" cy="19431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33700" y="7340600"/>
            <a:ext cx="1993900" cy="19304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94700" y="7340600"/>
            <a:ext cx="1955800" cy="19177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804900" y="7607300"/>
            <a:ext cx="1625600" cy="273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00" y="2882900"/>
            <a:ext cx="17551400" cy="7035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500" y="2755900"/>
            <a:ext cx="17551400" cy="7048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3441700"/>
            <a:ext cx="304800" cy="30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3568700"/>
            <a:ext cx="609600" cy="38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4127500"/>
            <a:ext cx="304800" cy="304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4267200"/>
            <a:ext cx="6096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4826000"/>
            <a:ext cx="304800" cy="304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4965700"/>
            <a:ext cx="6096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5524500"/>
            <a:ext cx="304800" cy="304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5651500"/>
            <a:ext cx="6096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6210300"/>
            <a:ext cx="304800" cy="304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6350000"/>
            <a:ext cx="6096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6908800"/>
            <a:ext cx="304800" cy="304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7035800"/>
            <a:ext cx="609600" cy="38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7594600"/>
            <a:ext cx="304800" cy="304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7734300"/>
            <a:ext cx="6096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8293100"/>
            <a:ext cx="304800" cy="3048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8432800"/>
            <a:ext cx="6096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8991600"/>
            <a:ext cx="304800" cy="3048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9118600"/>
            <a:ext cx="6096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4800" y="1028700"/>
            <a:ext cx="584200" cy="673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9000" y="558800"/>
            <a:ext cx="6908800" cy="19431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7600" y="5219700"/>
            <a:ext cx="16230600" cy="40259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7600" y="3073400"/>
            <a:ext cx="16497300" cy="208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511759200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667000"/>
            <a:ext cx="17754600" cy="7112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00" y="2552700"/>
            <a:ext cx="17754600" cy="7124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3238500"/>
            <a:ext cx="304800" cy="30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3378200"/>
            <a:ext cx="622300" cy="38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3937000"/>
            <a:ext cx="304800" cy="304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4076700"/>
            <a:ext cx="6223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4635500"/>
            <a:ext cx="304800" cy="304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4775200"/>
            <a:ext cx="6223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5346700"/>
            <a:ext cx="304800" cy="304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5473700"/>
            <a:ext cx="6223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6045200"/>
            <a:ext cx="304800" cy="304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6184900"/>
            <a:ext cx="6223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6743700"/>
            <a:ext cx="304800" cy="304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6883400"/>
            <a:ext cx="622300" cy="38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7442200"/>
            <a:ext cx="304800" cy="304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7581900"/>
            <a:ext cx="6223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8140700"/>
            <a:ext cx="304800" cy="3048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8280400"/>
            <a:ext cx="6223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8851900"/>
            <a:ext cx="304800" cy="3048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8978900"/>
            <a:ext cx="6223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3200" y="1028700"/>
            <a:ext cx="800100" cy="6731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8800" y="3390900"/>
            <a:ext cx="1435100" cy="14351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9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72100" y="3390900"/>
            <a:ext cx="1435100" cy="1435100"/>
          </a:xfrm>
          <a:prstGeom prst="rect">
            <a:avLst/>
          </a:prstGeom>
        </p:spPr>
      </p:pic>
      <p:grpSp>
        <p:nvGrpSpPr>
          <p:cNvPr id="30" name="Group 3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1" name="Picture 3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84300" y="7061200"/>
            <a:ext cx="1257300" cy="1257300"/>
          </a:xfrm>
          <a:prstGeom prst="rect">
            <a:avLst/>
          </a:prstGeom>
        </p:spPr>
      </p:pic>
      <p:grpSp>
        <p:nvGrpSpPr>
          <p:cNvPr id="32" name="Group 3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3" name="Picture 3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79800" y="6946900"/>
            <a:ext cx="1435100" cy="1473200"/>
          </a:xfrm>
          <a:prstGeom prst="rect">
            <a:avLst/>
          </a:prstGeom>
        </p:spPr>
      </p:pic>
      <p:grpSp>
        <p:nvGrpSpPr>
          <p:cNvPr id="34" name="Group 3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5" name="Picture 3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11000" y="3670300"/>
            <a:ext cx="1625600" cy="1625600"/>
          </a:xfrm>
          <a:prstGeom prst="rect">
            <a:avLst/>
          </a:prstGeom>
        </p:spPr>
      </p:pic>
      <p:grpSp>
        <p:nvGrpSpPr>
          <p:cNvPr id="36" name="Group 3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7" name="Picture 3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264900" y="6731000"/>
            <a:ext cx="2400300" cy="647700"/>
          </a:xfrm>
          <a:prstGeom prst="rect">
            <a:avLst/>
          </a:prstGeom>
        </p:spPr>
      </p:pic>
      <p:grpSp>
        <p:nvGrpSpPr>
          <p:cNvPr id="38" name="Group 3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9" name="Picture 3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757400" y="5892800"/>
            <a:ext cx="2324100" cy="2324100"/>
          </a:xfrm>
          <a:prstGeom prst="rect">
            <a:avLst/>
          </a:prstGeom>
        </p:spPr>
      </p:pic>
      <p:grpSp>
        <p:nvGrpSpPr>
          <p:cNvPr id="40" name="Group 4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1" name="Picture 4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084300" y="3594100"/>
            <a:ext cx="2844800" cy="1790700"/>
          </a:xfrm>
          <a:prstGeom prst="rect">
            <a:avLst/>
          </a:prstGeom>
        </p:spPr>
      </p:pic>
      <p:grpSp>
        <p:nvGrpSpPr>
          <p:cNvPr id="42" name="Group 4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3" name="Picture 4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0" y="6870700"/>
            <a:ext cx="1714500" cy="1714500"/>
          </a:xfrm>
          <a:prstGeom prst="rect">
            <a:avLst/>
          </a:prstGeom>
        </p:spPr>
      </p:pic>
      <p:grpSp>
        <p:nvGrpSpPr>
          <p:cNvPr id="44" name="Group 4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5" name="Picture 4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175500" y="6883400"/>
            <a:ext cx="1689100" cy="1689100"/>
          </a:xfrm>
          <a:prstGeom prst="rect">
            <a:avLst/>
          </a:prstGeom>
        </p:spPr>
      </p:pic>
      <p:grpSp>
        <p:nvGrpSpPr>
          <p:cNvPr id="46" name="Group 4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7" name="Picture 4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839200" y="7061200"/>
            <a:ext cx="1587500" cy="1587500"/>
          </a:xfrm>
          <a:prstGeom prst="rect">
            <a:avLst/>
          </a:prstGeom>
        </p:spPr>
      </p:pic>
      <p:pic>
        <p:nvPicPr>
          <p:cNvPr id="48" name="Picture 4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84400" y="558800"/>
            <a:ext cx="3479800" cy="1943100"/>
          </a:xfrm>
          <a:prstGeom prst="rect">
            <a:avLst/>
          </a:prstGeom>
        </p:spPr>
      </p:pic>
      <p:pic>
        <p:nvPicPr>
          <p:cNvPr id="49" name="Picture 4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57300" y="4991100"/>
            <a:ext cx="2781300" cy="927100"/>
          </a:xfrm>
          <a:prstGeom prst="rect">
            <a:avLst/>
          </a:prstGeom>
        </p:spPr>
      </p:pic>
      <p:pic>
        <p:nvPicPr>
          <p:cNvPr id="50" name="Picture 5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508500" y="4991100"/>
            <a:ext cx="3492500" cy="927100"/>
          </a:xfrm>
          <a:prstGeom prst="rect">
            <a:avLst/>
          </a:prstGeom>
        </p:spPr>
      </p:pic>
      <p:pic>
        <p:nvPicPr>
          <p:cNvPr id="51" name="Picture 51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198600" y="5232400"/>
            <a:ext cx="2832100" cy="927100"/>
          </a:xfrm>
          <a:prstGeom prst="rect">
            <a:avLst/>
          </a:prstGeom>
        </p:spPr>
      </p:pic>
      <p:pic>
        <p:nvPicPr>
          <p:cNvPr id="52" name="Picture 5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518900" y="7366000"/>
            <a:ext cx="2628900" cy="927100"/>
          </a:xfrm>
          <a:prstGeom prst="rect">
            <a:avLst/>
          </a:prstGeom>
        </p:spPr>
      </p:pic>
      <p:pic>
        <p:nvPicPr>
          <p:cNvPr id="53" name="Picture 53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65200" y="8445500"/>
            <a:ext cx="2679700" cy="927100"/>
          </a:xfrm>
          <a:prstGeom prst="rect">
            <a:avLst/>
          </a:prstGeom>
        </p:spPr>
      </p:pic>
      <p:pic>
        <p:nvPicPr>
          <p:cNvPr id="54" name="Picture 54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4503400" y="7404100"/>
            <a:ext cx="2667000" cy="927100"/>
          </a:xfrm>
          <a:prstGeom prst="rect">
            <a:avLst/>
          </a:prstGeom>
        </p:spPr>
      </p:pic>
      <p:pic>
        <p:nvPicPr>
          <p:cNvPr id="55" name="Picture 55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365500" y="8445500"/>
            <a:ext cx="2540000" cy="927100"/>
          </a:xfrm>
          <a:prstGeom prst="rect">
            <a:avLst/>
          </a:prstGeom>
        </p:spPr>
      </p:pic>
      <p:pic>
        <p:nvPicPr>
          <p:cNvPr id="56" name="Picture 56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772900" y="5308600"/>
            <a:ext cx="2082800" cy="1358900"/>
          </a:xfrm>
          <a:prstGeom prst="rect">
            <a:avLst/>
          </a:prstGeom>
        </p:spPr>
      </p:pic>
      <p:pic>
        <p:nvPicPr>
          <p:cNvPr id="57" name="Picture 57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753100" y="8496300"/>
            <a:ext cx="1574800" cy="1358900"/>
          </a:xfrm>
          <a:prstGeom prst="rect">
            <a:avLst/>
          </a:prstGeom>
        </p:spPr>
      </p:pic>
      <p:pic>
        <p:nvPicPr>
          <p:cNvPr id="58" name="Picture 58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480300" y="8394700"/>
            <a:ext cx="1270000" cy="977900"/>
          </a:xfrm>
          <a:prstGeom prst="rect">
            <a:avLst/>
          </a:prstGeom>
        </p:spPr>
      </p:pic>
      <p:pic>
        <p:nvPicPr>
          <p:cNvPr id="59" name="Picture 59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661400" y="8496300"/>
            <a:ext cx="2184400" cy="1358900"/>
          </a:xfrm>
          <a:prstGeom prst="rect">
            <a:avLst/>
          </a:prstGeom>
        </p:spPr>
      </p:pic>
      <p:pic>
        <p:nvPicPr>
          <p:cNvPr id="60" name="Picture 60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143000" y="2654300"/>
            <a:ext cx="1587500" cy="927100"/>
          </a:xfrm>
          <a:prstGeom prst="rect">
            <a:avLst/>
          </a:prstGeom>
        </p:spPr>
      </p:pic>
      <p:pic>
        <p:nvPicPr>
          <p:cNvPr id="61" name="Picture 61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206500" y="5969000"/>
            <a:ext cx="1587500" cy="914400"/>
          </a:xfrm>
          <a:prstGeom prst="rect">
            <a:avLst/>
          </a:prstGeom>
        </p:spPr>
      </p:pic>
      <p:pic>
        <p:nvPicPr>
          <p:cNvPr id="62" name="Picture 62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1709400" y="2755900"/>
            <a:ext cx="16129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4800" y="1028700"/>
            <a:ext cx="584200" cy="6731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800" y="2882900"/>
            <a:ext cx="17551400" cy="7035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500" y="2755900"/>
            <a:ext cx="17551400" cy="7048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3441700"/>
            <a:ext cx="304800" cy="304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3568700"/>
            <a:ext cx="609600" cy="38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4127500"/>
            <a:ext cx="304800" cy="304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4267200"/>
            <a:ext cx="609600" cy="38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4826000"/>
            <a:ext cx="304800" cy="304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4965700"/>
            <a:ext cx="609600" cy="38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5524500"/>
            <a:ext cx="304800" cy="3048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5651500"/>
            <a:ext cx="609600" cy="38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6210300"/>
            <a:ext cx="304800" cy="3048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6350000"/>
            <a:ext cx="609600" cy="38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6908800"/>
            <a:ext cx="304800" cy="3048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7035800"/>
            <a:ext cx="609600" cy="38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7594600"/>
            <a:ext cx="304800" cy="3048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7734300"/>
            <a:ext cx="609600" cy="38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8293100"/>
            <a:ext cx="304800" cy="304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8432800"/>
            <a:ext cx="609600" cy="38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8991600"/>
            <a:ext cx="304800" cy="3048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9118600"/>
            <a:ext cx="609600" cy="38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71700" y="558800"/>
            <a:ext cx="4610100" cy="19431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84300" y="2971800"/>
            <a:ext cx="14058900" cy="151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800" y="1028700"/>
            <a:ext cx="584200" cy="6731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00" y="2552700"/>
            <a:ext cx="17551400" cy="7035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00" y="2438400"/>
            <a:ext cx="17551400" cy="7048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3111500"/>
            <a:ext cx="304800" cy="304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700" y="3251200"/>
            <a:ext cx="609600" cy="38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3810000"/>
            <a:ext cx="304800" cy="304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700" y="3937000"/>
            <a:ext cx="609600" cy="38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4495800"/>
            <a:ext cx="304800" cy="304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700" y="4635500"/>
            <a:ext cx="609600" cy="38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194300"/>
            <a:ext cx="304800" cy="3048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700" y="5334000"/>
            <a:ext cx="609600" cy="38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892800"/>
            <a:ext cx="304800" cy="3048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700" y="6019800"/>
            <a:ext cx="609600" cy="38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6578600"/>
            <a:ext cx="304800" cy="3048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700" y="6718300"/>
            <a:ext cx="609600" cy="38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7277100"/>
            <a:ext cx="304800" cy="3048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700" y="7404100"/>
            <a:ext cx="609600" cy="38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7962900"/>
            <a:ext cx="304800" cy="304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700" y="8102600"/>
            <a:ext cx="609600" cy="38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8661400"/>
            <a:ext cx="304800" cy="3048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700" y="8801100"/>
            <a:ext cx="609600" cy="381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47200" y="2946400"/>
            <a:ext cx="7162800" cy="55372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9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66900" y="2946400"/>
            <a:ext cx="5676900" cy="55372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71700" y="558800"/>
            <a:ext cx="4610100" cy="19431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97300" y="8356600"/>
            <a:ext cx="1968500" cy="11049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039600" y="8331200"/>
            <a:ext cx="1968500" cy="1104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254</Words>
  <Application>Microsoft Office PowerPoint</Application>
  <PresentationFormat>사용자 지정</PresentationFormat>
  <Paragraphs>24</Paragraphs>
  <Slides>13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319</cp:lastModifiedBy>
  <cp:revision>11</cp:revision>
  <dcterms:created xsi:type="dcterms:W3CDTF">2006-08-16T00:00:00Z</dcterms:created>
  <dcterms:modified xsi:type="dcterms:W3CDTF">2024-06-20T05:52:46Z</dcterms:modified>
</cp:coreProperties>
</file>