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2" r:id="rId4"/>
    <p:sldId id="263" r:id="rId5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7553" autoAdjust="0"/>
  </p:normalViewPr>
  <p:slideViewPr>
    <p:cSldViewPr>
      <p:cViewPr varScale="1">
        <p:scale>
          <a:sx n="63" d="100"/>
          <a:sy n="63" d="100"/>
        </p:scale>
        <p:origin x="1742" y="58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121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/>
              <a:t>업무 흐름도</a:t>
            </a:r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kern="100" dirty="0" smtClean="0">
                <a:latin typeface="+mn-ea"/>
                <a:ea typeface="+mn-ea"/>
                <a:cs typeface="Arial"/>
              </a:rPr>
              <a:t>AI </a:t>
            </a:r>
            <a:r>
              <a:rPr lang="ko-KR" altLang="en-US" sz="2700" b="1" kern="100" dirty="0" smtClean="0">
                <a:latin typeface="+mn-ea"/>
                <a:ea typeface="+mn-ea"/>
                <a:cs typeface="Arial"/>
              </a:rPr>
              <a:t>낙상 감지 시스템</a:t>
            </a:r>
            <a:endParaRPr lang="ko-KR" altLang="en-US" sz="27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 smtClean="0"/>
              <a:t>Logout-0.5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/>
              <a:t>Copyright © 2024 </a:t>
            </a:r>
            <a:r>
              <a:rPr lang="ko-KR" altLang="en-US" sz="1600" b="1" dirty="0"/>
              <a:t>광주대학교 컴퓨터공학과</a:t>
            </a:r>
          </a:p>
          <a:p>
            <a:pPr algn="ctr"/>
            <a:r>
              <a:rPr lang="ko-KR" altLang="en-US" sz="1100" dirty="0"/>
              <a:t>사전 승인 없이 본 내용의 전부 또는 일부에 대한 복사</a:t>
            </a:r>
            <a:r>
              <a:rPr lang="en-US" altLang="ko-KR" sz="1100" dirty="0"/>
              <a:t>, </a:t>
            </a:r>
            <a:r>
              <a:rPr lang="ko-KR" altLang="en-US" sz="1100" dirty="0"/>
              <a:t>전재</a:t>
            </a:r>
            <a:r>
              <a:rPr lang="en-US" altLang="ko-KR" sz="1100" dirty="0"/>
              <a:t>, </a:t>
            </a:r>
            <a:r>
              <a:rPr lang="ko-KR" altLang="en-US" sz="1100" dirty="0"/>
              <a:t>배포</a:t>
            </a:r>
            <a:r>
              <a:rPr lang="en-US" altLang="ko-KR" sz="1100" dirty="0"/>
              <a:t>, </a:t>
            </a:r>
            <a:r>
              <a:rPr lang="ko-KR" altLang="en-US" sz="1100" dirty="0"/>
              <a:t>사용을 금합니다</a:t>
            </a:r>
            <a:r>
              <a:rPr lang="en-US" altLang="ko-KR" sz="11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/>
              <a:t>개 정 이 </a:t>
            </a:r>
            <a:r>
              <a:rPr lang="ko-KR" altLang="en-US" sz="1900" b="1" u="sng" dirty="0" err="1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60148"/>
              </p:ext>
            </p:extLst>
          </p:nvPr>
        </p:nvGraphicFramePr>
        <p:xfrm>
          <a:off x="726491" y="1977887"/>
          <a:ext cx="11348618" cy="5840730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2024.03.28.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최초작성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Logout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2024.04.05.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교수님 피드백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피드백 수용 및 내용 보충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Logout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3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2024.04.12.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교수님 피드백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피드백 수용 및 내용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Logout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4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0.4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2024.04.18.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교수님 피드백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피드백 수용 및 내용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임원진</a:t>
                      </a: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, </a:t>
                      </a: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조무현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5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0.5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2024.06.13.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웹소켓</a:t>
                      </a: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</a:t>
                      </a: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-&gt;</a:t>
                      </a:r>
                      <a:r>
                        <a:rPr lang="en-US" altLang="ko-KR" sz="1500" kern="100" baseline="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폴링</a:t>
                      </a:r>
                      <a:r>
                        <a:rPr lang="ko-KR" altLang="en-US" sz="1500" kern="100" baseline="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방식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염원석</a:t>
                      </a: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, </a:t>
                      </a: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임원진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3151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8551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632577"/>
                  </a:ext>
                </a:extLst>
              </a:tr>
            </a:tbl>
          </a:graphicData>
        </a:graphic>
      </p:graphicFrame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0986"/>
              </p:ext>
            </p:extLst>
          </p:nvPr>
        </p:nvGraphicFramePr>
        <p:xfrm>
          <a:off x="52389" y="123825"/>
          <a:ext cx="12749211" cy="96281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9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Arial"/>
                        </a:rPr>
                        <a:t>AI 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Arial"/>
                        </a:rPr>
                        <a:t>낙상 감지 시스템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/>
                        <a:t>Logout-0.4</a:t>
                      </a:r>
                      <a:endParaRPr lang="ko-KR" altLang="en-US" sz="1200" b="1" dirty="0"/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업무 흐름도 </a:t>
            </a:r>
            <a:r>
              <a:rPr lang="en-US" altLang="ko-KR" sz="1500" b="1" dirty="0"/>
              <a:t>...........................................................................................3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007957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AI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낙상 감지 시스템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/>
                        <a:t>Logout-0.2</a:t>
                      </a:r>
                      <a:endParaRPr lang="ko-KR" altLang="en-US" sz="1200" b="1" dirty="0"/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61965"/>
              </p:ext>
            </p:extLst>
          </p:nvPr>
        </p:nvGraphicFramePr>
        <p:xfrm>
          <a:off x="52389" y="123825"/>
          <a:ext cx="12613107" cy="1297670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9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낙상 감지 시스템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1" dirty="0"/>
                        <a:t>Logout-0.4</a:t>
                      </a:r>
                      <a:endParaRPr lang="ko-KR" altLang="en-US" sz="1400" b="1" dirty="0"/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84DCF43-D0FB-1713-81BF-859BEE9C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1740"/>
            <a:ext cx="12801599" cy="75453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133</Words>
  <Application>Microsoft Office PowerPoint</Application>
  <PresentationFormat>A3 용지(297x420mm)</PresentationFormat>
  <Paragraphs>103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굴림체</vt:lpstr>
      <vt:lpstr>바탕체</vt:lpstr>
      <vt:lpstr>Arial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이명은</cp:lastModifiedBy>
  <cp:revision>191</cp:revision>
  <cp:lastPrinted>2016-11-10T06:39:44Z</cp:lastPrinted>
  <dcterms:created xsi:type="dcterms:W3CDTF">2000-12-07T00:03:18Z</dcterms:created>
  <dcterms:modified xsi:type="dcterms:W3CDTF">2024-06-13T06:20:10Z</dcterms:modified>
</cp:coreProperties>
</file>