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749" autoAdjust="0"/>
  </p:normalViewPr>
  <p:slideViewPr>
    <p:cSldViewPr>
      <p:cViewPr varScale="1">
        <p:scale>
          <a:sx n="31" d="100"/>
          <a:sy n="31" d="100"/>
        </p:scale>
        <p:origin x="77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F6D9-AEB3-4902-819B-65BACA257ACE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47B8-8267-40A0-BAD5-FCD2DF31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http://azza.gwangju.ac.kr/~ce211927/Logout_Team/login.php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47B8-8267-40A0-BAD5-FCD2DF31AD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5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시스템은 환자들의 상태를 즉각 조치하는 것을 지원하여 간호사와 의료진의 업무 효율성을 향상해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스스로 일어나려는 과정에서 발생하는 추가적인 피해를 줄일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침상 밑에 설치된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카메라는 정보를 저장하는 용이 아닌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낙상 인지를 위한 카메라이기 때문에 환자에게 불편함을 주지 않을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47B8-8267-40A0-BAD5-FCD2DF31AD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2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감지가 되었을 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화면이나 카메라 화면을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띄워주는 식으로 활용할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47B8-8267-40A0-BAD5-FCD2DF31AD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5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08.png"/><Relationship Id="rId3" Type="http://schemas.openxmlformats.org/officeDocument/2006/relationships/image" Target="../media/image38.png"/><Relationship Id="rId7" Type="http://schemas.openxmlformats.org/officeDocument/2006/relationships/image" Target="../media/image54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06.png"/><Relationship Id="rId5" Type="http://schemas.openxmlformats.org/officeDocument/2006/relationships/image" Target="../media/image44.png"/><Relationship Id="rId10" Type="http://schemas.openxmlformats.org/officeDocument/2006/relationships/image" Target="../media/image105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7.png"/><Relationship Id="rId5" Type="http://schemas.openxmlformats.org/officeDocument/2006/relationships/image" Target="../media/image54.png"/><Relationship Id="rId10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39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7" Type="http://schemas.openxmlformats.org/officeDocument/2006/relationships/image" Target="../media/image43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2" Type="http://schemas.openxmlformats.org/officeDocument/2006/relationships/image" Target="../media/image38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41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4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8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95.png"/><Relationship Id="rId5" Type="http://schemas.openxmlformats.org/officeDocument/2006/relationships/image" Target="../media/image57.png"/><Relationship Id="rId10" Type="http://schemas.openxmlformats.org/officeDocument/2006/relationships/image" Target="../media/image94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7.png"/><Relationship Id="rId5" Type="http://schemas.openxmlformats.org/officeDocument/2006/relationships/image" Target="../media/image53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7061200"/>
            <a:ext cx="16637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8013700"/>
            <a:ext cx="4178300" cy="762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7300" y="4737100"/>
            <a:ext cx="6172200" cy="5334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1100" y="1943100"/>
            <a:ext cx="11569700" cy="3708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7400" y="7086600"/>
            <a:ext cx="1358900" cy="889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4700" y="8039100"/>
            <a:ext cx="3848100" cy="812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1000" y="4102100"/>
            <a:ext cx="7340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5800" y="3873500"/>
            <a:ext cx="3251200" cy="398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0600" y="4102100"/>
            <a:ext cx="4940300" cy="3517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7100" y="558800"/>
            <a:ext cx="3289300" cy="1892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6600" y="7696200"/>
            <a:ext cx="3111500" cy="2197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1300" y="7835900"/>
            <a:ext cx="42545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1700" y="2590800"/>
            <a:ext cx="96266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9751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7800" y="6807200"/>
            <a:ext cx="96266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0" y="66294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5200" y="3898900"/>
            <a:ext cx="122174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9100" y="2590800"/>
            <a:ext cx="22987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4798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0200" y="2590800"/>
            <a:ext cx="22987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605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0800" y="4826000"/>
            <a:ext cx="4330700" cy="86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00" y="5016500"/>
            <a:ext cx="469900" cy="469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2000" y="5422900"/>
            <a:ext cx="4318000" cy="863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5600700"/>
            <a:ext cx="469900" cy="469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20500" y="4826000"/>
            <a:ext cx="4318000" cy="863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3700" y="5016500"/>
            <a:ext cx="469900" cy="469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0800" y="6565900"/>
            <a:ext cx="4318000" cy="8636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00" y="6743700"/>
            <a:ext cx="469900" cy="469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2000" y="7150100"/>
            <a:ext cx="4318000" cy="863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500" y="7327900"/>
            <a:ext cx="469900" cy="469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20500" y="6565900"/>
            <a:ext cx="4318000" cy="863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23700" y="6743700"/>
            <a:ext cx="469900" cy="4699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83845000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0900" y="4038600"/>
            <a:ext cx="14287500" cy="25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40200" y="1714500"/>
            <a:ext cx="8623300" cy="22352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14700" y="4864100"/>
            <a:ext cx="2273300" cy="952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57500" y="5054600"/>
            <a:ext cx="457200" cy="838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23200" y="5448300"/>
            <a:ext cx="1727200" cy="9398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53300" y="5638800"/>
            <a:ext cx="457200" cy="8382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57100" y="4914900"/>
            <a:ext cx="1562100" cy="13843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874500" y="5054600"/>
            <a:ext cx="457200" cy="838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27400" y="6654800"/>
            <a:ext cx="990600" cy="13843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44800" y="6781800"/>
            <a:ext cx="457200" cy="838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35900" y="7175500"/>
            <a:ext cx="1638300" cy="9017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353300" y="7366000"/>
            <a:ext cx="457200" cy="838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357100" y="6654800"/>
            <a:ext cx="1562100" cy="13843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74500" y="6781800"/>
            <a:ext cx="457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00" y="2819400"/>
            <a:ext cx="16395700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2895600"/>
            <a:ext cx="7734300" cy="48387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0" y="2895600"/>
            <a:ext cx="8623300" cy="4838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7772400"/>
            <a:ext cx="5651500" cy="1651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5900" y="7772400"/>
            <a:ext cx="52197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4318000"/>
            <a:ext cx="4419600" cy="3327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7800" y="4775200"/>
            <a:ext cx="2895600" cy="2425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88800" y="3606800"/>
            <a:ext cx="4749800" cy="4749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44300" y="5740400"/>
            <a:ext cx="876300" cy="876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3800" y="5740400"/>
            <a:ext cx="876300" cy="876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3700" y="7340600"/>
            <a:ext cx="1993900" cy="1930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4700" y="7340600"/>
            <a:ext cx="1955800" cy="1917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04900" y="7607300"/>
            <a:ext cx="16256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600" y="5219700"/>
            <a:ext cx="16230600" cy="402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3073400"/>
            <a:ext cx="164973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3390900"/>
            <a:ext cx="1435100" cy="1435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100" y="3390900"/>
            <a:ext cx="1435100" cy="1435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7061200"/>
            <a:ext cx="1257300" cy="12573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9800" y="6946900"/>
            <a:ext cx="1435100" cy="14732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11000" y="3670300"/>
            <a:ext cx="1625600" cy="1625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64900" y="6731000"/>
            <a:ext cx="2400300" cy="6477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57400" y="5892800"/>
            <a:ext cx="2324100" cy="23241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84300" y="3594100"/>
            <a:ext cx="2844800" cy="17907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4500" y="6870700"/>
            <a:ext cx="1714500" cy="17145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5500" y="6883400"/>
            <a:ext cx="1689100" cy="1689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39200" y="7061200"/>
            <a:ext cx="1587500" cy="1587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84400" y="558800"/>
            <a:ext cx="3479800" cy="19431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57300" y="4991100"/>
            <a:ext cx="2781300" cy="9271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08500" y="4991100"/>
            <a:ext cx="3492500" cy="927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198600" y="5232400"/>
            <a:ext cx="2832100" cy="9271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518900" y="7366000"/>
            <a:ext cx="2628900" cy="927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5200" y="8445500"/>
            <a:ext cx="26797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503400" y="7404100"/>
            <a:ext cx="2667000" cy="9271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65500" y="8445500"/>
            <a:ext cx="2540000" cy="9271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772900" y="5308600"/>
            <a:ext cx="2082800" cy="13589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753100" y="8496300"/>
            <a:ext cx="1574800" cy="13589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80300" y="8394700"/>
            <a:ext cx="1270000" cy="9779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61400" y="8496300"/>
            <a:ext cx="2184400" cy="1358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43000" y="2654300"/>
            <a:ext cx="1587500" cy="9271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06500" y="5969000"/>
            <a:ext cx="1587500" cy="9144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09400" y="2755900"/>
            <a:ext cx="1612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2971800"/>
            <a:ext cx="140589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4470400"/>
            <a:ext cx="3187700" cy="3187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600" y="2603500"/>
            <a:ext cx="6642100" cy="6642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2280000">
            <a:off x="9740900" y="4254500"/>
            <a:ext cx="1676400" cy="12065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17500" y="4699000"/>
            <a:ext cx="3060700" cy="243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0400" y="4876800"/>
            <a:ext cx="2362200" cy="2362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1700" y="558800"/>
            <a:ext cx="3365500" cy="18669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7874000"/>
            <a:ext cx="2628900" cy="1536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5700" y="7912100"/>
            <a:ext cx="3454400" cy="1536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93700" y="7962900"/>
            <a:ext cx="3175000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Office PowerPoint</Application>
  <PresentationFormat>사용자 지정</PresentationFormat>
  <Paragraphs>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이명은</cp:lastModifiedBy>
  <cp:revision>4</cp:revision>
  <dcterms:created xsi:type="dcterms:W3CDTF">2006-08-16T00:00:00Z</dcterms:created>
  <dcterms:modified xsi:type="dcterms:W3CDTF">2024-06-05T01:14:43Z</dcterms:modified>
</cp:coreProperties>
</file>