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77" y="8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CD89-AFD7-4B65-ABF7-5B672C8FCD9E}" type="datetimeFigureOut">
              <a:rPr lang="ko-KR" altLang="en-US" smtClean="0"/>
              <a:t>2024-06-05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44085-B356-4930-9EEC-315304A31A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795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안녕하십니까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저희는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소리 인식 </a:t>
            </a:r>
            <a:r>
              <a:rPr lang="en-US" altLang="ko-KR" baseline="0" dirty="0" err="1" smtClean="0"/>
              <a:t>ai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통한 낙상 사고 조치 지원 시스템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을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개발하게 된 로그아웃 팀 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43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감지가 되었을 시 기존 병실에 설치되어 있는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CCTV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화면이나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 화면을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웹페이지에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띄워주는 식으로 활용할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병원이나 요양원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이외에도 낙상 사고가 발생하는 곳에 설치하여 활용할 수 있습니다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2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~~</a:t>
            </a:r>
            <a:r>
              <a:rPr lang="ko-KR" altLang="en-US" dirty="0" smtClean="0"/>
              <a:t>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그렇기 때문에 저희는 이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ko-KR" altLang="en-US" dirty="0" smtClean="0"/>
              <a:t>낙상 감지 시스템을 생각하게 되었습니다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53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실제로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낙상 사고가 일어난 후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분이 넘게 방치되어 숨진 사례가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</a:t>
            </a:r>
            <a:r>
              <a:rPr lang="ko-KR" alt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환자안전보고학습시스템에서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수집한 사고 종류를 살펴보면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있는 붉은색들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병원에서 일어나는 사고 중 낙상 사고가 절반 이상을 차지하는 것을 알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0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다음은 작품 이론입니다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병실에서 소리가 발생하면 </a:t>
            </a:r>
            <a:r>
              <a:rPr lang="en-US" altLang="ko-KR" dirty="0" err="1" smtClean="0"/>
              <a:t>ai</a:t>
            </a:r>
            <a:r>
              <a:rPr lang="ko-KR" altLang="en-US" dirty="0" smtClean="0"/>
              <a:t>가 낙상을 감지해줍니다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자세한 이론 및 개발 과정은 다음과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소리가 인식되면 침상 밑 카메라가 실행되고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사람의 넘어진 형태를 인식하여 웹 페이지로 낙상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보냅니다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낙상 </a:t>
            </a:r>
            <a:r>
              <a:rPr lang="ko-KR" altLang="en-US" dirty="0" err="1" smtClean="0"/>
              <a:t>알람은</a:t>
            </a:r>
            <a:r>
              <a:rPr lang="ko-KR" altLang="en-US" dirty="0" smtClean="0"/>
              <a:t> 웹 페이지에 로그인한 사용자가 확인할 수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조치완료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미조치</a:t>
            </a:r>
            <a:r>
              <a:rPr lang="ko-KR" altLang="en-US" dirty="0" smtClean="0"/>
              <a:t> 등의 조치 여부를 체크할 수 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13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93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http://azza.gwangju.ac.kr/~ce211927/Logout_Team/login.php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14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AI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낙상 감지 시스템은 환자들의 상태를 즉각 조치하는 것을 지원하여 간호사와 의료진의 업무 효율성을 향상해</a:t>
            </a:r>
            <a:r>
              <a:rPr lang="ko-KR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주고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환자가 스스로 일어나려는 과정에서 발생하는 추가적인 피해를 줄일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ko-K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침상 밑에 설치된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라즈베리파이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카메라는 정보를 저장하는 용이 아닌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 낙상 인지를 위한 카메라이기 때문에 환자에게 불편함을 주지 않을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44085-B356-4930-9EEC-315304A31A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1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108.png"/><Relationship Id="rId3" Type="http://schemas.openxmlformats.org/officeDocument/2006/relationships/image" Target="../media/image38.png"/><Relationship Id="rId7" Type="http://schemas.openxmlformats.org/officeDocument/2006/relationships/image" Target="../media/image5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106.png"/><Relationship Id="rId5" Type="http://schemas.openxmlformats.org/officeDocument/2006/relationships/image" Target="../media/image44.png"/><Relationship Id="rId10" Type="http://schemas.openxmlformats.org/officeDocument/2006/relationships/image" Target="../media/image105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Relationship Id="rId14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5.png"/><Relationship Id="rId21" Type="http://schemas.openxmlformats.org/officeDocument/2006/relationships/image" Target="../media/image27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7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9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8.png"/><Relationship Id="rId5" Type="http://schemas.openxmlformats.org/officeDocument/2006/relationships/image" Target="../media/image40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38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7" Type="http://schemas.openxmlformats.org/officeDocument/2006/relationships/image" Target="../media/image42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5" Type="http://schemas.openxmlformats.org/officeDocument/2006/relationships/image" Target="../media/image40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95.png"/><Relationship Id="rId5" Type="http://schemas.openxmlformats.org/officeDocument/2006/relationships/image" Target="../media/image57.png"/><Relationship Id="rId10" Type="http://schemas.openxmlformats.org/officeDocument/2006/relationships/image" Target="../media/image94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97.png"/><Relationship Id="rId5" Type="http://schemas.openxmlformats.org/officeDocument/2006/relationships/image" Target="../media/image53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7061200"/>
            <a:ext cx="1663700" cy="76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0" y="8013700"/>
            <a:ext cx="4178300" cy="762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7300" y="4737100"/>
            <a:ext cx="6172200" cy="5334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1100" y="1943100"/>
            <a:ext cx="115697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27400" y="7086600"/>
            <a:ext cx="1358900" cy="8890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14700" y="8039100"/>
            <a:ext cx="3848100" cy="8128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4102100"/>
            <a:ext cx="73406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5800" y="3873500"/>
            <a:ext cx="3251200" cy="3987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0600" y="4102100"/>
            <a:ext cx="4940300" cy="3517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7100" y="558800"/>
            <a:ext cx="3289300" cy="1892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76600" y="7696200"/>
            <a:ext cx="3111500" cy="2197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1300" y="7835900"/>
            <a:ext cx="42545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1700" y="2590800"/>
            <a:ext cx="96266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9751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87800" y="6807200"/>
            <a:ext cx="96266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0" y="66294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5200" y="3898900"/>
            <a:ext cx="12217400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54100"/>
            <a:ext cx="16383000" cy="8382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89400" y="2895600"/>
            <a:ext cx="10033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6700" y="1155700"/>
            <a:ext cx="1003300" cy="812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89400" y="2032000"/>
            <a:ext cx="1003300" cy="81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952500"/>
            <a:ext cx="16383000" cy="838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1447800"/>
            <a:ext cx="292100" cy="292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1574800"/>
            <a:ext cx="5715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2095500"/>
            <a:ext cx="292100" cy="292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2222500"/>
            <a:ext cx="5715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2743200"/>
            <a:ext cx="292100" cy="292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2870200"/>
            <a:ext cx="5715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3390900"/>
            <a:ext cx="292100" cy="292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3517900"/>
            <a:ext cx="571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4038600"/>
            <a:ext cx="292100" cy="292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4165600"/>
            <a:ext cx="5715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4686300"/>
            <a:ext cx="292100" cy="292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4813300"/>
            <a:ext cx="571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5334000"/>
            <a:ext cx="292100" cy="292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5461000"/>
            <a:ext cx="5715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5981700"/>
            <a:ext cx="292100" cy="292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6108700"/>
            <a:ext cx="5715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6629400"/>
            <a:ext cx="292100" cy="292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6756400"/>
            <a:ext cx="571500" cy="38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7277100"/>
            <a:ext cx="292100" cy="2921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7404100"/>
            <a:ext cx="571500" cy="38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7924800"/>
            <a:ext cx="292100" cy="2921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8051800"/>
            <a:ext cx="571500" cy="38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700" y="8572500"/>
            <a:ext cx="292100" cy="2921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600" y="8699500"/>
            <a:ext cx="571500" cy="38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9100" y="2590800"/>
            <a:ext cx="2298700" cy="508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3479800" y="2400300"/>
            <a:ext cx="596900" cy="393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60200" y="2590800"/>
            <a:ext cx="2298700" cy="508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60500" y="2400300"/>
            <a:ext cx="596900" cy="393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0800" y="4826000"/>
            <a:ext cx="4330700" cy="863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000" y="5016500"/>
            <a:ext cx="469900" cy="469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12000" y="5422900"/>
            <a:ext cx="4318000" cy="8636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2500" y="5600700"/>
            <a:ext cx="469900" cy="469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620500" y="4826000"/>
            <a:ext cx="4318000" cy="8636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23700" y="5016500"/>
            <a:ext cx="469900" cy="469900"/>
          </a:xfrm>
          <a:prstGeom prst="rect">
            <a:avLst/>
          </a:prstGeom>
        </p:spPr>
      </p:pic>
      <p:pic>
        <p:nvPicPr>
          <p:cNvPr id="43" name="Picture 4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0800" y="6565900"/>
            <a:ext cx="4318000" cy="863600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94000" y="6743700"/>
            <a:ext cx="469900" cy="469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12000" y="7150100"/>
            <a:ext cx="4318000" cy="8636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02500" y="7327900"/>
            <a:ext cx="469900" cy="4699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0500" y="6565900"/>
            <a:ext cx="4318000" cy="863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23700" y="6743700"/>
            <a:ext cx="469900" cy="4699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83845000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0900" y="4038600"/>
            <a:ext cx="14287500" cy="25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40200" y="1714500"/>
            <a:ext cx="8623300" cy="22352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4700" y="4864100"/>
            <a:ext cx="2273300" cy="9525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57500" y="5054600"/>
            <a:ext cx="457200" cy="8382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0" y="5448300"/>
            <a:ext cx="3403600" cy="9398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53300" y="5638800"/>
            <a:ext cx="457200" cy="8382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357100" y="4914900"/>
            <a:ext cx="1562100" cy="13843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874500" y="5054600"/>
            <a:ext cx="457200" cy="8382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27400" y="6654800"/>
            <a:ext cx="990600" cy="13843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44800" y="6781800"/>
            <a:ext cx="457200" cy="8382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835900" y="7175500"/>
            <a:ext cx="1638300" cy="9017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353300" y="7366000"/>
            <a:ext cx="457200" cy="8382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2357100" y="6654800"/>
            <a:ext cx="1562100" cy="1384300"/>
          </a:xfrm>
          <a:prstGeom prst="rect">
            <a:avLst/>
          </a:prstGeom>
        </p:spPr>
      </p:pic>
      <p:pic>
        <p:nvPicPr>
          <p:cNvPr id="63" name="Picture 6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874500" y="6781800"/>
            <a:ext cx="457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300" y="2819400"/>
            <a:ext cx="16395700" cy="6311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2895600"/>
            <a:ext cx="7734300" cy="48387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2895600"/>
            <a:ext cx="8623300" cy="4838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558800"/>
            <a:ext cx="4648200" cy="19431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1700" y="7772400"/>
            <a:ext cx="5651500" cy="1651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5900" y="7772400"/>
            <a:ext cx="52197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4800" y="4318000"/>
            <a:ext cx="4419600" cy="3327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7800" y="4775200"/>
            <a:ext cx="2895600" cy="2425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88800" y="3606800"/>
            <a:ext cx="4749800" cy="4749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44300" y="5740400"/>
            <a:ext cx="876300" cy="876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3800" y="5740400"/>
            <a:ext cx="876300" cy="8763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33700" y="7340600"/>
            <a:ext cx="1993900" cy="19304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94700" y="7340600"/>
            <a:ext cx="1955800" cy="1917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804900" y="7607300"/>
            <a:ext cx="16256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558800"/>
            <a:ext cx="69088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5219700"/>
            <a:ext cx="16230600" cy="40259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600" y="3073400"/>
            <a:ext cx="164973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511759200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667000"/>
            <a:ext cx="17754600" cy="7112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" y="2552700"/>
            <a:ext cx="17754600" cy="7124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2385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3378200"/>
            <a:ext cx="6223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39370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076700"/>
            <a:ext cx="6223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46355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4775200"/>
            <a:ext cx="6223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53467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5473700"/>
            <a:ext cx="6223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0452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184900"/>
            <a:ext cx="6223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67437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6883400"/>
            <a:ext cx="6223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74422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7581900"/>
            <a:ext cx="6223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1407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280400"/>
            <a:ext cx="6223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88519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" y="8978900"/>
            <a:ext cx="6223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3200" y="1028700"/>
            <a:ext cx="800100" cy="6731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800" y="3390900"/>
            <a:ext cx="1435100" cy="1435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2100" y="3390900"/>
            <a:ext cx="1435100" cy="14351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4300" y="7061200"/>
            <a:ext cx="1257300" cy="1257300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9800" y="6946900"/>
            <a:ext cx="1435100" cy="14732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11000" y="3670300"/>
            <a:ext cx="1625600" cy="16256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64900" y="6731000"/>
            <a:ext cx="2400300" cy="647700"/>
          </a:xfrm>
          <a:prstGeom prst="rect">
            <a:avLst/>
          </a:prstGeom>
        </p:spPr>
      </p:pic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757400" y="5892800"/>
            <a:ext cx="2324100" cy="23241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084300" y="3594100"/>
            <a:ext cx="2844800" cy="1790700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3" name="Picture 4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0" y="6870700"/>
            <a:ext cx="1714500" cy="1714500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175500" y="6883400"/>
            <a:ext cx="1689100" cy="16891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200" y="7061200"/>
            <a:ext cx="1587500" cy="1587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84400" y="558800"/>
            <a:ext cx="3479800" cy="19431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57300" y="4991100"/>
            <a:ext cx="2781300" cy="9271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08500" y="4991100"/>
            <a:ext cx="3492500" cy="9271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198600" y="5232400"/>
            <a:ext cx="2832100" cy="9271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18900" y="7366000"/>
            <a:ext cx="2628900" cy="927100"/>
          </a:xfrm>
          <a:prstGeom prst="rect">
            <a:avLst/>
          </a:prstGeom>
        </p:spPr>
      </p:pic>
      <p:pic>
        <p:nvPicPr>
          <p:cNvPr id="53" name="Picture 5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5200" y="8445500"/>
            <a:ext cx="2679700" cy="9271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503400" y="7404100"/>
            <a:ext cx="2667000" cy="927100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365500" y="8445500"/>
            <a:ext cx="2540000" cy="927100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72900" y="5308600"/>
            <a:ext cx="2082800" cy="1358900"/>
          </a:xfrm>
          <a:prstGeom prst="rect">
            <a:avLst/>
          </a:prstGeom>
        </p:spPr>
      </p:pic>
      <p:pic>
        <p:nvPicPr>
          <p:cNvPr id="57" name="Picture 5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53100" y="8496300"/>
            <a:ext cx="1574800" cy="1358900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80300" y="8394700"/>
            <a:ext cx="1270000" cy="977900"/>
          </a:xfrm>
          <a:prstGeom prst="rect">
            <a:avLst/>
          </a:prstGeom>
        </p:spPr>
      </p:pic>
      <p:pic>
        <p:nvPicPr>
          <p:cNvPr id="59" name="Picture 5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61400" y="8496300"/>
            <a:ext cx="2184400" cy="1358900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43000" y="2654300"/>
            <a:ext cx="1587500" cy="927100"/>
          </a:xfrm>
          <a:prstGeom prst="rect">
            <a:avLst/>
          </a:prstGeom>
        </p:spPr>
      </p:pic>
      <p:pic>
        <p:nvPicPr>
          <p:cNvPr id="61" name="Picture 61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206500" y="5969000"/>
            <a:ext cx="1587500" cy="914400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709400" y="2755900"/>
            <a:ext cx="16129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1700" y="558800"/>
            <a:ext cx="4610100" cy="1943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300" y="2971800"/>
            <a:ext cx="140589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698500"/>
            <a:ext cx="16383000" cy="1524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09600"/>
            <a:ext cx="16383000" cy="152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0" y="2882900"/>
            <a:ext cx="17551400" cy="703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00" y="2755900"/>
            <a:ext cx="17551400" cy="7048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3441700"/>
            <a:ext cx="304800" cy="304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3568700"/>
            <a:ext cx="6096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127500"/>
            <a:ext cx="304800" cy="304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267200"/>
            <a:ext cx="6096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4826000"/>
            <a:ext cx="304800" cy="304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4965700"/>
            <a:ext cx="6096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5524500"/>
            <a:ext cx="304800" cy="304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5651500"/>
            <a:ext cx="609600" cy="38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210300"/>
            <a:ext cx="304800" cy="304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6350000"/>
            <a:ext cx="6096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6908800"/>
            <a:ext cx="304800" cy="304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035800"/>
            <a:ext cx="609600" cy="38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7594600"/>
            <a:ext cx="304800" cy="304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7734300"/>
            <a:ext cx="6096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293100"/>
            <a:ext cx="304800" cy="3048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8432800"/>
            <a:ext cx="6096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8991600"/>
            <a:ext cx="304800" cy="3048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900" y="9118600"/>
            <a:ext cx="609600" cy="38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4800" y="1028700"/>
            <a:ext cx="584200" cy="673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4470400"/>
            <a:ext cx="3187700" cy="31877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6600" y="2603500"/>
            <a:ext cx="6642100" cy="6642100"/>
          </a:xfrm>
          <a:prstGeom prst="rect">
            <a:avLst/>
          </a:prstGeom>
        </p:spPr>
      </p:pic>
      <p:grpSp>
        <p:nvGrpSpPr>
          <p:cNvPr id="28" name="Group 2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2280000">
            <a:off x="9740900" y="4254500"/>
            <a:ext cx="1676400" cy="1206500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017500" y="4699000"/>
            <a:ext cx="3060700" cy="243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60400" y="4876800"/>
            <a:ext cx="2362200" cy="23622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1700" y="558800"/>
            <a:ext cx="3365500" cy="18669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79700" y="7874000"/>
            <a:ext cx="2628900" cy="15367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5700" y="7912100"/>
            <a:ext cx="3454400" cy="1536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093700" y="7962900"/>
            <a:ext cx="3175000" cy="2197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244</Words>
  <Application>Microsoft Office PowerPoint</Application>
  <PresentationFormat>사용자 지정</PresentationFormat>
  <Paragraphs>21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이명은</cp:lastModifiedBy>
  <cp:revision>4</cp:revision>
  <dcterms:created xsi:type="dcterms:W3CDTF">2006-08-16T00:00:00Z</dcterms:created>
  <dcterms:modified xsi:type="dcterms:W3CDTF">2024-06-05T01:39:54Z</dcterms:modified>
</cp:coreProperties>
</file>