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11" d="100"/>
          <a:sy n="111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5D8-6D5D-0043-B0F1-C3C97B652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4BCC2-0487-2345-8DE4-783B204C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2269-DD32-DC47-AAFF-1E4A10CD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547A-F309-D64A-AE50-214DCBB0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D67F-F8D1-4447-BA49-541CAEA0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EAD1-FE50-E449-B4B9-9EEA4472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D11BE-DF65-B941-A15C-4049DBA8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00F7-27C6-AA41-BB34-2C560DA1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9B3D-8862-8440-979D-9C0AA8E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BC3C-F26A-5A4D-9D85-7E961A01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DFCE3-9364-8146-89A4-A721ADE40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4C49E-6F09-B148-BB3E-2F4E9FED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73E3-672E-B149-BF59-9C281456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A152-E1AC-7B42-86F6-A0F03046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E357-595B-6D4D-8EF5-BC00511F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C447-58D0-4444-B8BF-FEFBF7FB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9490-8DF6-0C4A-AC19-DFCCECB8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953C-1C86-AE43-92EA-98C1119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6003-DE27-C349-A6F5-829BAF4B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4032-ADB5-4549-916C-EE5C30D1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8FF2-1597-7F4C-ADE3-1C00DAD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F2F22-72BD-5142-9837-7C602C939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CD08-B28E-F34C-BF6A-9062CB80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218F-3ECA-6D4C-A51C-58E26D9F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1F7A-3CB5-CC49-9C85-1BB52AD4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F182-AFB8-1141-9378-7317DE16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3232-26D3-A84F-976F-1AA94A3F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D782B-F4EA-384A-8E6A-355AC835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14F4-4A65-B84D-BBA3-1930A286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C6F6F-CF8F-F24C-8F53-4822ABCA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6CE5-C222-3D47-8CBF-DF2D7BAC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5E2D-EFB1-0748-AE89-9629019D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DF12B-E1AC-F24B-A911-504872D0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4F187-FD08-4440-B5B6-69357BB2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45D58-79E9-0546-ABC7-DF03DA71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54E01-C4AA-874B-8D6C-A8B263BFD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F6B25-9BE8-784F-BE01-8C704F41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39374-FD1A-1049-B160-4AD31DF0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D356B-CF2F-F443-A2EA-697C155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DCE7-9022-1046-BBA9-0537D6C1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2EED-C631-5545-BBF2-CF3CEE43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D244-4FFD-3447-8C9A-1DC3A575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17632-C5D8-2F44-93ED-35E2EE9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DE7C4-C457-2440-973D-C0873256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BA9EA-E336-7949-9CFF-F6041FB5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421B-CBDD-8944-B0AA-E8D8611D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4AA9-56F7-624F-8501-C6E93E9C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23AB-F4CC-2E4D-8C60-C0B6898D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07733-8778-5349-ACE2-2DC2212C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69E2-602F-974B-8DE1-3A3FD8D8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8AB37-B4BF-9B41-A1CC-B4F44D2C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C200C-8D04-8A42-A0F5-DE625344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3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C51-2976-D342-B38E-E5D03987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C269A-EE2C-5D4B-B476-2BA50EED1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1753-BC9F-8341-8898-3E63DF58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106FD-022A-9E4C-B57A-915F9782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DACC-E0B9-7A44-B1F5-2F714F8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A0A4D-1990-9545-9BC9-E3E224E8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AC83B-FF37-BB4C-A9E4-A6D5744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C654-B5D7-274D-A9FD-857D516B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8D5A-9E32-744A-BCE8-3CEBABDBF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C283-50FF-354E-B306-C82CC7FAC7B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2676-C4F9-6142-87E6-5E1E43137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B376-476F-D14F-9E8B-245E87DEB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8271-DA95-4240-8DD8-DD608294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3765B-A32D-BE4C-BA63-9099FB04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2" y="214360"/>
            <a:ext cx="8157681" cy="649545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30E84EE-8EDC-DD48-B7A9-9D0D4D9157B0}"/>
              </a:ext>
            </a:extLst>
          </p:cNvPr>
          <p:cNvSpPr/>
          <p:nvPr/>
        </p:nvSpPr>
        <p:spPr>
          <a:xfrm>
            <a:off x="9824664" y="2085654"/>
            <a:ext cx="176372" cy="17060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A2997-3D6F-2547-A2C0-E491F0E133DE}"/>
              </a:ext>
            </a:extLst>
          </p:cNvPr>
          <p:cNvSpPr txBox="1"/>
          <p:nvPr/>
        </p:nvSpPr>
        <p:spPr>
          <a:xfrm>
            <a:off x="10078948" y="1632828"/>
            <a:ext cx="192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NOMTCB Office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77AEF-F524-0C47-B2D5-6787A5A74DE7}"/>
              </a:ext>
            </a:extLst>
          </p:cNvPr>
          <p:cNvSpPr txBox="1"/>
          <p:nvPr/>
        </p:nvSpPr>
        <p:spPr>
          <a:xfrm>
            <a:off x="10103457" y="1985676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 garden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E958D1-9037-C146-8C31-7E93132C9B28}"/>
              </a:ext>
            </a:extLst>
          </p:cNvPr>
          <p:cNvSpPr/>
          <p:nvPr/>
        </p:nvSpPr>
        <p:spPr>
          <a:xfrm>
            <a:off x="9824664" y="1730626"/>
            <a:ext cx="173736" cy="17373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2C1026-76E4-D64B-866E-704B1E78CD48}"/>
              </a:ext>
            </a:extLst>
          </p:cNvPr>
          <p:cNvSpPr/>
          <p:nvPr/>
        </p:nvSpPr>
        <p:spPr>
          <a:xfrm>
            <a:off x="5527062" y="1370651"/>
            <a:ext cx="173736" cy="17373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F59A1-EDC0-EA4A-9D82-1A12E8865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1" t="5574" r="-311" b="16513"/>
          <a:stretch/>
        </p:blipFill>
        <p:spPr>
          <a:xfrm>
            <a:off x="241161" y="231112"/>
            <a:ext cx="10842806" cy="6199833"/>
          </a:xfrm>
        </p:spPr>
      </p:pic>
    </p:spTree>
    <p:extLst>
      <p:ext uri="{BB962C8B-B14F-4D97-AF65-F5344CB8AC3E}">
        <p14:creationId xmlns:p14="http://schemas.microsoft.com/office/powerpoint/2010/main" val="73000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Myer</dc:creator>
  <cp:lastModifiedBy>Mark Myer</cp:lastModifiedBy>
  <cp:revision>3</cp:revision>
  <dcterms:created xsi:type="dcterms:W3CDTF">2020-02-10T17:25:21Z</dcterms:created>
  <dcterms:modified xsi:type="dcterms:W3CDTF">2020-02-10T17:33:51Z</dcterms:modified>
</cp:coreProperties>
</file>