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9D21-1909-4168-967E-1B4854C7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7CC3E-3190-4D9A-B612-D61E81B7F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56C5-F9E4-4942-B637-F4B60C14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A2B5-F143-495C-A5BA-823069CC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89A1-4293-4C2D-AF42-24245D7C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E2B6-FB67-41DC-8DAB-3039A45F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5A455-B3C6-49BD-9853-9D4302BB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5CA9-281A-4499-BDB5-5D81F538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CAED-F784-4B5A-B3F6-8E0698BD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2C98-081A-4AB7-9BC6-74E362DA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74DEB-D513-43F4-9A45-F85EB49C9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5184D-E944-47E6-9210-2A8D0BF08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9A7E-C535-42BD-B6C5-012EC58C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3EF5-8C62-4202-9869-ECEF73E6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2606-8DCF-409F-8284-AC4EE70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C90C-143E-4B6E-9749-BBB1D78B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6186-C038-4A08-9C60-317F52C4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5399-EFEA-498A-B5A6-DF8775FE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0AC1-D11F-4BDA-9BDA-67B3F995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B504-3615-4D3C-89C4-65BA8EBA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696E-B50F-4230-AB17-BA7273B4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DA8FE-D3D5-4919-8D4D-1D539BE4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88D2-04DD-4211-8372-9C10A518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9276-8ABD-4A47-A248-DDB23385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72E1-70B8-45DA-8C60-9D52D763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908F-5F4B-4E15-8F18-9322C9A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7C8B-63C8-40E6-B9C2-63F494EF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5CF1E-8C84-41E6-AF3B-A1BFD686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38BCB-26A7-4C03-9C47-647F50FF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043ED-4463-414F-9AD0-A8848BB0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718CC-67C5-4A23-B640-A846AE22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4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622-FCCB-4161-9B5A-E0391816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C222-FB61-44A2-B1A4-7E6C66C66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44F31-5B8F-4A29-BDA5-CD255F899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2E2DB-8877-4144-8D4D-20290E663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5C0D9-033F-46DB-AD7E-12BE2E52F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9A010-6C12-40C9-A14E-5A6F4984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67D2A-CF48-42D8-943C-07C38802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7127-3257-455F-B327-1A147C63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5E52-E883-48CC-A946-7E88BF55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C76D6-BD3E-4BA1-88C1-16C65372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58CB6-A2D0-418A-B81E-0DD8DA2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6DD1A-96F7-406A-AFCA-B71D4FD6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5EFF4-84E5-457A-9AFE-252FEBE2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96939-7CD6-4262-B328-725B6CD5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C9357-8279-482B-9789-2BD72A1D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FC2E-985E-41F8-AA44-2DB4FDC8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BFC6-C4A5-457E-A25E-F6C1297F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B7529-FEE7-4FB5-898D-71C86A7EB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8A6DF-5619-45DB-B1F8-55C802F3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E9512-2DF3-4A5F-A9D8-E64C57E9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3FE94-D579-4A4D-9E98-54647F9B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46A-3032-4EE5-A749-893251FC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DF719-59FF-426E-BAB0-AE497B34D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2FDAE-C0E3-482A-B134-97E7644C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7268A-2EDC-403D-A834-422FA858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C1116-42C6-41F9-AF7B-F0E8C2ED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A149-DAB1-4854-A82B-435FC611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E33E8-E71F-422D-9B4D-672AF70C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22A4-A00A-46D8-870D-E87DAD964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0F8F-B9F1-4F06-9BE3-5DD76639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A6F2-CF6C-47A7-8509-5157EF35D96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C16F-55CA-4D09-9EF4-A68571A84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F517-E4FD-45D1-A399-2FA549F31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45D9-A1C5-41A7-9012-C72C84BE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1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674D-BD96-48D5-AA14-29952920C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E547E-DF3E-4D79-8853-EBFB89A36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1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DDDAB-A4D2-4DAF-A121-AC04AE70C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87" y="2069456"/>
            <a:ext cx="6058425" cy="3863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88471-87FD-49A5-96E9-BC67B84C8E63}"/>
              </a:ext>
            </a:extLst>
          </p:cNvPr>
          <p:cNvSpPr txBox="1"/>
          <p:nvPr/>
        </p:nvSpPr>
        <p:spPr>
          <a:xfrm rot="16200000">
            <a:off x="2503053" y="3729028"/>
            <a:ext cx="94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Helvetica" panose="020B0604020202020204" pitchFamily="34" charset="0"/>
              </a:rPr>
              <a:t>x f(x)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8A104-0029-4643-84FF-C594BE79481D}"/>
              </a:ext>
            </a:extLst>
          </p:cNvPr>
          <p:cNvSpPr txBox="1"/>
          <p:nvPr/>
        </p:nvSpPr>
        <p:spPr>
          <a:xfrm rot="16200000">
            <a:off x="5684674" y="3729027"/>
            <a:ext cx="94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Helvetica" panose="020B0604020202020204" pitchFamily="34" charset="0"/>
              </a:rPr>
              <a:t>x f(x)</a:t>
            </a:r>
          </a:p>
        </p:txBody>
      </p:sp>
    </p:spTree>
    <p:extLst>
      <p:ext uri="{BB962C8B-B14F-4D97-AF65-F5344CB8AC3E}">
        <p14:creationId xmlns:p14="http://schemas.microsoft.com/office/powerpoint/2010/main" val="333172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Myers</dc:creator>
  <cp:lastModifiedBy>John Myers</cp:lastModifiedBy>
  <cp:revision>2</cp:revision>
  <dcterms:created xsi:type="dcterms:W3CDTF">2019-04-08T20:21:05Z</dcterms:created>
  <dcterms:modified xsi:type="dcterms:W3CDTF">2019-04-08T20:27:56Z</dcterms:modified>
</cp:coreProperties>
</file>