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20CDC-52DA-4182-A31E-A6C52A97EE9B}" v="18" dt="2020-08-04T03:11:14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96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myers" userId="a0af1f621f91f4af" providerId="LiveId" clId="{A9A20CDC-52DA-4182-A31E-A6C52A97EE9B}"/>
    <pc:docChg chg="undo custSel mod addSld delSld modSld">
      <pc:chgData name="cody myers" userId="a0af1f621f91f4af" providerId="LiveId" clId="{A9A20CDC-52DA-4182-A31E-A6C52A97EE9B}" dt="2020-08-04T03:24:36.559" v="694" actId="20577"/>
      <pc:docMkLst>
        <pc:docMk/>
      </pc:docMkLst>
      <pc:sldChg chg="addSp delSp modSp del mod">
        <pc:chgData name="cody myers" userId="a0af1f621f91f4af" providerId="LiveId" clId="{A9A20CDC-52DA-4182-A31E-A6C52A97EE9B}" dt="2020-08-04T02:35:10.062" v="110" actId="2696"/>
        <pc:sldMkLst>
          <pc:docMk/>
          <pc:sldMk cId="1995450205" sldId="259"/>
        </pc:sldMkLst>
        <pc:spChg chg="mod">
          <ac:chgData name="cody myers" userId="a0af1f621f91f4af" providerId="LiveId" clId="{A9A20CDC-52DA-4182-A31E-A6C52A97EE9B}" dt="2020-08-04T02:34:35.174" v="106" actId="20577"/>
          <ac:spMkLst>
            <pc:docMk/>
            <pc:sldMk cId="1995450205" sldId="259"/>
            <ac:spMk id="2" creationId="{54FB59C6-54E7-49AF-82FB-9113DC971B14}"/>
          </ac:spMkLst>
        </pc:spChg>
        <pc:spChg chg="del">
          <ac:chgData name="cody myers" userId="a0af1f621f91f4af" providerId="LiveId" clId="{A9A20CDC-52DA-4182-A31E-A6C52A97EE9B}" dt="2020-08-04T02:32:48.736" v="34" actId="931"/>
          <ac:spMkLst>
            <pc:docMk/>
            <pc:sldMk cId="1995450205" sldId="259"/>
            <ac:spMk id="3" creationId="{35E97E3A-B9C8-4FD9-97EE-283DC279D85D}"/>
          </ac:spMkLst>
        </pc:spChg>
        <pc:picChg chg="add mod">
          <ac:chgData name="cody myers" userId="a0af1f621f91f4af" providerId="LiveId" clId="{A9A20CDC-52DA-4182-A31E-A6C52A97EE9B}" dt="2020-08-04T02:32:50.419" v="36" actId="962"/>
          <ac:picMkLst>
            <pc:docMk/>
            <pc:sldMk cId="1995450205" sldId="259"/>
            <ac:picMk id="5" creationId="{C5627D51-0053-42DF-828B-56B9C5F145EB}"/>
          </ac:picMkLst>
        </pc:picChg>
      </pc:sldChg>
      <pc:sldChg chg="addSp delSp modSp new mod modClrScheme chgLayout">
        <pc:chgData name="cody myers" userId="a0af1f621f91f4af" providerId="LiveId" clId="{A9A20CDC-52DA-4182-A31E-A6C52A97EE9B}" dt="2020-08-04T03:09:22.215" v="654" actId="962"/>
        <pc:sldMkLst>
          <pc:docMk/>
          <pc:sldMk cId="4032347692" sldId="260"/>
        </pc:sldMkLst>
        <pc:spChg chg="mod ord">
          <ac:chgData name="cody myers" userId="a0af1f621f91f4af" providerId="LiveId" clId="{A9A20CDC-52DA-4182-A31E-A6C52A97EE9B}" dt="2020-08-04T03:09:18.011" v="651" actId="700"/>
          <ac:spMkLst>
            <pc:docMk/>
            <pc:sldMk cId="4032347692" sldId="260"/>
            <ac:spMk id="2" creationId="{5F431B2B-23FC-460F-AB06-F320AFBEA08A}"/>
          </ac:spMkLst>
        </pc:spChg>
        <pc:spChg chg="del">
          <ac:chgData name="cody myers" userId="a0af1f621f91f4af" providerId="LiveId" clId="{A9A20CDC-52DA-4182-A31E-A6C52A97EE9B}" dt="2020-08-04T02:33:26.371" v="53" actId="931"/>
          <ac:spMkLst>
            <pc:docMk/>
            <pc:sldMk cId="4032347692" sldId="260"/>
            <ac:spMk id="3" creationId="{76C71842-843C-4D7F-A1C8-C94761C11A1F}"/>
          </ac:spMkLst>
        </pc:spChg>
        <pc:spChg chg="add del mod ord">
          <ac:chgData name="cody myers" userId="a0af1f621f91f4af" providerId="LiveId" clId="{A9A20CDC-52DA-4182-A31E-A6C52A97EE9B}" dt="2020-08-04T02:35:25.586" v="114"/>
          <ac:spMkLst>
            <pc:docMk/>
            <pc:sldMk cId="4032347692" sldId="260"/>
            <ac:spMk id="6" creationId="{A17FDA41-1475-4634-B2B0-7CDE0F19B005}"/>
          </ac:spMkLst>
        </pc:spChg>
        <pc:spChg chg="add del mod ord">
          <ac:chgData name="cody myers" userId="a0af1f621f91f4af" providerId="LiveId" clId="{A9A20CDC-52DA-4182-A31E-A6C52A97EE9B}" dt="2020-08-04T02:49:52.738" v="157" actId="700"/>
          <ac:spMkLst>
            <pc:docMk/>
            <pc:sldMk cId="4032347692" sldId="260"/>
            <ac:spMk id="9" creationId="{9CE79782-116C-4C42-A8F6-39455A35A0AB}"/>
          </ac:spMkLst>
        </pc:spChg>
        <pc:spChg chg="add del mod ord">
          <ac:chgData name="cody myers" userId="a0af1f621f91f4af" providerId="LiveId" clId="{A9A20CDC-52DA-4182-A31E-A6C52A97EE9B}" dt="2020-08-04T03:09:20.871" v="652" actId="931"/>
          <ac:spMkLst>
            <pc:docMk/>
            <pc:sldMk cId="4032347692" sldId="260"/>
            <ac:spMk id="10" creationId="{74FC461F-3188-42C3-B4AA-0724C9613A61}"/>
          </ac:spMkLst>
        </pc:spChg>
        <pc:picChg chg="add del mod ord">
          <ac:chgData name="cody myers" userId="a0af1f621f91f4af" providerId="LiveId" clId="{A9A20CDC-52DA-4182-A31E-A6C52A97EE9B}" dt="2020-08-04T02:35:27.842" v="115" actId="478"/>
          <ac:picMkLst>
            <pc:docMk/>
            <pc:sldMk cId="4032347692" sldId="260"/>
            <ac:picMk id="5" creationId="{24F8BB56-2D10-43CC-9B42-C629E48F30C5}"/>
          </ac:picMkLst>
        </pc:picChg>
        <pc:picChg chg="add mod ord">
          <ac:chgData name="cody myers" userId="a0af1f621f91f4af" providerId="LiveId" clId="{A9A20CDC-52DA-4182-A31E-A6C52A97EE9B}" dt="2020-08-04T03:09:18.011" v="651" actId="700"/>
          <ac:picMkLst>
            <pc:docMk/>
            <pc:sldMk cId="4032347692" sldId="260"/>
            <ac:picMk id="7" creationId="{6120CEBC-CD6C-4942-9F29-D3E5B00EFC76}"/>
          </ac:picMkLst>
        </pc:picChg>
        <pc:picChg chg="add mod">
          <ac:chgData name="cody myers" userId="a0af1f621f91f4af" providerId="LiveId" clId="{A9A20CDC-52DA-4182-A31E-A6C52A97EE9B}" dt="2020-08-04T03:09:22.215" v="654" actId="962"/>
          <ac:picMkLst>
            <pc:docMk/>
            <pc:sldMk cId="4032347692" sldId="260"/>
            <ac:picMk id="12" creationId="{560D2276-2234-42AB-ABE8-0D015C0C4DAB}"/>
          </ac:picMkLst>
        </pc:picChg>
      </pc:sldChg>
      <pc:sldChg chg="addSp delSp modSp new mod modClrScheme chgLayout">
        <pc:chgData name="cody myers" userId="a0af1f621f91f4af" providerId="LiveId" clId="{A9A20CDC-52DA-4182-A31E-A6C52A97EE9B}" dt="2020-08-04T03:09:47.714" v="658" actId="962"/>
        <pc:sldMkLst>
          <pc:docMk/>
          <pc:sldMk cId="3489574381" sldId="261"/>
        </pc:sldMkLst>
        <pc:spChg chg="mod ord">
          <ac:chgData name="cody myers" userId="a0af1f621f91f4af" providerId="LiveId" clId="{A9A20CDC-52DA-4182-A31E-A6C52A97EE9B}" dt="2020-08-04T03:09:27.368" v="655" actId="700"/>
          <ac:spMkLst>
            <pc:docMk/>
            <pc:sldMk cId="3489574381" sldId="261"/>
            <ac:spMk id="2" creationId="{C53828B0-C7B5-40C1-A325-00CA24CD6523}"/>
          </ac:spMkLst>
        </pc:spChg>
        <pc:spChg chg="del">
          <ac:chgData name="cody myers" userId="a0af1f621f91f4af" providerId="LiveId" clId="{A9A20CDC-52DA-4182-A31E-A6C52A97EE9B}" dt="2020-08-04T02:33:36.399" v="56" actId="931"/>
          <ac:spMkLst>
            <pc:docMk/>
            <pc:sldMk cId="3489574381" sldId="261"/>
            <ac:spMk id="3" creationId="{B23048B2-8610-4DE3-920C-6D6BD6022669}"/>
          </ac:spMkLst>
        </pc:spChg>
        <pc:spChg chg="add del mod ord">
          <ac:chgData name="cody myers" userId="a0af1f621f91f4af" providerId="LiveId" clId="{A9A20CDC-52DA-4182-A31E-A6C52A97EE9B}" dt="2020-08-04T02:35:37.260" v="117"/>
          <ac:spMkLst>
            <pc:docMk/>
            <pc:sldMk cId="3489574381" sldId="261"/>
            <ac:spMk id="6" creationId="{F496059F-AF77-412D-A2C8-6D282A666FB8}"/>
          </ac:spMkLst>
        </pc:spChg>
        <pc:spChg chg="add del mod ord">
          <ac:chgData name="cody myers" userId="a0af1f621f91f4af" providerId="LiveId" clId="{A9A20CDC-52DA-4182-A31E-A6C52A97EE9B}" dt="2020-08-04T02:49:59.079" v="158" actId="700"/>
          <ac:spMkLst>
            <pc:docMk/>
            <pc:sldMk cId="3489574381" sldId="261"/>
            <ac:spMk id="9" creationId="{A4A6EC39-36B2-4D08-B832-E014E97A43A5}"/>
          </ac:spMkLst>
        </pc:spChg>
        <pc:spChg chg="add del mod ord">
          <ac:chgData name="cody myers" userId="a0af1f621f91f4af" providerId="LiveId" clId="{A9A20CDC-52DA-4182-A31E-A6C52A97EE9B}" dt="2020-08-04T03:09:46.204" v="656" actId="931"/>
          <ac:spMkLst>
            <pc:docMk/>
            <pc:sldMk cId="3489574381" sldId="261"/>
            <ac:spMk id="10" creationId="{169B7730-4E06-4DC4-A007-CB5886987880}"/>
          </ac:spMkLst>
        </pc:spChg>
        <pc:picChg chg="add del mod ord">
          <ac:chgData name="cody myers" userId="a0af1f621f91f4af" providerId="LiveId" clId="{A9A20CDC-52DA-4182-A31E-A6C52A97EE9B}" dt="2020-08-04T02:35:38.744" v="118" actId="478"/>
          <ac:picMkLst>
            <pc:docMk/>
            <pc:sldMk cId="3489574381" sldId="261"/>
            <ac:picMk id="5" creationId="{FFBCC4D5-3177-4FCC-B1BB-D31E6D35EDF5}"/>
          </ac:picMkLst>
        </pc:picChg>
        <pc:picChg chg="add mod ord">
          <ac:chgData name="cody myers" userId="a0af1f621f91f4af" providerId="LiveId" clId="{A9A20CDC-52DA-4182-A31E-A6C52A97EE9B}" dt="2020-08-04T03:09:27.368" v="655" actId="700"/>
          <ac:picMkLst>
            <pc:docMk/>
            <pc:sldMk cId="3489574381" sldId="261"/>
            <ac:picMk id="7" creationId="{9DEA7375-C294-4B5B-8F8C-44EA40C998AC}"/>
          </ac:picMkLst>
        </pc:picChg>
        <pc:picChg chg="add mod">
          <ac:chgData name="cody myers" userId="a0af1f621f91f4af" providerId="LiveId" clId="{A9A20CDC-52DA-4182-A31E-A6C52A97EE9B}" dt="2020-08-04T03:09:47.714" v="658" actId="962"/>
          <ac:picMkLst>
            <pc:docMk/>
            <pc:sldMk cId="3489574381" sldId="261"/>
            <ac:picMk id="12" creationId="{3AF4DBAF-A262-44BF-8567-0820B2718949}"/>
          </ac:picMkLst>
        </pc:picChg>
      </pc:sldChg>
      <pc:sldChg chg="addSp delSp modSp new mod modClrScheme chgLayout">
        <pc:chgData name="cody myers" userId="a0af1f621f91f4af" providerId="LiveId" clId="{A9A20CDC-52DA-4182-A31E-A6C52A97EE9B}" dt="2020-08-04T03:10:13.969" v="662" actId="962"/>
        <pc:sldMkLst>
          <pc:docMk/>
          <pc:sldMk cId="810614311" sldId="262"/>
        </pc:sldMkLst>
        <pc:spChg chg="mod ord">
          <ac:chgData name="cody myers" userId="a0af1f621f91f4af" providerId="LiveId" clId="{A9A20CDC-52DA-4182-A31E-A6C52A97EE9B}" dt="2020-08-04T03:09:55.920" v="659" actId="700"/>
          <ac:spMkLst>
            <pc:docMk/>
            <pc:sldMk cId="810614311" sldId="262"/>
            <ac:spMk id="2" creationId="{110BA669-69B9-4F2E-A0AB-C7D3B5E53E7E}"/>
          </ac:spMkLst>
        </pc:spChg>
        <pc:spChg chg="del">
          <ac:chgData name="cody myers" userId="a0af1f621f91f4af" providerId="LiveId" clId="{A9A20CDC-52DA-4182-A31E-A6C52A97EE9B}" dt="2020-08-04T02:33:58.606" v="85" actId="931"/>
          <ac:spMkLst>
            <pc:docMk/>
            <pc:sldMk cId="810614311" sldId="262"/>
            <ac:spMk id="3" creationId="{2B591BEB-9A89-486A-83A2-41C078F85F9E}"/>
          </ac:spMkLst>
        </pc:spChg>
        <pc:spChg chg="add del mod ord">
          <ac:chgData name="cody myers" userId="a0af1f621f91f4af" providerId="LiveId" clId="{A9A20CDC-52DA-4182-A31E-A6C52A97EE9B}" dt="2020-08-04T02:35:48.596" v="120"/>
          <ac:spMkLst>
            <pc:docMk/>
            <pc:sldMk cId="810614311" sldId="262"/>
            <ac:spMk id="6" creationId="{DF2CEB9A-B29D-4EC8-9B71-2485FFB8DF0D}"/>
          </ac:spMkLst>
        </pc:spChg>
        <pc:spChg chg="add del mod ord">
          <ac:chgData name="cody myers" userId="a0af1f621f91f4af" providerId="LiveId" clId="{A9A20CDC-52DA-4182-A31E-A6C52A97EE9B}" dt="2020-08-04T02:50:03.244" v="159" actId="700"/>
          <ac:spMkLst>
            <pc:docMk/>
            <pc:sldMk cId="810614311" sldId="262"/>
            <ac:spMk id="9" creationId="{6CF367F4-A633-4A67-9147-C10C7DECCCBA}"/>
          </ac:spMkLst>
        </pc:spChg>
        <pc:spChg chg="add del mod ord">
          <ac:chgData name="cody myers" userId="a0af1f621f91f4af" providerId="LiveId" clId="{A9A20CDC-52DA-4182-A31E-A6C52A97EE9B}" dt="2020-08-04T03:10:12.582" v="660" actId="931"/>
          <ac:spMkLst>
            <pc:docMk/>
            <pc:sldMk cId="810614311" sldId="262"/>
            <ac:spMk id="10" creationId="{BEDA26B2-3B6D-48D0-A759-01B5CCFC5981}"/>
          </ac:spMkLst>
        </pc:spChg>
        <pc:picChg chg="add del mod ord">
          <ac:chgData name="cody myers" userId="a0af1f621f91f4af" providerId="LiveId" clId="{A9A20CDC-52DA-4182-A31E-A6C52A97EE9B}" dt="2020-08-04T02:35:50.034" v="121" actId="478"/>
          <ac:picMkLst>
            <pc:docMk/>
            <pc:sldMk cId="810614311" sldId="262"/>
            <ac:picMk id="5" creationId="{EC1C735E-F44F-43CD-BAB2-FF9BBDC20189}"/>
          </ac:picMkLst>
        </pc:picChg>
        <pc:picChg chg="add mod ord">
          <ac:chgData name="cody myers" userId="a0af1f621f91f4af" providerId="LiveId" clId="{A9A20CDC-52DA-4182-A31E-A6C52A97EE9B}" dt="2020-08-04T03:09:55.920" v="659" actId="700"/>
          <ac:picMkLst>
            <pc:docMk/>
            <pc:sldMk cId="810614311" sldId="262"/>
            <ac:picMk id="7" creationId="{E015A873-6221-43EA-B601-7DE244E2A414}"/>
          </ac:picMkLst>
        </pc:picChg>
        <pc:picChg chg="add mod">
          <ac:chgData name="cody myers" userId="a0af1f621f91f4af" providerId="LiveId" clId="{A9A20CDC-52DA-4182-A31E-A6C52A97EE9B}" dt="2020-08-04T03:10:13.969" v="662" actId="962"/>
          <ac:picMkLst>
            <pc:docMk/>
            <pc:sldMk cId="810614311" sldId="262"/>
            <ac:picMk id="12" creationId="{6A59DB87-CB95-4416-876B-3DAF7E7DD6E3}"/>
          </ac:picMkLst>
        </pc:picChg>
      </pc:sldChg>
      <pc:sldChg chg="addSp delSp modSp new mod modClrScheme chgLayout">
        <pc:chgData name="cody myers" userId="a0af1f621f91f4af" providerId="LiveId" clId="{A9A20CDC-52DA-4182-A31E-A6C52A97EE9B}" dt="2020-08-04T03:10:37.012" v="666" actId="962"/>
        <pc:sldMkLst>
          <pc:docMk/>
          <pc:sldMk cId="1799603561" sldId="263"/>
        </pc:sldMkLst>
        <pc:spChg chg="mod ord">
          <ac:chgData name="cody myers" userId="a0af1f621f91f4af" providerId="LiveId" clId="{A9A20CDC-52DA-4182-A31E-A6C52A97EE9B}" dt="2020-08-04T03:10:18.099" v="663" actId="700"/>
          <ac:spMkLst>
            <pc:docMk/>
            <pc:sldMk cId="1799603561" sldId="263"/>
            <ac:spMk id="2" creationId="{E6DC0EB4-2442-41D8-ABF1-0B4E0DAF9CAE}"/>
          </ac:spMkLst>
        </pc:spChg>
        <pc:spChg chg="del">
          <ac:chgData name="cody myers" userId="a0af1f621f91f4af" providerId="LiveId" clId="{A9A20CDC-52DA-4182-A31E-A6C52A97EE9B}" dt="2020-08-04T02:34:11.602" v="96" actId="931"/>
          <ac:spMkLst>
            <pc:docMk/>
            <pc:sldMk cId="1799603561" sldId="263"/>
            <ac:spMk id="3" creationId="{96B3DD48-4170-42C4-BCD1-A9F1272A17F5}"/>
          </ac:spMkLst>
        </pc:spChg>
        <pc:spChg chg="add del mod ord">
          <ac:chgData name="cody myers" userId="a0af1f621f91f4af" providerId="LiveId" clId="{A9A20CDC-52DA-4182-A31E-A6C52A97EE9B}" dt="2020-08-04T02:35:55.432" v="123"/>
          <ac:spMkLst>
            <pc:docMk/>
            <pc:sldMk cId="1799603561" sldId="263"/>
            <ac:spMk id="6" creationId="{893455C6-3537-4D8B-B54A-70BC2F11E5F1}"/>
          </ac:spMkLst>
        </pc:spChg>
        <pc:spChg chg="add del mod ord">
          <ac:chgData name="cody myers" userId="a0af1f621f91f4af" providerId="LiveId" clId="{A9A20CDC-52DA-4182-A31E-A6C52A97EE9B}" dt="2020-08-04T02:50:06.507" v="160" actId="700"/>
          <ac:spMkLst>
            <pc:docMk/>
            <pc:sldMk cId="1799603561" sldId="263"/>
            <ac:spMk id="9" creationId="{39A31C2B-190A-48F8-A6C1-D8C6A61B559E}"/>
          </ac:spMkLst>
        </pc:spChg>
        <pc:spChg chg="add del mod ord">
          <ac:chgData name="cody myers" userId="a0af1f621f91f4af" providerId="LiveId" clId="{A9A20CDC-52DA-4182-A31E-A6C52A97EE9B}" dt="2020-08-04T03:10:35.379" v="664" actId="931"/>
          <ac:spMkLst>
            <pc:docMk/>
            <pc:sldMk cId="1799603561" sldId="263"/>
            <ac:spMk id="10" creationId="{F801D3D8-1660-46E1-BED5-E7C3CBAA6382}"/>
          </ac:spMkLst>
        </pc:spChg>
        <pc:picChg chg="add del mod ord">
          <ac:chgData name="cody myers" userId="a0af1f621f91f4af" providerId="LiveId" clId="{A9A20CDC-52DA-4182-A31E-A6C52A97EE9B}" dt="2020-08-04T02:35:56.689" v="125" actId="478"/>
          <ac:picMkLst>
            <pc:docMk/>
            <pc:sldMk cId="1799603561" sldId="263"/>
            <ac:picMk id="5" creationId="{A9824EDA-58EA-40E4-B013-D0CCA88FC626}"/>
          </ac:picMkLst>
        </pc:picChg>
        <pc:picChg chg="add mod ord">
          <ac:chgData name="cody myers" userId="a0af1f621f91f4af" providerId="LiveId" clId="{A9A20CDC-52DA-4182-A31E-A6C52A97EE9B}" dt="2020-08-04T03:10:18.099" v="663" actId="700"/>
          <ac:picMkLst>
            <pc:docMk/>
            <pc:sldMk cId="1799603561" sldId="263"/>
            <ac:picMk id="7" creationId="{5D3A9F72-757B-44C2-A2C2-A36BC22D408F}"/>
          </ac:picMkLst>
        </pc:picChg>
        <pc:picChg chg="add mod">
          <ac:chgData name="cody myers" userId="a0af1f621f91f4af" providerId="LiveId" clId="{A9A20CDC-52DA-4182-A31E-A6C52A97EE9B}" dt="2020-08-04T03:10:37.012" v="666" actId="962"/>
          <ac:picMkLst>
            <pc:docMk/>
            <pc:sldMk cId="1799603561" sldId="263"/>
            <ac:picMk id="12" creationId="{B5DD5776-487E-4CF8-BF38-593E3B1E142E}"/>
          </ac:picMkLst>
        </pc:picChg>
      </pc:sldChg>
      <pc:sldChg chg="addSp delSp modSp new mod setBg">
        <pc:chgData name="cody myers" userId="a0af1f621f91f4af" providerId="LiveId" clId="{A9A20CDC-52DA-4182-A31E-A6C52A97EE9B}" dt="2020-08-04T02:49:37.293" v="155" actId="26606"/>
        <pc:sldMkLst>
          <pc:docMk/>
          <pc:sldMk cId="1990053546" sldId="264"/>
        </pc:sldMkLst>
        <pc:spChg chg="mod">
          <ac:chgData name="cody myers" userId="a0af1f621f91f4af" providerId="LiveId" clId="{A9A20CDC-52DA-4182-A31E-A6C52A97EE9B}" dt="2020-08-04T02:49:37.293" v="155" actId="26606"/>
          <ac:spMkLst>
            <pc:docMk/>
            <pc:sldMk cId="1990053546" sldId="264"/>
            <ac:spMk id="2" creationId="{987CF910-1647-4935-9456-EFBFF869A621}"/>
          </ac:spMkLst>
        </pc:spChg>
        <pc:spChg chg="del">
          <ac:chgData name="cody myers" userId="a0af1f621f91f4af" providerId="LiveId" clId="{A9A20CDC-52DA-4182-A31E-A6C52A97EE9B}" dt="2020-08-04T02:47:55.445" v="151"/>
          <ac:spMkLst>
            <pc:docMk/>
            <pc:sldMk cId="1990053546" sldId="264"/>
            <ac:spMk id="3" creationId="{48100F5A-4992-4C52-9BE8-F6EB9194F220}"/>
          </ac:spMkLst>
        </pc:spChg>
        <pc:spChg chg="add del mod">
          <ac:chgData name="cody myers" userId="a0af1f621f91f4af" providerId="LiveId" clId="{A9A20CDC-52DA-4182-A31E-A6C52A97EE9B}" dt="2020-08-04T02:49:29.644" v="154"/>
          <ac:spMkLst>
            <pc:docMk/>
            <pc:sldMk cId="1990053546" sldId="264"/>
            <ac:spMk id="6" creationId="{77E33966-8B51-459A-AB63-FFB4E5EBA691}"/>
          </ac:spMkLst>
        </pc:spChg>
        <pc:spChg chg="add">
          <ac:chgData name="cody myers" userId="a0af1f621f91f4af" providerId="LiveId" clId="{A9A20CDC-52DA-4182-A31E-A6C52A97EE9B}" dt="2020-08-04T02:49:37.293" v="155" actId="26606"/>
          <ac:spMkLst>
            <pc:docMk/>
            <pc:sldMk cId="1990053546" sldId="264"/>
            <ac:spMk id="12" creationId="{576152AB-DB4E-43E1-BE8B-9E2B5DE4CA12}"/>
          </ac:spMkLst>
        </pc:spChg>
        <pc:spChg chg="add">
          <ac:chgData name="cody myers" userId="a0af1f621f91f4af" providerId="LiveId" clId="{A9A20CDC-52DA-4182-A31E-A6C52A97EE9B}" dt="2020-08-04T02:49:37.293" v="155" actId="26606"/>
          <ac:spMkLst>
            <pc:docMk/>
            <pc:sldMk cId="1990053546" sldId="264"/>
            <ac:spMk id="14" creationId="{92544CF4-9B52-4A7B-A4B3-88C72729B77D}"/>
          </ac:spMkLst>
        </pc:spChg>
        <pc:spChg chg="add">
          <ac:chgData name="cody myers" userId="a0af1f621f91f4af" providerId="LiveId" clId="{A9A20CDC-52DA-4182-A31E-A6C52A97EE9B}" dt="2020-08-04T02:49:37.293" v="155" actId="26606"/>
          <ac:spMkLst>
            <pc:docMk/>
            <pc:sldMk cId="1990053546" sldId="264"/>
            <ac:spMk id="16" creationId="{E75862C5-5C00-4421-BC7B-9B7B86DBC80D}"/>
          </ac:spMkLst>
        </pc:spChg>
        <pc:spChg chg="add">
          <ac:chgData name="cody myers" userId="a0af1f621f91f4af" providerId="LiveId" clId="{A9A20CDC-52DA-4182-A31E-A6C52A97EE9B}" dt="2020-08-04T02:49:37.293" v="155" actId="26606"/>
          <ac:spMkLst>
            <pc:docMk/>
            <pc:sldMk cId="1990053546" sldId="264"/>
            <ac:spMk id="18" creationId="{089440EF-9BE9-4AE9-8C28-00B02296CDB6}"/>
          </ac:spMkLst>
        </pc:spChg>
        <pc:graphicFrameChg chg="add del mod modGraphic">
          <ac:chgData name="cody myers" userId="a0af1f621f91f4af" providerId="LiveId" clId="{A9A20CDC-52DA-4182-A31E-A6C52A97EE9B}" dt="2020-08-04T02:49:27.568" v="153" actId="478"/>
          <ac:graphicFrameMkLst>
            <pc:docMk/>
            <pc:sldMk cId="1990053546" sldId="264"/>
            <ac:graphicFrameMk id="4" creationId="{5F9E89D4-4A17-433D-B3A5-5EFF6572CAE6}"/>
          </ac:graphicFrameMkLst>
        </pc:graphicFrameChg>
        <pc:graphicFrameChg chg="add mod">
          <ac:chgData name="cody myers" userId="a0af1f621f91f4af" providerId="LiveId" clId="{A9A20CDC-52DA-4182-A31E-A6C52A97EE9B}" dt="2020-08-04T02:49:37.293" v="155" actId="26606"/>
          <ac:graphicFrameMkLst>
            <pc:docMk/>
            <pc:sldMk cId="1990053546" sldId="264"/>
            <ac:graphicFrameMk id="7" creationId="{323AE88A-F43F-482D-8CFA-24DF356EBD8E}"/>
          </ac:graphicFrameMkLst>
        </pc:graphicFrameChg>
      </pc:sldChg>
      <pc:sldChg chg="addSp delSp modSp new mod modClrScheme chgLayout">
        <pc:chgData name="cody myers" userId="a0af1f621f91f4af" providerId="LiveId" clId="{A9A20CDC-52DA-4182-A31E-A6C52A97EE9B}" dt="2020-08-04T03:11:16.115" v="673" actId="962"/>
        <pc:sldMkLst>
          <pc:docMk/>
          <pc:sldMk cId="4033939688" sldId="265"/>
        </pc:sldMkLst>
        <pc:spChg chg="mod ord">
          <ac:chgData name="cody myers" userId="a0af1f621f91f4af" providerId="LiveId" clId="{A9A20CDC-52DA-4182-A31E-A6C52A97EE9B}" dt="2020-08-04T03:08:21.325" v="640" actId="20577"/>
          <ac:spMkLst>
            <pc:docMk/>
            <pc:sldMk cId="4033939688" sldId="265"/>
            <ac:spMk id="2" creationId="{D776D066-7DC2-4B45-BF2F-1C4976EA19B3}"/>
          </ac:spMkLst>
        </pc:spChg>
        <pc:spChg chg="del mod ord">
          <ac:chgData name="cody myers" userId="a0af1f621f91f4af" providerId="LiveId" clId="{A9A20CDC-52DA-4182-A31E-A6C52A97EE9B}" dt="2020-08-04T02:49:47.089" v="156" actId="700"/>
          <ac:spMkLst>
            <pc:docMk/>
            <pc:sldMk cId="4033939688" sldId="265"/>
            <ac:spMk id="3" creationId="{2DC88C16-674B-4E1E-B1EE-B5299F51BF95}"/>
          </ac:spMkLst>
        </pc:spChg>
        <pc:spChg chg="del">
          <ac:chgData name="cody myers" userId="a0af1f621f91f4af" providerId="LiveId" clId="{A9A20CDC-52DA-4182-A31E-A6C52A97EE9B}" dt="2020-08-04T02:35:01.860" v="108"/>
          <ac:spMkLst>
            <pc:docMk/>
            <pc:sldMk cId="4033939688" sldId="265"/>
            <ac:spMk id="4" creationId="{F07A8880-7EC6-4E52-8646-86C8FE1B7193}"/>
          </ac:spMkLst>
        </pc:spChg>
        <pc:spChg chg="add del mod ord">
          <ac:chgData name="cody myers" userId="a0af1f621f91f4af" providerId="LiveId" clId="{A9A20CDC-52DA-4182-A31E-A6C52A97EE9B}" dt="2020-08-04T03:11:05.977" v="667" actId="931"/>
          <ac:spMkLst>
            <pc:docMk/>
            <pc:sldMk cId="4033939688" sldId="265"/>
            <ac:spMk id="6" creationId="{6DCFE744-D85D-49DD-AD9E-EAE689E32AE2}"/>
          </ac:spMkLst>
        </pc:spChg>
        <pc:spChg chg="add del mod">
          <ac:chgData name="cody myers" userId="a0af1f621f91f4af" providerId="LiveId" clId="{A9A20CDC-52DA-4182-A31E-A6C52A97EE9B}" dt="2020-08-04T03:11:14.540" v="671" actId="931"/>
          <ac:spMkLst>
            <pc:docMk/>
            <pc:sldMk cId="4033939688" sldId="265"/>
            <ac:spMk id="10" creationId="{20A798C8-4068-4D3D-84CE-BBA27F1BFC4E}"/>
          </ac:spMkLst>
        </pc:spChg>
        <pc:picChg chg="add del mod ord">
          <ac:chgData name="cody myers" userId="a0af1f621f91f4af" providerId="LiveId" clId="{A9A20CDC-52DA-4182-A31E-A6C52A97EE9B}" dt="2020-08-04T03:11:07.991" v="670" actId="478"/>
          <ac:picMkLst>
            <pc:docMk/>
            <pc:sldMk cId="4033939688" sldId="265"/>
            <ac:picMk id="5" creationId="{7B410C42-6A70-4DC9-8502-4E39C23F1C52}"/>
          </ac:picMkLst>
        </pc:picChg>
        <pc:picChg chg="add mod">
          <ac:chgData name="cody myers" userId="a0af1f621f91f4af" providerId="LiveId" clId="{A9A20CDC-52DA-4182-A31E-A6C52A97EE9B}" dt="2020-08-04T03:11:07.517" v="668" actId="27614"/>
          <ac:picMkLst>
            <pc:docMk/>
            <pc:sldMk cId="4033939688" sldId="265"/>
            <ac:picMk id="8" creationId="{F7F84871-A697-4E40-AD9C-CAF5C7966592}"/>
          </ac:picMkLst>
        </pc:picChg>
        <pc:picChg chg="add mod">
          <ac:chgData name="cody myers" userId="a0af1f621f91f4af" providerId="LiveId" clId="{A9A20CDC-52DA-4182-A31E-A6C52A97EE9B}" dt="2020-08-04T03:11:16.115" v="673" actId="962"/>
          <ac:picMkLst>
            <pc:docMk/>
            <pc:sldMk cId="4033939688" sldId="265"/>
            <ac:picMk id="12" creationId="{8170A96E-463F-4CED-9E3F-B6310F8B44D1}"/>
          </ac:picMkLst>
        </pc:picChg>
      </pc:sldChg>
      <pc:sldChg chg="modSp new mod">
        <pc:chgData name="cody myers" userId="a0af1f621f91f4af" providerId="LiveId" clId="{A9A20CDC-52DA-4182-A31E-A6C52A97EE9B}" dt="2020-08-04T03:24:36.559" v="694" actId="20577"/>
        <pc:sldMkLst>
          <pc:docMk/>
          <pc:sldMk cId="2503284111" sldId="266"/>
        </pc:sldMkLst>
        <pc:spChg chg="mod">
          <ac:chgData name="cody myers" userId="a0af1f621f91f4af" providerId="LiveId" clId="{A9A20CDC-52DA-4182-A31E-A6C52A97EE9B}" dt="2020-08-04T03:24:36.559" v="694" actId="20577"/>
          <ac:spMkLst>
            <pc:docMk/>
            <pc:sldMk cId="2503284111" sldId="266"/>
            <ac:spMk id="2" creationId="{047C9E75-3B00-4192-A5E8-1E2CEB7685DF}"/>
          </ac:spMkLst>
        </pc:spChg>
      </pc:sldChg>
      <pc:sldChg chg="modSp new mod">
        <pc:chgData name="cody myers" userId="a0af1f621f91f4af" providerId="LiveId" clId="{A9A20CDC-52DA-4182-A31E-A6C52A97EE9B}" dt="2020-08-04T02:59:21.948" v="626" actId="20577"/>
        <pc:sldMkLst>
          <pc:docMk/>
          <pc:sldMk cId="2007097537" sldId="267"/>
        </pc:sldMkLst>
        <pc:spChg chg="mod">
          <ac:chgData name="cody myers" userId="a0af1f621f91f4af" providerId="LiveId" clId="{A9A20CDC-52DA-4182-A31E-A6C52A97EE9B}" dt="2020-08-04T02:57:45.054" v="189" actId="20577"/>
          <ac:spMkLst>
            <pc:docMk/>
            <pc:sldMk cId="2007097537" sldId="267"/>
            <ac:spMk id="2" creationId="{8F164C06-4D7E-4BAE-90D2-146426EF4E45}"/>
          </ac:spMkLst>
        </pc:spChg>
        <pc:spChg chg="mod">
          <ac:chgData name="cody myers" userId="a0af1f621f91f4af" providerId="LiveId" clId="{A9A20CDC-52DA-4182-A31E-A6C52A97EE9B}" dt="2020-08-04T02:59:21.948" v="626" actId="20577"/>
          <ac:spMkLst>
            <pc:docMk/>
            <pc:sldMk cId="2007097537" sldId="267"/>
            <ac:spMk id="3" creationId="{43EF22B4-B009-47B6-84C2-9838A6329F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24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5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6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1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7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5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4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55F79-5AF0-4831-8CCF-7D6E2509C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4" r="9983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9ECF0-57E9-473C-8F3A-EA05911B7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DSC530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00EDB-7E84-4A91-B6B7-E660AACB6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Cody Myers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Bellevue University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Summer 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21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6152AB-DB4E-43E1-BE8B-9E2B5DE4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74329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729038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CF910-1647-4935-9456-EFBFF869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47730"/>
            <a:ext cx="10168128" cy="2052034"/>
          </a:xfrm>
        </p:spPr>
        <p:txBody>
          <a:bodyPr>
            <a:normAutofit/>
          </a:bodyPr>
          <a:lstStyle/>
          <a:p>
            <a:r>
              <a:rPr lang="en-US" sz="4800"/>
              <a:t>Statistical Summary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01050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23AE88A-F43F-482D-8CFA-24DF356EB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397307"/>
              </p:ext>
            </p:extLst>
          </p:nvPr>
        </p:nvGraphicFramePr>
        <p:xfrm>
          <a:off x="2008667" y="3241582"/>
          <a:ext cx="8381935" cy="27430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96601">
                  <a:extLst>
                    <a:ext uri="{9D8B030D-6E8A-4147-A177-3AD203B41FA5}">
                      <a16:colId xmlns:a16="http://schemas.microsoft.com/office/drawing/2014/main" val="165273177"/>
                    </a:ext>
                  </a:extLst>
                </a:gridCol>
                <a:gridCol w="1396601">
                  <a:extLst>
                    <a:ext uri="{9D8B030D-6E8A-4147-A177-3AD203B41FA5}">
                      <a16:colId xmlns:a16="http://schemas.microsoft.com/office/drawing/2014/main" val="4085751519"/>
                    </a:ext>
                  </a:extLst>
                </a:gridCol>
                <a:gridCol w="1396601">
                  <a:extLst>
                    <a:ext uri="{9D8B030D-6E8A-4147-A177-3AD203B41FA5}">
                      <a16:colId xmlns:a16="http://schemas.microsoft.com/office/drawing/2014/main" val="3297541648"/>
                    </a:ext>
                  </a:extLst>
                </a:gridCol>
                <a:gridCol w="1396601">
                  <a:extLst>
                    <a:ext uri="{9D8B030D-6E8A-4147-A177-3AD203B41FA5}">
                      <a16:colId xmlns:a16="http://schemas.microsoft.com/office/drawing/2014/main" val="166686773"/>
                    </a:ext>
                  </a:extLst>
                </a:gridCol>
                <a:gridCol w="1398930">
                  <a:extLst>
                    <a:ext uri="{9D8B030D-6E8A-4147-A177-3AD203B41FA5}">
                      <a16:colId xmlns:a16="http://schemas.microsoft.com/office/drawing/2014/main" val="1168558917"/>
                    </a:ext>
                  </a:extLst>
                </a:gridCol>
                <a:gridCol w="1396601">
                  <a:extLst>
                    <a:ext uri="{9D8B030D-6E8A-4147-A177-3AD203B41FA5}">
                      <a16:colId xmlns:a16="http://schemas.microsoft.com/office/drawing/2014/main" val="2684472503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endParaRPr lang="en-US" sz="1300" b="1">
                        <a:solidFill>
                          <a:srgbClr val="FFFFFF"/>
                        </a:solidFill>
                      </a:endParaRPr>
                    </a:p>
                  </a:txBody>
                  <a:tcPr marL="188394" marR="113036" marT="113036" marB="113036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poverty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religion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educat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prgoutcome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pregnum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6427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mean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219.226146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2.491062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12.664680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1.351088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3.698301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304385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min</a:t>
                      </a:r>
                    </a:p>
                  </a:txBody>
                  <a:tcPr marL="188394" marR="113036" marT="113036" marB="11303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7.000000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1.000000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9.000000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1.000000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1.000000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16405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max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500.000000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4.000000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19.000000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3.000000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19.000000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63242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median</a:t>
                      </a:r>
                    </a:p>
                  </a:txBody>
                  <a:tcPr marL="188394" marR="113036" marT="113036" marB="11303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180.000000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3.000000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12.000000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1.000000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3.000000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94047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skew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0.524108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-0.480107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0.424114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1.141946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1.617534</a:t>
                      </a:r>
                    </a:p>
                  </a:txBody>
                  <a:tcPr marL="188394" marR="113036" marT="113036" marB="11303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9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05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9E75-3B00-4192-A5E8-1E2CEB76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</a:t>
            </a:r>
            <a:r>
              <a:rPr lang="en-US"/>
              <a:t>and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4EDF-2839-4DC9-A900-586CBF61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8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4C06-4D7E-4BAE-90D2-146426EF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22B4-B009-47B6-84C2-9838A63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project, I am looking to take a deeper dive into the NSFG pregnancy data set. I would like to see if there is a relationship between a respondents socio-economic status, the outcomes of their pregnancies, and the number of times the respondents becomes pregnant.</a:t>
            </a:r>
          </a:p>
        </p:txBody>
      </p:sp>
    </p:spTree>
    <p:extLst>
      <p:ext uri="{BB962C8B-B14F-4D97-AF65-F5344CB8AC3E}">
        <p14:creationId xmlns:p14="http://schemas.microsoft.com/office/powerpoint/2010/main" val="200709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68BC-4531-4161-BE7B-C5D48C77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EC648-C83F-4145-8491-897D9CAC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variables chosen below are based on answering some questions I have regarding the NSFG data. I felt that we didn’t tap into wealth of data that this data source had to offer. I wanted to look at how much a person’s social life and upbringing had to do with the number of times someone became pregnant.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E45E18-17A9-41DB-B4E5-C7ABC4C6E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24094"/>
              </p:ext>
            </p:extLst>
          </p:nvPr>
        </p:nvGraphicFramePr>
        <p:xfrm>
          <a:off x="1973006" y="470763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565060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2270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caseid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poverty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0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religion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educat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7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pregoutcome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pregnum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85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47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4821-D511-4AB1-BBC5-D4566632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 (</a:t>
            </a:r>
            <a:r>
              <a:rPr lang="en-US" dirty="0" err="1"/>
              <a:t>cont.d</a:t>
            </a:r>
            <a:r>
              <a:rPr lang="en-US" dirty="0"/>
              <a:t>) - </a:t>
            </a:r>
            <a:r>
              <a:rPr lang="en-US" sz="3600" dirty="0"/>
              <a:t>Reasoning behind each variable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CE81-EF0D-4050-BC71-D934A74C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1700" dirty="0" err="1"/>
              <a:t>Caseid</a:t>
            </a:r>
            <a:r>
              <a:rPr lang="en-US" sz="1700" dirty="0"/>
              <a:t> </a:t>
            </a:r>
          </a:p>
          <a:p>
            <a:pPr lvl="2"/>
            <a:r>
              <a:rPr lang="en-US" sz="1500" dirty="0"/>
              <a:t>To be used for identifying unique records in the data set.</a:t>
            </a:r>
          </a:p>
          <a:p>
            <a:pPr lvl="1"/>
            <a:r>
              <a:rPr lang="en-US" sz="1700" dirty="0"/>
              <a:t>Poverty</a:t>
            </a:r>
          </a:p>
          <a:p>
            <a:pPr lvl="2"/>
            <a:r>
              <a:rPr lang="en-US" sz="1500" dirty="0"/>
              <a:t>This will be used to understand the economic status of those involved in the study.</a:t>
            </a:r>
          </a:p>
          <a:p>
            <a:pPr lvl="1"/>
            <a:r>
              <a:rPr lang="en-US" sz="1700" dirty="0"/>
              <a:t>Religion</a:t>
            </a:r>
          </a:p>
          <a:p>
            <a:pPr lvl="2"/>
            <a:r>
              <a:rPr lang="en-US" sz="1500" dirty="0"/>
              <a:t>Determines the religious affiliation of the respondent (if any).</a:t>
            </a:r>
          </a:p>
          <a:p>
            <a:pPr lvl="1"/>
            <a:r>
              <a:rPr lang="en-US" sz="1900" dirty="0" err="1"/>
              <a:t>Educat</a:t>
            </a:r>
            <a:endParaRPr lang="en-US" sz="1900" dirty="0"/>
          </a:p>
          <a:p>
            <a:pPr lvl="2"/>
            <a:r>
              <a:rPr lang="en-US" sz="1500" dirty="0"/>
              <a:t>Number of years the respondent has had of formal education.</a:t>
            </a:r>
          </a:p>
          <a:p>
            <a:pPr lvl="1"/>
            <a:r>
              <a:rPr lang="en-US" sz="1900" dirty="0" err="1"/>
              <a:t>Prgoutcome</a:t>
            </a:r>
            <a:endParaRPr lang="en-US" sz="1900" dirty="0"/>
          </a:p>
          <a:p>
            <a:pPr lvl="2"/>
            <a:r>
              <a:rPr lang="en-US" sz="1500" dirty="0"/>
              <a:t>The success or failure of a pregnancy.</a:t>
            </a:r>
          </a:p>
          <a:p>
            <a:pPr lvl="1"/>
            <a:r>
              <a:rPr lang="en-US" sz="1900" dirty="0" err="1"/>
              <a:t>Pregnum</a:t>
            </a:r>
            <a:endParaRPr lang="en-US" sz="1900" dirty="0"/>
          </a:p>
          <a:p>
            <a:pPr lvl="2"/>
            <a:r>
              <a:rPr lang="en-US" sz="1500" dirty="0"/>
              <a:t>The number of times the respondent has been pregnant.</a:t>
            </a:r>
          </a:p>
          <a:p>
            <a:pPr lvl="1"/>
            <a:endParaRPr lang="en-US" sz="20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6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D066-7DC2-4B45-BF2F-1C4976EA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Poverty Variable Histogram and PMF plot</a:t>
            </a:r>
          </a:p>
        </p:txBody>
      </p:sp>
      <p:pic>
        <p:nvPicPr>
          <p:cNvPr id="8" name="Content Placeholder 7" descr="A close up of a fence&#10;&#10;Description automatically generated">
            <a:extLst>
              <a:ext uri="{FF2B5EF4-FFF2-40B4-BE49-F238E27FC236}">
                <a16:creationId xmlns:a16="http://schemas.microsoft.com/office/drawing/2014/main" id="{F7F84871-A697-4E40-AD9C-CAF5C79665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747" y="2749985"/>
            <a:ext cx="4801694" cy="3150318"/>
          </a:xfr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70A96E-463F-4CED-9E3F-B6310F8B44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2662513"/>
            <a:ext cx="4937125" cy="3325261"/>
          </a:xfrm>
        </p:spPr>
      </p:pic>
    </p:spTree>
    <p:extLst>
      <p:ext uri="{BB962C8B-B14F-4D97-AF65-F5344CB8AC3E}">
        <p14:creationId xmlns:p14="http://schemas.microsoft.com/office/powerpoint/2010/main" val="403393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1B2B-23FC-460F-AB06-F320AFBE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Religion Variable Histogram and PMF plot</a:t>
            </a: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20CEBC-CD6C-4942-9F29-D3E5B00EFC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2687768"/>
            <a:ext cx="4937125" cy="3274751"/>
          </a:xfrm>
        </p:spPr>
      </p:pic>
      <p:pic>
        <p:nvPicPr>
          <p:cNvPr id="12" name="Content Placeholder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60D2276-2234-42AB-ABE8-0D015C0C4D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855" y="2749985"/>
            <a:ext cx="4725477" cy="3150318"/>
          </a:xfrm>
        </p:spPr>
      </p:pic>
    </p:spTree>
    <p:extLst>
      <p:ext uri="{BB962C8B-B14F-4D97-AF65-F5344CB8AC3E}">
        <p14:creationId xmlns:p14="http://schemas.microsoft.com/office/powerpoint/2010/main" val="403234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28B0-C7B5-40C1-A325-00CA24CD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Education Variable Histogram and PMF plot</a:t>
            </a: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EA7375-C294-4B5B-8F8C-44EA40C998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2687768"/>
            <a:ext cx="4937125" cy="3274751"/>
          </a:xfr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F4DBAF-A262-44BF-8567-0820B27189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90" y="2749985"/>
            <a:ext cx="4865208" cy="3150318"/>
          </a:xfrm>
        </p:spPr>
      </p:pic>
    </p:spTree>
    <p:extLst>
      <p:ext uri="{BB962C8B-B14F-4D97-AF65-F5344CB8AC3E}">
        <p14:creationId xmlns:p14="http://schemas.microsoft.com/office/powerpoint/2010/main" val="348957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A669-69B9-4F2E-A0AB-C7D3B5E5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Pregoutcome</a:t>
            </a:r>
            <a:r>
              <a:rPr lang="en-US" dirty="0"/>
              <a:t> Variable Histogram and PMF plot</a:t>
            </a: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15A873-6221-43EA-B601-7DE244E2A4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2687768"/>
            <a:ext cx="4937125" cy="3274751"/>
          </a:xfrm>
        </p:spPr>
      </p:pic>
      <p:pic>
        <p:nvPicPr>
          <p:cNvPr id="12" name="Content Placeholder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A59DB87-CB95-4416-876B-3DAF7E7DD6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855" y="2737282"/>
            <a:ext cx="4725477" cy="3175724"/>
          </a:xfrm>
        </p:spPr>
      </p:pic>
    </p:spTree>
    <p:extLst>
      <p:ext uri="{BB962C8B-B14F-4D97-AF65-F5344CB8AC3E}">
        <p14:creationId xmlns:p14="http://schemas.microsoft.com/office/powerpoint/2010/main" val="81061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0EB4-2442-41D8-ABF1-0B4E0DAF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Pregnum</a:t>
            </a:r>
            <a:r>
              <a:rPr lang="en-US" dirty="0"/>
              <a:t> Variable Histogram and PMF plot</a:t>
            </a: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3A9F72-757B-44C2-A2C2-A36BC22D40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2708236"/>
            <a:ext cx="4937125" cy="3233816"/>
          </a:xfr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DD5776-487E-4CF8-BF38-593E3B1E14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41" y="2749985"/>
            <a:ext cx="4852506" cy="3150318"/>
          </a:xfrm>
        </p:spPr>
      </p:pic>
    </p:spTree>
    <p:extLst>
      <p:ext uri="{BB962C8B-B14F-4D97-AF65-F5344CB8AC3E}">
        <p14:creationId xmlns:p14="http://schemas.microsoft.com/office/powerpoint/2010/main" val="17996035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412426"/>
      </a:dk2>
      <a:lt2>
        <a:srgbClr val="E2E6E8"/>
      </a:lt2>
      <a:accent1>
        <a:srgbClr val="C3784D"/>
      </a:accent1>
      <a:accent2>
        <a:srgbClr val="B13B41"/>
      </a:accent2>
      <a:accent3>
        <a:srgbClr val="C34D84"/>
      </a:accent3>
      <a:accent4>
        <a:srgbClr val="B13BA3"/>
      </a:accent4>
      <a:accent5>
        <a:srgbClr val="A04DC3"/>
      </a:accent5>
      <a:accent6>
        <a:srgbClr val="6545B5"/>
      </a:accent6>
      <a:hlink>
        <a:srgbClr val="3C8AB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DSC530 Final Project</vt:lpstr>
      <vt:lpstr>Question</vt:lpstr>
      <vt:lpstr>Variables</vt:lpstr>
      <vt:lpstr>Variables (cont.d) - Reasoning behind each variable </vt:lpstr>
      <vt:lpstr>Poverty Variable Histogram and PMF plot</vt:lpstr>
      <vt:lpstr>Religion Variable Histogram and PMF plot</vt:lpstr>
      <vt:lpstr>Education Variable Histogram and PMF plot</vt:lpstr>
      <vt:lpstr>Pregoutcome Variable Histogram and PMF plot</vt:lpstr>
      <vt:lpstr>Pregnum Variable Histogram and PMF plot</vt:lpstr>
      <vt:lpstr>Statistical Summary</vt:lpstr>
      <vt:lpstr>CDF and understanding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DSC530 Final Project</dc:title>
  <dc:creator>cody myers</dc:creator>
  <cp:lastModifiedBy>cody myers</cp:lastModifiedBy>
  <cp:revision>1</cp:revision>
  <dcterms:created xsi:type="dcterms:W3CDTF">2020-08-04T02:49:37Z</dcterms:created>
  <dcterms:modified xsi:type="dcterms:W3CDTF">2020-08-04T03:24:56Z</dcterms:modified>
</cp:coreProperties>
</file>