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66" r:id="rId6"/>
    <p:sldId id="265" r:id="rId7"/>
    <p:sldId id="268" r:id="rId8"/>
    <p:sldId id="267" r:id="rId9"/>
    <p:sldId id="260" r:id="rId10"/>
    <p:sldId id="262" r:id="rId11"/>
    <p:sldId id="258" r:id="rId12"/>
    <p:sldId id="259" r:id="rId13"/>
    <p:sldId id="261" r:id="rId14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67" d="100"/>
          <a:sy n="67" d="100"/>
        </p:scale>
        <p:origin x="1188" y="60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Presenter/s Name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Date </a:t>
            </a:r>
            <a:r>
              <a:rPr lang="en-GB" dirty="0" smtClean="0"/>
              <a:t>00/00/00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Body </a:t>
            </a:r>
            <a:r>
              <a:rPr lang="en-GB" dirty="0" smtClean="0"/>
              <a:t>text</a:t>
            </a:r>
            <a:endParaRPr lang="en-GB" dirty="0" smtClean="0"/>
          </a:p>
          <a:p>
            <a:r>
              <a:rPr lang="en-GB" dirty="0" smtClean="0"/>
              <a:t>Body </a:t>
            </a:r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</a:t>
            </a:r>
            <a:r>
              <a:rPr lang="en-GB" dirty="0" smtClean="0"/>
              <a:t>1</a:t>
            </a:r>
            <a:endParaRPr lang="en-GB" dirty="0"/>
          </a:p>
          <a:p>
            <a:pPr lvl="1"/>
            <a:r>
              <a:rPr lang="en-GB" dirty="0"/>
              <a:t>Level </a:t>
            </a:r>
            <a:r>
              <a:rPr lang="en-GB" dirty="0" smtClean="0"/>
              <a:t>2</a:t>
            </a:r>
            <a:endParaRPr lang="en-GB" dirty="0"/>
          </a:p>
          <a:p>
            <a:pPr lvl="1"/>
            <a:r>
              <a:rPr lang="en-GB" dirty="0"/>
              <a:t>Level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Implementation </a:t>
            </a:r>
            <a:r>
              <a:rPr lang="en-GB" dirty="0" smtClean="0"/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Demo of Artefact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79143" y="1630838"/>
            <a:ext cx="4400550" cy="2031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E" dirty="0"/>
              <a:t>The items listed in this template are a suggestion of points to cover in your presentation. Some slide titles may fit your presentation; others may have to be replaced or deleted. You have to make this your own and reflect in the presentation your work during the final year project.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&amp; Related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Basis for your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Review of projects that investigated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GB" dirty="0" smtClean="0"/>
              <a:t> 	issues similar to your own project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Issues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Project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Diagrams</a:t>
            </a:r>
          </a:p>
          <a:p>
            <a:pPr lvl="1"/>
            <a:r>
              <a:rPr lang="en-GB" dirty="0" smtClean="0"/>
              <a:t>Resolution of diagrams should be adequate i.e. lines should not be blurred, fonts should be easily readable</a:t>
            </a:r>
          </a:p>
          <a:p>
            <a:pPr lvl="1"/>
            <a:r>
              <a:rPr lang="en-GB" dirty="0" smtClean="0"/>
              <a:t>Axes on graphs should have names and units</a:t>
            </a:r>
          </a:p>
          <a:p>
            <a:pPr lvl="1"/>
            <a:r>
              <a:rPr lang="en-GB" dirty="0" smtClean="0"/>
              <a:t>Graphs should have legends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</a:p>
          <a:p>
            <a:endParaRPr lang="en-GB" dirty="0"/>
          </a:p>
          <a:p>
            <a:r>
              <a:rPr lang="en-GB" dirty="0" smtClean="0"/>
              <a:t>Reflection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 smtClean="0"/>
              <a:t>Questions 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46</TotalTime>
  <Words>157</Words>
  <Application>Microsoft Office PowerPoint</Application>
  <PresentationFormat>On-screen Show 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Trinity_PPT_Calibri_Option1</vt:lpstr>
      <vt:lpstr>PowerPoint Presentation</vt:lpstr>
      <vt:lpstr>Overview</vt:lpstr>
      <vt:lpstr>Background &amp; Related Work</vt:lpstr>
      <vt:lpstr>Design</vt:lpstr>
      <vt:lpstr>Implementation Issues</vt:lpstr>
      <vt:lpstr>Demo of Project</vt:lpstr>
      <vt:lpstr>Evaluation</vt:lpstr>
      <vt:lpstr>Conclusions</vt:lpstr>
      <vt:lpstr>Questions ?</vt:lpstr>
      <vt:lpstr>Thank You</vt:lpstr>
      <vt:lpstr>Title</vt:lpstr>
      <vt:lpstr>Title</vt:lpstr>
      <vt:lpstr>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sweber</cp:lastModifiedBy>
  <cp:revision>9</cp:revision>
  <cp:lastPrinted>2014-12-16T10:33:11Z</cp:lastPrinted>
  <dcterms:created xsi:type="dcterms:W3CDTF">2015-04-21T16:55:16Z</dcterms:created>
  <dcterms:modified xsi:type="dcterms:W3CDTF">2015-08-31T16:13:42Z</dcterms:modified>
</cp:coreProperties>
</file>