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bvuto Yesaya" userId="d6e925985346799a" providerId="LiveId" clId="{A41E4D83-961B-4FB4-8710-CDC3F6563861}"/>
    <pc:docChg chg="modSld">
      <pc:chgData name="Mabvuto Yesaya" userId="d6e925985346799a" providerId="LiveId" clId="{A41E4D83-961B-4FB4-8710-CDC3F6563861}" dt="2025-06-08T07:42:54.537" v="5" actId="164"/>
      <pc:docMkLst>
        <pc:docMk/>
      </pc:docMkLst>
      <pc:sldChg chg="addSp delSp modSp mod">
        <pc:chgData name="Mabvuto Yesaya" userId="d6e925985346799a" providerId="LiveId" clId="{A41E4D83-961B-4FB4-8710-CDC3F6563861}" dt="2025-06-08T07:42:54.537" v="5" actId="164"/>
        <pc:sldMkLst>
          <pc:docMk/>
          <pc:sldMk cId="2729581008" sldId="256"/>
        </pc:sldMkLst>
        <pc:spChg chg="mod topLvl">
          <ac:chgData name="Mabvuto Yesaya" userId="d6e925985346799a" providerId="LiveId" clId="{A41E4D83-961B-4FB4-8710-CDC3F6563861}" dt="2025-06-08T07:42:54.537" v="5" actId="164"/>
          <ac:spMkLst>
            <pc:docMk/>
            <pc:sldMk cId="2729581008" sldId="256"/>
            <ac:spMk id="8" creationId="{B70BED4F-B610-4686-333D-F2F96A4A80BE}"/>
          </ac:spMkLst>
        </pc:spChg>
        <pc:spChg chg="mod topLvl">
          <ac:chgData name="Mabvuto Yesaya" userId="d6e925985346799a" providerId="LiveId" clId="{A41E4D83-961B-4FB4-8710-CDC3F6563861}" dt="2025-06-08T07:42:54.537" v="5" actId="164"/>
          <ac:spMkLst>
            <pc:docMk/>
            <pc:sldMk cId="2729581008" sldId="256"/>
            <ac:spMk id="11" creationId="{AE19ABDA-37D1-EC5C-D5EB-13359AA3AF7E}"/>
          </ac:spMkLst>
        </pc:spChg>
        <pc:spChg chg="mod topLvl">
          <ac:chgData name="Mabvuto Yesaya" userId="d6e925985346799a" providerId="LiveId" clId="{A41E4D83-961B-4FB4-8710-CDC3F6563861}" dt="2025-06-08T07:42:54.537" v="5" actId="164"/>
          <ac:spMkLst>
            <pc:docMk/>
            <pc:sldMk cId="2729581008" sldId="256"/>
            <ac:spMk id="12" creationId="{1054A10A-DCEA-3B5E-6A0C-473F3421BADC}"/>
          </ac:spMkLst>
        </pc:spChg>
        <pc:spChg chg="mod topLvl">
          <ac:chgData name="Mabvuto Yesaya" userId="d6e925985346799a" providerId="LiveId" clId="{A41E4D83-961B-4FB4-8710-CDC3F6563861}" dt="2025-06-08T07:42:54.537" v="5" actId="164"/>
          <ac:spMkLst>
            <pc:docMk/>
            <pc:sldMk cId="2729581008" sldId="256"/>
            <ac:spMk id="13" creationId="{393D6269-5E36-F3ED-4FF4-75E10DD22247}"/>
          </ac:spMkLst>
        </pc:spChg>
        <pc:spChg chg="mod topLvl">
          <ac:chgData name="Mabvuto Yesaya" userId="d6e925985346799a" providerId="LiveId" clId="{A41E4D83-961B-4FB4-8710-CDC3F6563861}" dt="2025-06-08T07:42:54.537" v="5" actId="164"/>
          <ac:spMkLst>
            <pc:docMk/>
            <pc:sldMk cId="2729581008" sldId="256"/>
            <ac:spMk id="14" creationId="{81DDDC9A-C9B3-72F5-8133-64500A311162}"/>
          </ac:spMkLst>
        </pc:spChg>
        <pc:spChg chg="mod topLvl">
          <ac:chgData name="Mabvuto Yesaya" userId="d6e925985346799a" providerId="LiveId" clId="{A41E4D83-961B-4FB4-8710-CDC3F6563861}" dt="2025-06-08T07:42:54.537" v="5" actId="164"/>
          <ac:spMkLst>
            <pc:docMk/>
            <pc:sldMk cId="2729581008" sldId="256"/>
            <ac:spMk id="15" creationId="{78F35C47-C301-0D37-34BC-62A2363F1AB2}"/>
          </ac:spMkLst>
        </pc:spChg>
        <pc:spChg chg="mod topLvl">
          <ac:chgData name="Mabvuto Yesaya" userId="d6e925985346799a" providerId="LiveId" clId="{A41E4D83-961B-4FB4-8710-CDC3F6563861}" dt="2025-06-08T07:42:54.537" v="5" actId="164"/>
          <ac:spMkLst>
            <pc:docMk/>
            <pc:sldMk cId="2729581008" sldId="256"/>
            <ac:spMk id="16" creationId="{0B978061-F354-F133-BA40-2FFDE641B84D}"/>
          </ac:spMkLst>
        </pc:spChg>
        <pc:spChg chg="mod topLvl">
          <ac:chgData name="Mabvuto Yesaya" userId="d6e925985346799a" providerId="LiveId" clId="{A41E4D83-961B-4FB4-8710-CDC3F6563861}" dt="2025-06-08T07:42:54.537" v="5" actId="164"/>
          <ac:spMkLst>
            <pc:docMk/>
            <pc:sldMk cId="2729581008" sldId="256"/>
            <ac:spMk id="17" creationId="{08FA19DD-E130-4758-CD93-76354E79817D}"/>
          </ac:spMkLst>
        </pc:spChg>
        <pc:spChg chg="mod topLvl">
          <ac:chgData name="Mabvuto Yesaya" userId="d6e925985346799a" providerId="LiveId" clId="{A41E4D83-961B-4FB4-8710-CDC3F6563861}" dt="2025-06-08T07:42:54.537" v="5" actId="164"/>
          <ac:spMkLst>
            <pc:docMk/>
            <pc:sldMk cId="2729581008" sldId="256"/>
            <ac:spMk id="18" creationId="{39D43B8A-0803-1B4E-1877-1E2F3AFE9F0B}"/>
          </ac:spMkLst>
        </pc:spChg>
        <pc:spChg chg="mod topLvl">
          <ac:chgData name="Mabvuto Yesaya" userId="d6e925985346799a" providerId="LiveId" clId="{A41E4D83-961B-4FB4-8710-CDC3F6563861}" dt="2025-06-08T07:42:54.537" v="5" actId="164"/>
          <ac:spMkLst>
            <pc:docMk/>
            <pc:sldMk cId="2729581008" sldId="256"/>
            <ac:spMk id="19" creationId="{61A4105A-AA14-367F-38BA-D18728A662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F2ED-BD06-FA48-9975-E3FEED9E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DEA5-0CD6-8DD5-FC41-ECFAC6890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41309-D030-5532-6E62-1CF53DCE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A51-1ECD-4BF7-94D0-29B64ACE76DC}" type="datetimeFigureOut">
              <a:rPr lang="LID4096" smtClean="0"/>
              <a:t>06/08/2025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6AAAA-2D15-83D8-4AD7-C4595FD3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EE86D-EA80-EC62-B207-A66ABC86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991-1F0F-4C7C-AD12-FF94BDB233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211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4CAC-EA3D-98A8-C5BE-DA774934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47401-A9C5-08C8-A4C2-C82947255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B578B-8016-E09F-2775-4293BDE0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A51-1ECD-4BF7-94D0-29B64ACE76DC}" type="datetimeFigureOut">
              <a:rPr lang="LID4096" smtClean="0"/>
              <a:t>06/08/2025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286AD-0132-A0EE-D84C-0BA519D4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70569-A391-B5F1-BD27-C8A62642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991-1F0F-4C7C-AD12-FF94BDB233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344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31CB2-1BA2-E35B-58E7-2982608C1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F6B83-2938-4100-690D-9CE1BBDD8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A9C81-6675-C041-CA89-64A19CEA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A51-1ECD-4BF7-94D0-29B64ACE76DC}" type="datetimeFigureOut">
              <a:rPr lang="LID4096" smtClean="0"/>
              <a:t>06/08/2025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FCAB3-E820-DA6A-A8C0-900B5125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5770C-83C6-7B87-A8A6-D284E595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991-1F0F-4C7C-AD12-FF94BDB233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632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2FEA-ED96-EA23-154E-AFDF954B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FBC9-106A-1D36-71E3-B58925A8B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0DA75-C0EF-9225-A211-69CF5354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A51-1ECD-4BF7-94D0-29B64ACE76DC}" type="datetimeFigureOut">
              <a:rPr lang="LID4096" smtClean="0"/>
              <a:t>06/08/2025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3AA97-51D0-0A80-297F-B36AB8CB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41B21-4C0F-A96D-74C0-1B99E765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991-1F0F-4C7C-AD12-FF94BDB233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619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E06B-F99C-7B69-C065-A71D790F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73CBE-11C8-1DEF-63BD-B4C4E181B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F6478-46BC-914C-1C03-63A85394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A51-1ECD-4BF7-94D0-29B64ACE76DC}" type="datetimeFigureOut">
              <a:rPr lang="LID4096" smtClean="0"/>
              <a:t>06/08/2025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A04B8-8375-3017-8CE1-C0C91F9D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54173-46F6-92E9-C7D0-C8069308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991-1F0F-4C7C-AD12-FF94BDB233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145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C485-08CF-29BC-D8CD-4218E32F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2DD8E-E821-6D97-B58F-76E1F8CF7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18EFB-5E7F-4A80-C128-0E331DB4B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234F2-D147-E551-6649-EECDEE4C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A51-1ECD-4BF7-94D0-29B64ACE76DC}" type="datetimeFigureOut">
              <a:rPr lang="LID4096" smtClean="0"/>
              <a:t>06/08/2025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F3DB8-B80F-07DA-DF77-78B90860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D0E1C-F597-41CC-A47D-B4CC673E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991-1F0F-4C7C-AD12-FF94BDB233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981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6C22-AA71-4CC9-86F5-814F4AF9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5D053-147E-DD83-2D38-0DD3DD0ED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E8BAA-A5EA-665D-7853-6BD798060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F3837-FDFB-D512-0E6E-0B3E6D98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07216-7456-654B-D178-96BCE713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F769A-1974-93E2-8E5F-F43C4606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A51-1ECD-4BF7-94D0-29B64ACE76DC}" type="datetimeFigureOut">
              <a:rPr lang="LID4096" smtClean="0"/>
              <a:t>06/08/2025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9CA6F-2566-A69F-74CB-3AF7E22A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57EB8-E41B-36EB-E392-D593C08F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991-1F0F-4C7C-AD12-FF94BDB233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029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9FBF-96E5-7695-6776-7747A1AE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627E3-5E2B-D78B-173C-704963DC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A51-1ECD-4BF7-94D0-29B64ACE76DC}" type="datetimeFigureOut">
              <a:rPr lang="LID4096" smtClean="0"/>
              <a:t>06/08/2025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06ED5-7CD3-6BDF-4576-FFA0475A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07AA6-FBB5-795F-38D0-5833DD2C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991-1F0F-4C7C-AD12-FF94BDB233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236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668B4-6DA2-0DE5-FFC0-49BC04BE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A51-1ECD-4BF7-94D0-29B64ACE76DC}" type="datetimeFigureOut">
              <a:rPr lang="LID4096" smtClean="0"/>
              <a:t>06/08/2025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0584B-16B9-2890-E883-5BD230C1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06FC8-61F1-A62F-8292-038863A1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991-1F0F-4C7C-AD12-FF94BDB233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768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4B43-17DE-9546-34D2-2B99FC53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3D2D-672D-3B45-CF18-6435CFB8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52561-CA43-2529-027A-1F37161D6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AB179-C538-1578-BBF7-B40086B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A51-1ECD-4BF7-94D0-29B64ACE76DC}" type="datetimeFigureOut">
              <a:rPr lang="LID4096" smtClean="0"/>
              <a:t>06/08/2025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74809-B00D-19CF-7AF7-537E6226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93D6F-8C8D-5301-3FFF-28F986D4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991-1F0F-4C7C-AD12-FF94BDB233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976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ADE-A3A9-B9EE-47DE-65CB2E4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8CFD5-2353-F020-B38B-5CD770753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87190-1EEA-0A86-BE29-E2586DCF1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F01E5-F45C-65E0-E718-A7C00DFA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A51-1ECD-4BF7-94D0-29B64ACE76DC}" type="datetimeFigureOut">
              <a:rPr lang="LID4096" smtClean="0"/>
              <a:t>06/08/2025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281FC-8642-56A1-4D24-63D6345F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B4D26-5F26-3C36-C456-893AAF59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7E991-1F0F-4C7C-AD12-FF94BDB233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917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C7028-3F0D-F4BE-A14A-3EEFC105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8797A-F405-D622-C8DD-7855CF902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9CAB2-0685-83F9-C9AD-CAF98CBEB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16A51-1ECD-4BF7-94D0-29B64ACE76DC}" type="datetimeFigureOut">
              <a:rPr lang="LID4096" smtClean="0"/>
              <a:t>06/08/2025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E266-ED76-72BB-A123-AB5D0AA14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28EB8-9C85-72C0-C8DF-C1B8AAED6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7E991-1F0F-4C7C-AD12-FF94BDB233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788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CA9E30-5584-3532-BB0D-A42293150447}"/>
              </a:ext>
            </a:extLst>
          </p:cNvPr>
          <p:cNvGrpSpPr/>
          <p:nvPr/>
        </p:nvGrpSpPr>
        <p:grpSpPr>
          <a:xfrm>
            <a:off x="847976" y="56858"/>
            <a:ext cx="9807790" cy="6744284"/>
            <a:chOff x="847976" y="56858"/>
            <a:chExt cx="9807790" cy="67442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030DE7D-3C2D-3C13-0241-014F64A10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976" y="56858"/>
              <a:ext cx="9807790" cy="674428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0BED4F-B610-4686-333D-F2F96A4A80BE}"/>
                </a:ext>
              </a:extLst>
            </p:cNvPr>
            <p:cNvSpPr txBox="1"/>
            <p:nvPr/>
          </p:nvSpPr>
          <p:spPr>
            <a:xfrm>
              <a:off x="9829857" y="4778154"/>
              <a:ext cx="688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55%</a:t>
              </a:r>
              <a:endParaRPr lang="LID4096" sz="20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19ABDA-37D1-EC5C-D5EB-13359AA3AF7E}"/>
                </a:ext>
              </a:extLst>
            </p:cNvPr>
            <p:cNvSpPr txBox="1"/>
            <p:nvPr/>
          </p:nvSpPr>
          <p:spPr>
            <a:xfrm>
              <a:off x="6172144" y="1939986"/>
              <a:ext cx="688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33%</a:t>
              </a:r>
              <a:endParaRPr lang="LID4096" sz="20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54A10A-DCEA-3B5E-6A0C-473F3421BADC}"/>
                </a:ext>
              </a:extLst>
            </p:cNvPr>
            <p:cNvSpPr txBox="1"/>
            <p:nvPr/>
          </p:nvSpPr>
          <p:spPr>
            <a:xfrm>
              <a:off x="3433858" y="940505"/>
              <a:ext cx="688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1%</a:t>
              </a:r>
              <a:endParaRPr lang="LID4096" sz="20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3D6269-5E36-F3ED-4FF4-75E10DD22247}"/>
                </a:ext>
              </a:extLst>
            </p:cNvPr>
            <p:cNvSpPr txBox="1"/>
            <p:nvPr/>
          </p:nvSpPr>
          <p:spPr>
            <a:xfrm>
              <a:off x="6516387" y="4712701"/>
              <a:ext cx="688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9%</a:t>
              </a:r>
              <a:endParaRPr lang="LID4096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DDDC9A-C9B3-72F5-8133-64500A311162}"/>
                </a:ext>
              </a:extLst>
            </p:cNvPr>
            <p:cNvSpPr txBox="1"/>
            <p:nvPr/>
          </p:nvSpPr>
          <p:spPr>
            <a:xfrm>
              <a:off x="3011071" y="940505"/>
              <a:ext cx="688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2%</a:t>
              </a:r>
              <a:endParaRPr lang="LID4096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F35C47-C301-0D37-34BC-62A2363F1AB2}"/>
                </a:ext>
              </a:extLst>
            </p:cNvPr>
            <p:cNvSpPr txBox="1"/>
            <p:nvPr/>
          </p:nvSpPr>
          <p:spPr>
            <a:xfrm>
              <a:off x="847976" y="4032381"/>
              <a:ext cx="688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4%</a:t>
              </a:r>
              <a:endParaRPr lang="LID4096" sz="20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978061-F354-F133-BA40-2FFDE641B84D}"/>
                </a:ext>
              </a:extLst>
            </p:cNvPr>
            <p:cNvSpPr txBox="1"/>
            <p:nvPr/>
          </p:nvSpPr>
          <p:spPr>
            <a:xfrm>
              <a:off x="4367925" y="4912756"/>
              <a:ext cx="688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64%</a:t>
              </a:r>
              <a:endParaRPr lang="LID4096" sz="20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FA19DD-E130-4758-CD93-76354E79817D}"/>
                </a:ext>
              </a:extLst>
            </p:cNvPr>
            <p:cNvSpPr txBox="1"/>
            <p:nvPr/>
          </p:nvSpPr>
          <p:spPr>
            <a:xfrm>
              <a:off x="1152776" y="1663731"/>
              <a:ext cx="688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28%</a:t>
              </a:r>
              <a:endParaRPr lang="LID4096" sz="20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D43B8A-0803-1B4E-1877-1E2F3AFE9F0B}"/>
                </a:ext>
              </a:extLst>
            </p:cNvPr>
            <p:cNvSpPr txBox="1"/>
            <p:nvPr/>
          </p:nvSpPr>
          <p:spPr>
            <a:xfrm>
              <a:off x="7988709" y="946945"/>
              <a:ext cx="688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1%</a:t>
              </a:r>
              <a:endParaRPr lang="LID4096" sz="20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4105A-AA14-367F-38BA-D18728A6624D}"/>
                </a:ext>
              </a:extLst>
            </p:cNvPr>
            <p:cNvSpPr txBox="1"/>
            <p:nvPr/>
          </p:nvSpPr>
          <p:spPr>
            <a:xfrm>
              <a:off x="8834283" y="921185"/>
              <a:ext cx="688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1%</a:t>
              </a:r>
              <a:endParaRPr lang="LID4096" sz="20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590D11-4C56-BF0D-15DC-568364040406}"/>
                </a:ext>
              </a:extLst>
            </p:cNvPr>
            <p:cNvSpPr txBox="1"/>
            <p:nvPr/>
          </p:nvSpPr>
          <p:spPr>
            <a:xfrm>
              <a:off x="8411496" y="934065"/>
              <a:ext cx="688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2%</a:t>
              </a:r>
              <a:endParaRPr lang="LID4096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2958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Author</dc:creator>
  <cp:lastModifiedBy>Author</cp:lastModifiedBy>
  <cp:revision>1</cp:revision>
  <dcterms:created xsi:type="dcterms:W3CDTF">2025-06-07T12:30:15Z</dcterms:created>
  <dcterms:modified xsi:type="dcterms:W3CDTF">2025-06-08T11:12:20Z</dcterms:modified>
</cp:coreProperties>
</file>