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8"/>
    <p:restoredTop sz="94599"/>
  </p:normalViewPr>
  <p:slideViewPr>
    <p:cSldViewPr snapToGrid="0" snapToObjects="1">
      <p:cViewPr varScale="1">
        <p:scale>
          <a:sx n="94" d="100"/>
          <a:sy n="94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F254-C3F3-D740-B132-42CFED4BE595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0345B-8385-ED4D-A21B-487236D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4E34-7394-444E-B34D-E3CB621D7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8D79-D483-E34B-99E1-8C3DB97E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A36E1-B8C7-6742-B9B7-3A2CD723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A0B4-6234-BC4D-B411-5C280A35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08B1-B20D-9F4E-8B5C-6070E0F8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6ED7-4670-F74E-8A7C-73FBD77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2D66D-A1C2-3F46-9581-53BF21AC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4BC4-44E0-6B4E-B52F-3895ED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A318-5BA6-7549-B7C4-1276C78C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AC90-1E26-8A4A-A322-CFB9F9D2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EBF5C-6F3A-4F48-986C-3B3D33502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6D68F-1CD2-464C-A88E-69BE8EB6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F7F8-CFDA-0F49-9A63-D1CE7208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DECC-CDD5-D646-A9B7-51634F46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E648-45A2-C649-ADA5-7964AEE3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96B9-2826-C845-B61D-447C2A0E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96BF-FAC2-E34F-AA6C-0882B3AD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6F35-D283-5F43-8EFC-AF7A611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430E-8D75-624D-B702-239FFB57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23E8-BE94-DA41-8808-AFFBAF46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4843-1A15-9742-8D39-5D59BA6F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C729-E016-F54B-AB74-DE2E4B9C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5724-F6EE-4840-B316-186113D9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8BD1-6F0A-A64A-A4EB-53EB2F5E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C7E2-9627-E94C-98FF-8BCBD5CB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FBF-E1CB-6F42-B1F4-4046EA8D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3204-95B4-EC44-969E-8FBBF5F52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9F9A-4BA0-A546-AAFB-E692545C7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31A7-B720-E84B-A2A1-92E0E43B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4CCF-9176-5146-AAF2-DB3409B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2486-2FCA-5D45-897B-622FECB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1830-891D-F142-87ED-6A08FC1E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45C5-3B66-1C47-8C46-0304E2B6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624F5-B584-2B44-97C2-B627D385F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C6491-2146-8B45-8CB8-686EE81D2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2E43-2DF5-8C46-9973-6601ECC5A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393DD-4EB1-6F4C-9EDF-A6C26F8A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5ED02-F1E1-7243-A441-525FED70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E7B40-687B-FD4B-B2A2-4E65579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0A74-F416-3E43-BB9D-DE50B93D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E7F2B-B623-844A-AC8B-9173B638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B616E-479F-664F-AFC7-11884AE1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FE1E8-F97B-D446-8804-31B2BD32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EFB4B-8AD1-CD43-AD06-F7213F2F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C6707-D2CD-6943-9477-06BEA8E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DBA6-0873-424F-8342-18409275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A8A0-EB8A-294C-AE2D-C36E40A3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60DD-716A-8247-A13C-9FE1FB4B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7264-1120-5647-9FE4-94082225B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FE94F-2F06-EA4F-8440-A8CF5246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6672-447E-4944-BD05-FDF2FD5E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D31A-4463-AE47-AEAF-4454F3F0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1B64-758A-B44D-8D86-0B56B5A9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9F19E-D7F4-D94A-BE70-550DF7C04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9211F-6110-AB4C-8F19-5AB6ED866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EDFE4-CF40-C845-A24C-DFE27DCC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3BE9-F8F5-964C-B518-CBB3BCDF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DDCDB-5FE8-8C47-A4EF-EF2B0A3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55A81-A9D8-7C41-98CD-A242EE3C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1623-2E3A-984A-AF68-520A0AAC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A4EE-348F-B340-BFA3-268EF636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4535-56BB-A140-A39C-6452B78178FC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03C3-453F-F949-A0C3-134002886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9700-5C88-9640-B41E-95A094CA3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15D-48F6-C141-8BFA-C0489A43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D60F-A2CF-A942-8D66-6C887888F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Accommodation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SINGLE Web Page Write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MODULE 2 FOUNDATION CODING SUMMATIVE</a:t>
            </a:r>
          </a:p>
          <a:p>
            <a:pPr algn="l"/>
            <a:r>
              <a:rPr lang="en-US" dirty="0" err="1">
                <a:solidFill>
                  <a:srgbClr val="00B0F0"/>
                </a:solidFill>
              </a:rPr>
              <a:t>Joon</a:t>
            </a:r>
            <a:r>
              <a:rPr lang="en-US" dirty="0">
                <a:solidFill>
                  <a:srgbClr val="00B0F0"/>
                </a:solidFill>
              </a:rPr>
              <a:t> Yoon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137" y="130176"/>
            <a:ext cx="1633538" cy="38417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Accommodation  Webpage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314326" y="1502688"/>
            <a:ext cx="11563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</a:rPr>
              <a:t>Library and Plugins</a:t>
            </a:r>
          </a:p>
          <a:p>
            <a:r>
              <a:rPr lang="en-NZ" b="1" dirty="0">
                <a:solidFill>
                  <a:srgbClr val="00B0F0"/>
                </a:solidFill>
              </a:rPr>
              <a:t>As for my webpage design, I have enjoyed doing the research searching Google for the coding examples for possible implementations and the possible design.  I have to admit that there were times that I had to change the functions and designs accordingly since the planning was not done in a logical manner and also the lack of my coding skills. </a:t>
            </a:r>
            <a:r>
              <a:rPr lang="en-NZ" b="1" dirty="0" err="1">
                <a:solidFill>
                  <a:srgbClr val="00B0F0"/>
                </a:solidFill>
              </a:rPr>
              <a:t>Jquery</a:t>
            </a:r>
            <a:r>
              <a:rPr lang="en-NZ" b="1" dirty="0">
                <a:solidFill>
                  <a:srgbClr val="00B0F0"/>
                </a:solidFill>
              </a:rPr>
              <a:t> was mainly used for the functionalities as well as the </a:t>
            </a:r>
            <a:r>
              <a:rPr lang="en-NZ" b="1" dirty="0" err="1">
                <a:solidFill>
                  <a:srgbClr val="00B0F0"/>
                </a:solidFill>
              </a:rPr>
              <a:t>mdbootstrap</a:t>
            </a:r>
            <a:r>
              <a:rPr lang="en-NZ" b="1" dirty="0">
                <a:solidFill>
                  <a:srgbClr val="00B0F0"/>
                </a:solidFill>
              </a:rPr>
              <a:t> for other user interface purposes. Google Map API and Google fonts were also used to implement in the  webpage for styling and user experiences.</a:t>
            </a:r>
          </a:p>
          <a:p>
            <a:endParaRPr lang="en-NZ" b="1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Production Tools and IDE</a:t>
            </a:r>
          </a:p>
          <a:p>
            <a:r>
              <a:rPr lang="en-NZ" b="1" dirty="0">
                <a:solidFill>
                  <a:srgbClr val="00B0F0"/>
                </a:solidFill>
              </a:rPr>
              <a:t>GitHub – GitHub was used to manage versions and files.</a:t>
            </a:r>
          </a:p>
          <a:p>
            <a:endParaRPr lang="en-NZ" b="1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Trello – Trello, a Task manager was used to organised and track record of work and progress. </a:t>
            </a:r>
          </a:p>
          <a:p>
            <a:endParaRPr lang="en-NZ" b="1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Koala – Koala was used to map partials and SASS.</a:t>
            </a:r>
          </a:p>
          <a:p>
            <a:endParaRPr lang="en-NZ" b="1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Google developer – Google developer was used for debugging.</a:t>
            </a:r>
          </a:p>
          <a:p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0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4600F0-DB0B-134D-9B5A-542682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137" y="130176"/>
            <a:ext cx="1633538" cy="38417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Accommodation  Webpage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3952-3F8F-5345-8A81-23EF48AB719F}"/>
              </a:ext>
            </a:extLst>
          </p:cNvPr>
          <p:cNvSpPr txBox="1"/>
          <p:nvPr/>
        </p:nvSpPr>
        <p:spPr>
          <a:xfrm>
            <a:off x="314326" y="1502688"/>
            <a:ext cx="115633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B0F0"/>
                </a:solidFill>
              </a:rPr>
              <a:t>Functionality and UI</a:t>
            </a:r>
          </a:p>
          <a:p>
            <a:r>
              <a:rPr lang="en-NZ" b="1" dirty="0">
                <a:solidFill>
                  <a:srgbClr val="00B0F0"/>
                </a:solidFill>
              </a:rPr>
              <a:t>I have to admit that there were times that I had to change the functions and designs accordingly since the planning was not done in a logical manner and also the lack of my coding skills. Even though the problems I had, I improvised and figured out a way to solve the problem by googling and help of tutors and friends. I tried my best to stick to the plans.  Through this, the functionality wise , I was able to manipulate the unnecessary functions and make the webpage a more user friendly.</a:t>
            </a:r>
          </a:p>
          <a:p>
            <a:endParaRPr lang="en-NZ" b="1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User Feedback and Changes</a:t>
            </a:r>
          </a:p>
          <a:p>
            <a:r>
              <a:rPr lang="en-NZ" b="1" dirty="0">
                <a:solidFill>
                  <a:srgbClr val="00B0F0"/>
                </a:solidFill>
              </a:rPr>
              <a:t>User testing was conducted after the site was completed. And some more errors were found. I came to be able to fix some of them but not all of were fixed due to lack of my skills. Some script errors still remain.</a:t>
            </a:r>
          </a:p>
          <a:p>
            <a:endParaRPr lang="en-NZ" b="1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Reflections</a:t>
            </a:r>
          </a:p>
          <a:p>
            <a:r>
              <a:rPr lang="en-NZ" b="1" dirty="0">
                <a:solidFill>
                  <a:srgbClr val="00B0F0"/>
                </a:solidFill>
              </a:rPr>
              <a:t>I have somehow able to finish the webpage application to the best of my abilities, and I came to know what I I do not know and what I know more clearly so that I can practice on my coding skills and understanding of structures.</a:t>
            </a:r>
          </a:p>
          <a:p>
            <a:endParaRPr lang="en-NZ" b="1" dirty="0">
              <a:solidFill>
                <a:srgbClr val="00B0F0"/>
              </a:solidFill>
            </a:endParaRPr>
          </a:p>
          <a:p>
            <a:r>
              <a:rPr lang="en-NZ" b="1" dirty="0">
                <a:solidFill>
                  <a:srgbClr val="00B0F0"/>
                </a:solidFill>
              </a:rPr>
              <a:t>If I had more time, I would like to make my webpage fully responsive for mobile. And add some login page so it is more logical and add functions like </a:t>
            </a:r>
            <a:r>
              <a:rPr lang="en-NZ" b="1" dirty="0" err="1">
                <a:solidFill>
                  <a:srgbClr val="00B0F0"/>
                </a:solidFill>
              </a:rPr>
              <a:t>swiper</a:t>
            </a:r>
            <a:r>
              <a:rPr lang="en-NZ" b="1" dirty="0">
                <a:solidFill>
                  <a:srgbClr val="00B0F0"/>
                </a:solidFill>
              </a:rPr>
              <a:t> or carousel for </a:t>
            </a:r>
            <a:r>
              <a:rPr lang="en-NZ" b="1">
                <a:solidFill>
                  <a:srgbClr val="00B0F0"/>
                </a:solidFill>
              </a:rPr>
              <a:t>the images.</a:t>
            </a:r>
            <a:endParaRPr lang="en-NZ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8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409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Accommodation  SINGLE Web Page Write 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 SINGLE Web Page</dc:title>
  <dc:creator>Joon Yoon</dc:creator>
  <cp:lastModifiedBy>Joon Yoon</cp:lastModifiedBy>
  <cp:revision>17</cp:revision>
  <dcterms:created xsi:type="dcterms:W3CDTF">2018-12-10T07:05:52Z</dcterms:created>
  <dcterms:modified xsi:type="dcterms:W3CDTF">2018-12-12T10:48:00Z</dcterms:modified>
</cp:coreProperties>
</file>