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46AF-15DB-4B47-ABA3-147FBBD33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9834-64C7-463F-A054-0C451949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oxco.com/projects/code/tagsinpu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lldonethings.com/tags/mana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Picture Placeholder 4" descr="Bootstrap Tags Inpu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5215860" cy="452596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1435100"/>
            <a:ext cx="4724400" cy="46910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prominent header.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Bigger font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White on 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Sapient colors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Tracking 4 projects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Needs to be bigger / bolder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Left gutter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Right gutter</a:t>
            </a:r>
          </a:p>
          <a:p>
            <a:pPr marL="285750"/>
            <a:r>
              <a:rPr lang="en-US" sz="2400" dirty="0" smtClean="0"/>
              <a:t>Tag Cloud</a:t>
            </a:r>
          </a:p>
          <a:p>
            <a:pPr marL="685800" lvl="1"/>
            <a:r>
              <a:rPr lang="en-US" sz="2000" dirty="0" smtClean="0"/>
              <a:t>Any better tag cloud library</a:t>
            </a:r>
          </a:p>
          <a:p>
            <a:pPr marL="285750"/>
            <a:r>
              <a:rPr lang="en-US" sz="2400" dirty="0" smtClean="0"/>
              <a:t>Footer</a:t>
            </a:r>
          </a:p>
          <a:p>
            <a:pPr marL="685800" lvl="1"/>
            <a:r>
              <a:rPr lang="en-US" sz="2000" dirty="0" smtClean="0"/>
              <a:t>Provision a footer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1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Search Page</a:t>
            </a:r>
            <a:endParaRPr lang="en-US" dirty="0"/>
          </a:p>
        </p:txBody>
      </p:sp>
      <p:pic>
        <p:nvPicPr>
          <p:cNvPr id="5" name="Picture Placeholder 4" descr="ui thoughts.pptx - Microsoft PowerPoin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48" y="1517649"/>
            <a:ext cx="5518388" cy="4525963"/>
          </a:xfr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0" y="1435100"/>
            <a:ext cx="47244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/>
              <a:t>Search results for </a:t>
            </a:r>
            <a:r>
              <a:rPr lang="en-US" sz="2400" i="1" dirty="0" smtClean="0"/>
              <a:t>&lt;tag&gt; &amp; </a:t>
            </a:r>
          </a:p>
          <a:p>
            <a:pPr marL="0" indent="0">
              <a:buNone/>
            </a:pPr>
            <a:r>
              <a:rPr lang="en-US" sz="2400" dirty="0" smtClean="0"/>
              <a:t>Found 4 projects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Needs to be bigger / bolder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Left gutter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/>
              <a:t>Right gutter</a:t>
            </a:r>
          </a:p>
          <a:p>
            <a:pPr marL="285750"/>
            <a:r>
              <a:rPr lang="en-US" sz="2400" dirty="0" smtClean="0"/>
              <a:t>Search results</a:t>
            </a:r>
          </a:p>
          <a:p>
            <a:pPr marL="685800" lvl="1"/>
            <a:r>
              <a:rPr lang="en-US" sz="2000" dirty="0" smtClean="0"/>
              <a:t>Perhaps a 2 column layout</a:t>
            </a:r>
          </a:p>
          <a:p>
            <a:pPr marL="685800" lvl="1"/>
            <a:r>
              <a:rPr lang="en-US" sz="2000" dirty="0" smtClean="0"/>
              <a:t>Project name on left and </a:t>
            </a:r>
          </a:p>
          <a:p>
            <a:pPr marL="685800" lvl="1"/>
            <a:r>
              <a:rPr lang="en-US" sz="2000" dirty="0" smtClean="0"/>
              <a:t>tags on right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1752600"/>
            <a:ext cx="1143000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3581400"/>
            <a:ext cx="1143000" cy="25796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Details Page</a:t>
            </a:r>
            <a:endParaRPr lang="en-US" dirty="0"/>
          </a:p>
        </p:txBody>
      </p:sp>
      <p:pic>
        <p:nvPicPr>
          <p:cNvPr id="5" name="Picture Placeholder 4" descr="ui thoughts.pptx - Microsoft PowerPoin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4929497" cy="3230563"/>
          </a:xfr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0" y="1435100"/>
            <a:ext cx="38100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/>
              <a:t>Similar UI treatments</a:t>
            </a:r>
          </a:p>
          <a:p>
            <a:pPr marL="285750" indent="-285750"/>
            <a:r>
              <a:rPr lang="en-US" sz="2400" dirty="0" smtClean="0"/>
              <a:t>Can elements and data be at the same level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65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Project Page</a:t>
            </a:r>
            <a:endParaRPr lang="en-US" dirty="0"/>
          </a:p>
        </p:txBody>
      </p:sp>
      <p:pic>
        <p:nvPicPr>
          <p:cNvPr id="5" name="Picture Placeholder 4" descr="ui thoughts.pptx - Microsoft PowerPoin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3" y="2362200"/>
            <a:ext cx="5482160" cy="3763963"/>
          </a:xfr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0" y="1435100"/>
            <a:ext cx="38100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/>
              <a:t>Similar UI treatments</a:t>
            </a:r>
          </a:p>
          <a:p>
            <a:pPr marL="285750" indent="-285750"/>
            <a:r>
              <a:rPr lang="en-US" sz="2400" dirty="0" smtClean="0"/>
              <a:t>Can elements and data be at the same level</a:t>
            </a:r>
          </a:p>
          <a:p>
            <a:pPr marL="285750" indent="-285750"/>
            <a:r>
              <a:rPr lang="en-US" sz="2400" dirty="0" smtClean="0"/>
              <a:t>More prominent data field labels</a:t>
            </a:r>
          </a:p>
          <a:p>
            <a:pPr marL="285750" indent="-285750"/>
            <a:r>
              <a:rPr lang="en-US" sz="2400" dirty="0" smtClean="0"/>
              <a:t>Any framework for entering tags </a:t>
            </a:r>
            <a:r>
              <a:rPr lang="en-US" sz="2400" dirty="0" smtClean="0">
                <a:hlinkClick r:id="rId3"/>
              </a:rPr>
              <a:t>http://xoxco.com/projects/code/tagsinput/</a:t>
            </a:r>
            <a:r>
              <a:rPr lang="en-US" sz="2400" dirty="0" smtClean="0"/>
              <a:t> or </a:t>
            </a:r>
            <a:r>
              <a:rPr lang="en-US" sz="2400" dirty="0" smtClean="0">
                <a:hlinkClick r:id="rId4"/>
              </a:rPr>
              <a:t>http://welldonethings.com/tags/manager</a:t>
            </a:r>
            <a:r>
              <a:rPr lang="en-US" sz="2400" dirty="0" smtClean="0"/>
              <a:t> shared between some fields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5800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Home Page</vt:lpstr>
      <vt:lpstr>Tag Search Page</vt:lpstr>
      <vt:lpstr>Project Details Page</vt:lpstr>
      <vt:lpstr>Create Project Page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anand raman</dc:creator>
  <cp:lastModifiedBy>anand raman</cp:lastModifiedBy>
  <cp:revision>6</cp:revision>
  <dcterms:created xsi:type="dcterms:W3CDTF">2014-08-28T13:02:31Z</dcterms:created>
  <dcterms:modified xsi:type="dcterms:W3CDTF">2014-08-28T13:13:01Z</dcterms:modified>
</cp:coreProperties>
</file>