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napToGrid="0" snapToObjects="1">
      <p:cViewPr varScale="1">
        <p:scale>
          <a:sx n="73" d="100"/>
          <a:sy n="73" d="100"/>
        </p:scale>
        <p:origin x="20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E85E-13F3-544B-A463-18C255A86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5F7B8-BAB2-E847-9906-667E27105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E21E-2709-E64B-B4D6-5BF34B2A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9BA-D8D2-5147-9200-F144E8AC5A0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2207C-4FAA-CC41-A5B8-DDCB6C12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71F9-72BC-674D-8404-CBF77794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5ED-B9CC-284D-8459-9B720BB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E546-933A-BB4F-9B65-E8AC4422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3AF6A-7A30-6A40-91C8-6FB029C2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884E-F448-0D4F-9CF0-E7E074AD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9BA-D8D2-5147-9200-F144E8AC5A0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596F0-DC10-6046-90E2-AC8BA377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A0C5-7D97-7043-ABAC-E6A123FF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5ED-B9CC-284D-8459-9B720BB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9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13D7E-0F28-D847-8E52-56D960B57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2CE16-342E-7346-BFCE-76950EE21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E5EA4-8C51-7D45-A2EB-DCB2260E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9BA-D8D2-5147-9200-F144E8AC5A0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E6FF-928F-B148-A8BA-06298A3D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031D-6452-0E43-A253-B95F081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5ED-B9CC-284D-8459-9B720BB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1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5D23-7A7D-6147-8B6C-90D75198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1F6C-BEAA-9F45-AA0D-99486280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2EC7-A312-E44E-B3E9-712A081C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9BA-D8D2-5147-9200-F144E8AC5A0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AB81-4AA8-654F-8C81-E54AD31C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05BF-B7CE-534E-8B55-C6FE64C6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5ED-B9CC-284D-8459-9B720BB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3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3AA2-8542-E24B-8409-C9346CC0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6A918-DA8A-7841-8796-4CB4AE28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A7C3-263F-7848-8FFF-BFE1CCFB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9BA-D8D2-5147-9200-F144E8AC5A0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CDE5-C872-8A4D-9162-97CAE321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02529-C018-2647-B73E-C23525FA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5ED-B9CC-284D-8459-9B720BB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D2EE-EBF2-074A-8001-31A5E8A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B47F-56A4-CE4C-8BE3-847EE30EC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75B14-5DF6-F548-8ACA-FE927FB0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1C255-1DBB-E442-8CEE-0AFDC759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9BA-D8D2-5147-9200-F144E8AC5A0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74DC-895B-2949-BF0C-6C352687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5236-615E-A545-9FED-C5B3E863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5ED-B9CC-284D-8459-9B720BB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4EA0-A0B7-E749-9677-99470DC1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12072-AC0C-904A-91F9-4AFCF0A55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68879-F98D-E347-BB3C-1DA5710E2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9BB27-5F14-D349-BC0A-8B691020E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EC37D-7AA7-744B-90A8-EC4E90DF6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5F480-203C-9043-97CF-B35AFC39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9BA-D8D2-5147-9200-F144E8AC5A0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40E75-0148-B643-803F-6FC6A134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1C11B-5DCC-FC49-9B2E-67262D2E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5ED-B9CC-284D-8459-9B720BB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1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538B-4C61-DE41-88D5-0789A940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17535-9538-D448-8C8C-7A51CED0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9BA-D8D2-5147-9200-F144E8AC5A0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020F6-6263-F047-BAFF-95C5806F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C0539-7699-2A4B-8004-6B0316DB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5ED-B9CC-284D-8459-9B720BB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17ABE-8B75-6647-8CDA-F945FAAF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9BA-D8D2-5147-9200-F144E8AC5A0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283FA-FC68-8F4E-BEBC-959282BB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6A728-DE17-6140-A0E5-44C2D4F90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5ED-B9CC-284D-8459-9B720BB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3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740C-1A4F-A240-B333-7D0D65D3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4262-F759-CE42-A2F5-6056D41F1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0CAE2-77EB-6E48-8F21-2A067E96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8BFA3-A475-664F-BB39-550322D4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9BA-D8D2-5147-9200-F144E8AC5A0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09BA-9434-6C4A-B7C1-F53A03DA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A1E02-46CC-A941-BA4A-2A9C6C60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5ED-B9CC-284D-8459-9B720BB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43DE-01B0-7546-B60F-449B305B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DDC9D-2EAA-3B45-B4DA-A09C3C47B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BA443-37D8-7141-AC3A-F2ABA659A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B5F7-1DA7-954B-BB60-EE94DAC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E9BA-D8D2-5147-9200-F144E8AC5A0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EBA3D-F000-FC40-AFBB-D2A3FDB3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7396-9058-B144-8002-5CFB8612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D85ED-B9CC-284D-8459-9B720BB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7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A41AB-26F3-8D4A-B9A0-F1DB29BC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A3CE-1274-9B4F-BBC9-D90CD6CC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4E7B-22F2-994C-BC49-2C94DCEB1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E9BA-D8D2-5147-9200-F144E8AC5A02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6A45-5FFB-CE48-89AE-D7391C46C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D9DEF-5520-A146-B672-EB1EAC555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D85ED-B9CC-284D-8459-9B720BB57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DF81-03A6-CE42-BA4C-934EB99CE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E91E-FBB7-4E4C-ACB8-349A7B3DD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0D85ED-3F2E-224F-9537-33CAA77D81AA}"/>
              </a:ext>
            </a:extLst>
          </p:cNvPr>
          <p:cNvSpPr/>
          <p:nvPr/>
        </p:nvSpPr>
        <p:spPr>
          <a:xfrm>
            <a:off x="1805997" y="509952"/>
            <a:ext cx="9897762" cy="597734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A0F89C-9295-B74E-87B3-7D1C7126B6B4}"/>
              </a:ext>
            </a:extLst>
          </p:cNvPr>
          <p:cNvSpPr/>
          <p:nvPr/>
        </p:nvSpPr>
        <p:spPr>
          <a:xfrm>
            <a:off x="2546453" y="2847756"/>
            <a:ext cx="2183819" cy="163727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414D92C-5041-AE4D-9C6B-9BB9109A47B8}"/>
              </a:ext>
            </a:extLst>
          </p:cNvPr>
          <p:cNvSpPr/>
          <p:nvPr/>
        </p:nvSpPr>
        <p:spPr>
          <a:xfrm>
            <a:off x="6257541" y="588512"/>
            <a:ext cx="4546337" cy="552145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B92A1-9700-E646-AE07-2CB2576B31F4}"/>
              </a:ext>
            </a:extLst>
          </p:cNvPr>
          <p:cNvSpPr/>
          <p:nvPr/>
        </p:nvSpPr>
        <p:spPr>
          <a:xfrm>
            <a:off x="7293805" y="918139"/>
            <a:ext cx="23387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K8s</a:t>
            </a:r>
            <a:r>
              <a:rPr lang="zh-Hans" altLang="en-US" dirty="0"/>
              <a:t> </a:t>
            </a:r>
            <a:r>
              <a:rPr lang="en-US" altLang="zh-Hans" dirty="0"/>
              <a:t>node1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C44D2-61B0-EA41-BCC4-D9381367CF0E}"/>
              </a:ext>
            </a:extLst>
          </p:cNvPr>
          <p:cNvSpPr/>
          <p:nvPr/>
        </p:nvSpPr>
        <p:spPr>
          <a:xfrm>
            <a:off x="7389588" y="2751332"/>
            <a:ext cx="2338754" cy="82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K8s</a:t>
            </a:r>
            <a:r>
              <a:rPr lang="zh-Hans" altLang="en-US" dirty="0"/>
              <a:t> </a:t>
            </a:r>
            <a:r>
              <a:rPr lang="en-US" altLang="zh-Hans" dirty="0"/>
              <a:t>node2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1056C-4CA6-5C4B-9F32-91EF311E37BE}"/>
              </a:ext>
            </a:extLst>
          </p:cNvPr>
          <p:cNvSpPr/>
          <p:nvPr/>
        </p:nvSpPr>
        <p:spPr>
          <a:xfrm>
            <a:off x="7389588" y="4025061"/>
            <a:ext cx="2338754" cy="83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K8s</a:t>
            </a:r>
            <a:r>
              <a:rPr lang="zh-Hans" altLang="en-US" dirty="0"/>
              <a:t> </a:t>
            </a:r>
            <a:r>
              <a:rPr lang="en-US" altLang="zh-Hans" dirty="0"/>
              <a:t>node3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7AFED-6885-FC42-94F4-7B078AB6D627}"/>
              </a:ext>
            </a:extLst>
          </p:cNvPr>
          <p:cNvSpPr txBox="1"/>
          <p:nvPr/>
        </p:nvSpPr>
        <p:spPr>
          <a:xfrm>
            <a:off x="7485368" y="5625533"/>
            <a:ext cx="21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>
                <a:solidFill>
                  <a:schemeClr val="bg1"/>
                </a:solidFill>
              </a:rPr>
              <a:t>Centos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altLang="zh-Hans" dirty="0">
                <a:solidFill>
                  <a:schemeClr val="bg1"/>
                </a:solidFill>
              </a:rPr>
              <a:t>in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altLang="zh-Hans" dirty="0">
                <a:solidFill>
                  <a:schemeClr val="bg1"/>
                </a:solidFill>
              </a:rPr>
              <a:t>Mac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altLang="zh-Hans" dirty="0">
                <a:solidFill>
                  <a:schemeClr val="bg1"/>
                </a:solidFill>
              </a:rPr>
              <a:t>fusion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39BD5-C429-6F42-A38D-3043779E93DC}"/>
              </a:ext>
            </a:extLst>
          </p:cNvPr>
          <p:cNvSpPr txBox="1"/>
          <p:nvPr/>
        </p:nvSpPr>
        <p:spPr>
          <a:xfrm>
            <a:off x="2599001" y="3666391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>
                <a:solidFill>
                  <a:schemeClr val="bg1"/>
                </a:solidFill>
              </a:rPr>
              <a:t>BIGIP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altLang="zh-Hans" dirty="0">
                <a:solidFill>
                  <a:schemeClr val="bg1"/>
                </a:solidFill>
              </a:rPr>
              <a:t>in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altLang="zh-Hans" dirty="0">
                <a:solidFill>
                  <a:schemeClr val="bg1"/>
                </a:solidFill>
              </a:rPr>
              <a:t>Mac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altLang="zh-Hans" dirty="0">
                <a:solidFill>
                  <a:schemeClr val="bg1"/>
                </a:solidFill>
              </a:rPr>
              <a:t>fusion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A6F381AD-E972-3948-9408-12C58B6986BD}"/>
              </a:ext>
            </a:extLst>
          </p:cNvPr>
          <p:cNvSpPr/>
          <p:nvPr/>
        </p:nvSpPr>
        <p:spPr>
          <a:xfrm>
            <a:off x="2943770" y="926933"/>
            <a:ext cx="1389184" cy="897469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Fusion</a:t>
            </a:r>
            <a:r>
              <a:rPr lang="zh-Hans" altLang="en-US" dirty="0"/>
              <a:t> </a:t>
            </a:r>
            <a:r>
              <a:rPr lang="en-US" altLang="zh-Hans" dirty="0"/>
              <a:t>NAT</a:t>
            </a:r>
            <a:r>
              <a:rPr lang="zh-Hans" altLang="en-US" dirty="0"/>
              <a:t> </a:t>
            </a:r>
            <a:r>
              <a:rPr lang="en-US" altLang="zh-Hans" dirty="0"/>
              <a:t>net(</a:t>
            </a:r>
            <a:r>
              <a:rPr lang="en-US" altLang="zh-Hans" dirty="0" err="1"/>
              <a:t>dhcp</a:t>
            </a:r>
            <a:r>
              <a:rPr lang="en-US" altLang="zh-Hans" dirty="0"/>
              <a:t>)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6CE1A-79F9-3D4D-932C-9D817F3C39EC}"/>
              </a:ext>
            </a:extLst>
          </p:cNvPr>
          <p:cNvCxnSpPr>
            <a:stCxn id="12" idx="1"/>
            <a:endCxn id="5" idx="0"/>
          </p:cNvCxnSpPr>
          <p:nvPr/>
        </p:nvCxnSpPr>
        <p:spPr>
          <a:xfrm>
            <a:off x="3638362" y="1824402"/>
            <a:ext cx="1" cy="10233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965517-3B35-584A-AA25-83C4C6E128E2}"/>
              </a:ext>
            </a:extLst>
          </p:cNvPr>
          <p:cNvSpPr txBox="1"/>
          <p:nvPr/>
        </p:nvSpPr>
        <p:spPr>
          <a:xfrm>
            <a:off x="2721927" y="2796816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>
                <a:solidFill>
                  <a:schemeClr val="bg1"/>
                </a:solidFill>
              </a:rPr>
              <a:t>Self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altLang="zh-Hans" dirty="0" err="1">
                <a:solidFill>
                  <a:schemeClr val="bg1"/>
                </a:solidFill>
              </a:rPr>
              <a:t>ip</a:t>
            </a:r>
            <a:r>
              <a:rPr lang="en-US" altLang="zh-Hans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Hans" dirty="0">
                <a:solidFill>
                  <a:schemeClr val="bg1"/>
                </a:solidFill>
              </a:rPr>
              <a:t>172.16.150.245/24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6515A8-2DBA-9A49-B1DE-ED91E9D20F32}"/>
              </a:ext>
            </a:extLst>
          </p:cNvPr>
          <p:cNvCxnSpPr/>
          <p:nvPr/>
        </p:nvCxnSpPr>
        <p:spPr>
          <a:xfrm>
            <a:off x="3638362" y="2202145"/>
            <a:ext cx="2780034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nip Single Corner Rectangle 17">
            <a:extLst>
              <a:ext uri="{FF2B5EF4-FFF2-40B4-BE49-F238E27FC236}">
                <a16:creationId xmlns:a16="http://schemas.microsoft.com/office/drawing/2014/main" id="{3B4685BA-D720-4144-B34F-B8FBF90BE2D0}"/>
              </a:ext>
            </a:extLst>
          </p:cNvPr>
          <p:cNvSpPr/>
          <p:nvPr/>
        </p:nvSpPr>
        <p:spPr>
          <a:xfrm>
            <a:off x="6418395" y="1987062"/>
            <a:ext cx="791307" cy="36927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ens33</a:t>
            </a:r>
            <a:endParaRPr lang="en-US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3786A04-160A-9047-A422-0CA486B21550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6697702" y="2472684"/>
            <a:ext cx="808233" cy="575540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9FC8C22-F1A4-C64D-B056-232BFD0EDDC8}"/>
              </a:ext>
            </a:extLst>
          </p:cNvPr>
          <p:cNvCxnSpPr/>
          <p:nvPr/>
        </p:nvCxnSpPr>
        <p:spPr>
          <a:xfrm rot="5400000">
            <a:off x="6771159" y="1402209"/>
            <a:ext cx="565536" cy="479757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4022FD7-7233-2D45-8FF3-9E61BA6345B9}"/>
              </a:ext>
            </a:extLst>
          </p:cNvPr>
          <p:cNvCxnSpPr>
            <a:cxnSpLocks/>
            <a:stCxn id="9" idx="1"/>
            <a:endCxn id="18" idx="1"/>
          </p:cNvCxnSpPr>
          <p:nvPr/>
        </p:nvCxnSpPr>
        <p:spPr>
          <a:xfrm rot="10800000">
            <a:off x="6814050" y="2356339"/>
            <a:ext cx="575539" cy="2088119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073166-E581-DC47-B5C5-22A9A4A72A95}"/>
              </a:ext>
            </a:extLst>
          </p:cNvPr>
          <p:cNvSpPr txBox="1"/>
          <p:nvPr/>
        </p:nvSpPr>
        <p:spPr>
          <a:xfrm>
            <a:off x="6269812" y="1158219"/>
            <a:ext cx="2884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solidFill>
                  <a:srgbClr val="FF0000"/>
                </a:solidFill>
              </a:rPr>
              <a:t>Bridge</a:t>
            </a:r>
            <a:r>
              <a:rPr lang="zh-Hans" altLang="en-US" dirty="0">
                <a:solidFill>
                  <a:srgbClr val="FF0000"/>
                </a:solidFill>
              </a:rPr>
              <a:t> </a:t>
            </a:r>
            <a:r>
              <a:rPr lang="en-US" altLang="zh-Hans" dirty="0">
                <a:solidFill>
                  <a:srgbClr val="FF0000"/>
                </a:solidFill>
              </a:rPr>
              <a:t>to</a:t>
            </a:r>
            <a:r>
              <a:rPr lang="zh-Hans" altLang="en-US" dirty="0">
                <a:solidFill>
                  <a:srgbClr val="FF0000"/>
                </a:solidFill>
              </a:rPr>
              <a:t> </a:t>
            </a:r>
            <a:r>
              <a:rPr lang="en-US" altLang="zh-Hans" dirty="0">
                <a:solidFill>
                  <a:srgbClr val="FF0000"/>
                </a:solidFill>
              </a:rPr>
              <a:t>ens33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AA85D4-64D7-BC49-9CC9-047D555572F2}"/>
              </a:ext>
            </a:extLst>
          </p:cNvPr>
          <p:cNvSpPr txBox="1"/>
          <p:nvPr/>
        </p:nvSpPr>
        <p:spPr>
          <a:xfrm>
            <a:off x="7232923" y="946082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eth2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67A0CF-F310-E944-8099-9A71F575AA5A}"/>
              </a:ext>
            </a:extLst>
          </p:cNvPr>
          <p:cNvSpPr txBox="1"/>
          <p:nvPr/>
        </p:nvSpPr>
        <p:spPr>
          <a:xfrm>
            <a:off x="7283054" y="2979906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eth2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CC6FC6-9AA5-424A-ACDC-C5E4D11F3DB5}"/>
              </a:ext>
            </a:extLst>
          </p:cNvPr>
          <p:cNvSpPr txBox="1"/>
          <p:nvPr/>
        </p:nvSpPr>
        <p:spPr>
          <a:xfrm>
            <a:off x="7305565" y="4241437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eth2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52FFFD3-BFC7-0F45-B585-261B7684A181}"/>
              </a:ext>
            </a:extLst>
          </p:cNvPr>
          <p:cNvCxnSpPr>
            <a:cxnSpLocks/>
          </p:cNvCxnSpPr>
          <p:nvPr/>
        </p:nvCxnSpPr>
        <p:spPr>
          <a:xfrm>
            <a:off x="10200361" y="1288481"/>
            <a:ext cx="0" cy="319654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3AB4AE-9149-134A-A9FB-FC5DCC810CA4}"/>
              </a:ext>
            </a:extLst>
          </p:cNvPr>
          <p:cNvCxnSpPr>
            <a:cxnSpLocks/>
          </p:cNvCxnSpPr>
          <p:nvPr/>
        </p:nvCxnSpPr>
        <p:spPr>
          <a:xfrm>
            <a:off x="9632559" y="1288481"/>
            <a:ext cx="567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C702EC-61F7-6D4D-BA3C-7A56C290CF46}"/>
              </a:ext>
            </a:extLst>
          </p:cNvPr>
          <p:cNvCxnSpPr/>
          <p:nvPr/>
        </p:nvCxnSpPr>
        <p:spPr>
          <a:xfrm>
            <a:off x="9728342" y="3164570"/>
            <a:ext cx="47201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28359-A79A-424A-A490-FE82BC9C9CB8}"/>
              </a:ext>
            </a:extLst>
          </p:cNvPr>
          <p:cNvCxnSpPr/>
          <p:nvPr/>
        </p:nvCxnSpPr>
        <p:spPr>
          <a:xfrm>
            <a:off x="9728342" y="4485026"/>
            <a:ext cx="47201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B764F64-FE7C-2041-AF47-5C18BDA3FBA2}"/>
              </a:ext>
            </a:extLst>
          </p:cNvPr>
          <p:cNvSpPr txBox="1"/>
          <p:nvPr/>
        </p:nvSpPr>
        <p:spPr>
          <a:xfrm>
            <a:off x="10228429" y="1669683"/>
            <a:ext cx="2884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dirty="0">
                <a:solidFill>
                  <a:srgbClr val="FF0000"/>
                </a:solidFill>
              </a:rPr>
              <a:t>Host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altLang="zh-Hans" dirty="0">
                <a:solidFill>
                  <a:srgbClr val="FF0000"/>
                </a:solidFill>
              </a:rPr>
              <a:t>only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0D901A-79E7-FB45-B7A4-594200B601BC}"/>
              </a:ext>
            </a:extLst>
          </p:cNvPr>
          <p:cNvCxnSpPr/>
          <p:nvPr/>
        </p:nvCxnSpPr>
        <p:spPr>
          <a:xfrm>
            <a:off x="7389588" y="5345723"/>
            <a:ext cx="9455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AB7165E-545B-074D-89FA-C15FB977AC8B}"/>
              </a:ext>
            </a:extLst>
          </p:cNvPr>
          <p:cNvSpPr txBox="1"/>
          <p:nvPr/>
        </p:nvSpPr>
        <p:spPr>
          <a:xfrm>
            <a:off x="8335108" y="5143662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>
                <a:solidFill>
                  <a:schemeClr val="bg1"/>
                </a:solidFill>
              </a:rPr>
              <a:t>Virtual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altLang="zh-Hans" dirty="0">
                <a:solidFill>
                  <a:schemeClr val="bg1"/>
                </a:solidFill>
              </a:rPr>
              <a:t>box</a:t>
            </a:r>
            <a:r>
              <a:rPr lang="zh-Hans" altLang="en-US" dirty="0">
                <a:solidFill>
                  <a:schemeClr val="bg1"/>
                </a:solidFill>
              </a:rPr>
              <a:t> </a:t>
            </a:r>
            <a:r>
              <a:rPr lang="en-US" altLang="zh-Hans" dirty="0">
                <a:solidFill>
                  <a:schemeClr val="bg1"/>
                </a:solidFill>
              </a:rPr>
              <a:t>network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E37E01-0478-7840-9F3D-87D7054AEF35}"/>
              </a:ext>
            </a:extLst>
          </p:cNvPr>
          <p:cNvCxnSpPr>
            <a:cxnSpLocks/>
          </p:cNvCxnSpPr>
          <p:nvPr/>
        </p:nvCxnSpPr>
        <p:spPr>
          <a:xfrm flipV="1">
            <a:off x="773723" y="1331377"/>
            <a:ext cx="2170047" cy="27942"/>
          </a:xfrm>
          <a:prstGeom prst="line">
            <a:avLst/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AF7973-1673-8148-8B3C-F8AB92932F73}"/>
              </a:ext>
            </a:extLst>
          </p:cNvPr>
          <p:cNvSpPr txBox="1"/>
          <p:nvPr/>
        </p:nvSpPr>
        <p:spPr>
          <a:xfrm>
            <a:off x="120784" y="1390849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Internet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012A63-02E2-284A-B206-D30F9FF84269}"/>
              </a:ext>
            </a:extLst>
          </p:cNvPr>
          <p:cNvSpPr txBox="1"/>
          <p:nvPr/>
        </p:nvSpPr>
        <p:spPr>
          <a:xfrm>
            <a:off x="8829958" y="1465405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dirty="0">
                <a:solidFill>
                  <a:schemeClr val="bg1"/>
                </a:solidFill>
              </a:rPr>
              <a:t>172.17.8.101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6786EE-C637-9746-9DF1-6CC463D6D9B8}"/>
              </a:ext>
            </a:extLst>
          </p:cNvPr>
          <p:cNvSpPr txBox="1"/>
          <p:nvPr/>
        </p:nvSpPr>
        <p:spPr>
          <a:xfrm>
            <a:off x="8956394" y="3326412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dirty="0">
                <a:solidFill>
                  <a:schemeClr val="bg1"/>
                </a:solidFill>
              </a:rPr>
              <a:t>172.17.8.102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5E0E9D-EC0E-8F4F-BB76-6F06120B484B}"/>
              </a:ext>
            </a:extLst>
          </p:cNvPr>
          <p:cNvSpPr txBox="1"/>
          <p:nvPr/>
        </p:nvSpPr>
        <p:spPr>
          <a:xfrm>
            <a:off x="8940010" y="4670263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000" dirty="0">
                <a:solidFill>
                  <a:schemeClr val="bg1"/>
                </a:solidFill>
              </a:rPr>
              <a:t>172.17.8.103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2439F7-AEBC-DC48-BB14-1A560A1EC3F1}"/>
              </a:ext>
            </a:extLst>
          </p:cNvPr>
          <p:cNvSpPr txBox="1"/>
          <p:nvPr/>
        </p:nvSpPr>
        <p:spPr>
          <a:xfrm>
            <a:off x="298938" y="6523892"/>
            <a:ext cx="614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Eth2</a:t>
            </a:r>
            <a:r>
              <a:rPr lang="zh-Hans" altLang="en-US" dirty="0"/>
              <a:t> </a:t>
            </a:r>
            <a:r>
              <a:rPr lang="en-US" altLang="zh-Hans" dirty="0"/>
              <a:t>get</a:t>
            </a:r>
            <a:r>
              <a:rPr lang="zh-Hans" altLang="en-US" dirty="0"/>
              <a:t> </a:t>
            </a:r>
            <a:r>
              <a:rPr lang="en-US" altLang="zh-Hans" dirty="0" err="1"/>
              <a:t>ip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 err="1"/>
              <a:t>dhcp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then</a:t>
            </a:r>
            <a:r>
              <a:rPr lang="zh-Hans" altLang="en-US" dirty="0"/>
              <a:t> </a:t>
            </a:r>
            <a:r>
              <a:rPr lang="en-US" altLang="zh-Hans" dirty="0"/>
              <a:t>manually</a:t>
            </a:r>
            <a:r>
              <a:rPr lang="zh-Hans" altLang="en-US" dirty="0"/>
              <a:t> </a:t>
            </a:r>
            <a:r>
              <a:rPr lang="en-US" altLang="zh-Hans" dirty="0"/>
              <a:t>set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static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1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55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lin</dc:creator>
  <cp:lastModifiedBy>jing lin</cp:lastModifiedBy>
  <cp:revision>7</cp:revision>
  <dcterms:created xsi:type="dcterms:W3CDTF">2018-02-23T11:24:49Z</dcterms:created>
  <dcterms:modified xsi:type="dcterms:W3CDTF">2018-02-23T11:48:32Z</dcterms:modified>
</cp:coreProperties>
</file>