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5" r:id="rId3"/>
    <p:sldId id="276" r:id="rId4"/>
    <p:sldId id="278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A115-6D43-49BD-A645-8C004FE3034A}" type="datetimeFigureOut">
              <a:rPr lang="zh-CN" altLang="en-US" smtClean="0"/>
              <a:t>2018/5/11/Fri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p.weixin.qq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829733"/>
            <a:ext cx="111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、登录微信公众平台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https://mp.weixin.qq.com/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、选择小程序注册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617EA1-DF3C-48E1-8E19-79F93878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06" y="109196"/>
            <a:ext cx="4677030" cy="28161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381739" y="4285306"/>
            <a:ext cx="6002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、由客户提供邮箱进行注册，密码使用简单密码，该密码需提供给开发工程师进行代码部署，完成后再修改为客户自己的密码。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、激活邮箱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登录邮箱，查收激活邮件，点击激活链接。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0B0090-8EFC-4D0A-B060-1C1894371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106" y="3061790"/>
            <a:ext cx="3720685" cy="36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294" y="221942"/>
            <a:ext cx="105742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、填写主体信息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点击激活链接后，继续下一步的注册流程。请选择主体类型选择，完善主体信息和管理员信息。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选择主体类型：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填写主体信息并选择验证方式，企业类型帐号可选择两种主体验证方式。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方式一：支付验证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需要用公司的对公账户向腾讯公司打款来验证主体身份，打款信息在提交主体信息后可以查看到。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请根据页面提示，向指定的收款帐号汇入指定金额。</a:t>
            </a:r>
          </a:p>
          <a:p>
            <a:b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温馨提示：请在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天内完成汇款，否则将注册失败。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方式二：微信认证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通过微信认证验证主体身份，需支付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元认证费。认证通过前，小程序部分功能暂无法使用。</a:t>
            </a:r>
          </a:p>
          <a:p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D3E56F-1131-48A8-937E-FBAA6A21A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40" y="2437177"/>
            <a:ext cx="5391150" cy="3019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4A84C3-5E17-416F-B6B6-FFB56AE843BD}"/>
              </a:ext>
            </a:extLst>
          </p:cNvPr>
          <p:cNvSpPr txBox="1"/>
          <p:nvPr/>
        </p:nvSpPr>
        <p:spPr>
          <a:xfrm>
            <a:off x="1202422" y="3946889"/>
            <a:ext cx="468521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由客户选择任意方式进行主体验证，验证费用不包含在小程序售价中，由客户自行支付。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67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294" y="221942"/>
            <a:ext cx="10574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、管理员信息登记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使用客户的信息进行登记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BD993B-7B56-4BB1-8DB0-16204635A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37" y="420440"/>
            <a:ext cx="71882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294" y="221942"/>
            <a:ext cx="1057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、管理员授权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在管理界面选择认证，管理员为客户自己，并加盖公章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上传等待腾讯认证。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890425-D233-46EF-87D1-6BFFF7E2C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7534"/>
            <a:ext cx="4382199" cy="58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3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294" y="221942"/>
            <a:ext cx="1057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、登录小程序管理平台，添加开发人员的微信号作为临时管理员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开发人员微信号：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lxb365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权限全部勾选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A649E8-FDCA-4B5D-9464-191EEA8A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82" y="902404"/>
            <a:ext cx="5223400" cy="52719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E4E6B2-A83E-4FD3-9CAC-C436D84A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31" y="3096799"/>
            <a:ext cx="5868066" cy="3077594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B7B5AE5-0224-4880-A7F4-5C12DEFDE931}"/>
              </a:ext>
            </a:extLst>
          </p:cNvPr>
          <p:cNvSpPr/>
          <p:nvPr/>
        </p:nvSpPr>
        <p:spPr>
          <a:xfrm rot="14178106">
            <a:off x="5889072" y="5016617"/>
            <a:ext cx="514525" cy="16777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2A1D951-A678-442A-8A44-8F725F5669A4}"/>
              </a:ext>
            </a:extLst>
          </p:cNvPr>
          <p:cNvSpPr/>
          <p:nvPr/>
        </p:nvSpPr>
        <p:spPr>
          <a:xfrm rot="7407034">
            <a:off x="8507836" y="818515"/>
            <a:ext cx="514525" cy="16777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9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57943</TotalTime>
  <Words>261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lxb365</dc:creator>
  <cp:lastModifiedBy>Administrator</cp:lastModifiedBy>
  <cp:revision>222</cp:revision>
  <dcterms:created xsi:type="dcterms:W3CDTF">2016-09-03T14:31:15Z</dcterms:created>
  <dcterms:modified xsi:type="dcterms:W3CDTF">2018-05-11T15:09:28Z</dcterms:modified>
</cp:coreProperties>
</file>