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7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115-6D43-49BD-A645-8C004FE3034A}" type="datetimeFigureOut">
              <a:rPr lang="zh-CN" altLang="en-US" smtClean="0"/>
              <a:t>2018/5/12/Sat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723995" y="780385"/>
            <a:ext cx="1025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后台管理界面展示：在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或者手机浏览器输入  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myfc.xyz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即可登录后台管理界面进行展示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BF1685-8F93-46AC-AF45-8C9833605D08}"/>
              </a:ext>
            </a:extLst>
          </p:cNvPr>
          <p:cNvSpPr txBox="1"/>
          <p:nvPr/>
        </p:nvSpPr>
        <p:spPr>
          <a:xfrm>
            <a:off x="723995" y="122183"/>
            <a:ext cx="812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小程序展示流程：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63B6DC-A48F-48DE-81A1-C5D93B51BF2E}"/>
              </a:ext>
            </a:extLst>
          </p:cNvPr>
          <p:cNvSpPr txBox="1"/>
          <p:nvPr/>
        </p:nvSpPr>
        <p:spPr>
          <a:xfrm>
            <a:off x="723995" y="1761282"/>
            <a:ext cx="1025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小程序前台展示：加客户微信，转发小程序，或者让客户扫二维码，可打开样品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723996" y="5931226"/>
            <a:ext cx="239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、在销售群的聊天信息中找到微店小程序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964351-7839-4988-86AE-26149175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94" y="1152898"/>
            <a:ext cx="2327946" cy="4655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71F598-E587-4A47-A427-AB3859F4D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9" y="1152898"/>
            <a:ext cx="2327945" cy="46558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9387373-2630-410B-ABB6-7FF9A34DA505}"/>
              </a:ext>
            </a:extLst>
          </p:cNvPr>
          <p:cNvSpPr txBox="1"/>
          <p:nvPr/>
        </p:nvSpPr>
        <p:spPr>
          <a:xfrm>
            <a:off x="3774796" y="5931225"/>
            <a:ext cx="239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、转发店铺小程序给客户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87A5EA-9800-44B5-8429-C2D5F5F8DD90}"/>
              </a:ext>
            </a:extLst>
          </p:cNvPr>
          <p:cNvSpPr txBox="1"/>
          <p:nvPr/>
        </p:nvSpPr>
        <p:spPr>
          <a:xfrm>
            <a:off x="6799025" y="5931224"/>
            <a:ext cx="23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、客户付定金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BF1685-8F93-46AC-AF45-8C9833605D08}"/>
              </a:ext>
            </a:extLst>
          </p:cNvPr>
          <p:cNvSpPr txBox="1"/>
          <p:nvPr/>
        </p:nvSpPr>
        <p:spPr>
          <a:xfrm>
            <a:off x="723995" y="122183"/>
            <a:ext cx="812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小程序购买流程：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F86931-4213-401A-8D80-9C059BB09E36}"/>
              </a:ext>
            </a:extLst>
          </p:cNvPr>
          <p:cNvSpPr/>
          <p:nvPr/>
        </p:nvSpPr>
        <p:spPr>
          <a:xfrm>
            <a:off x="847288" y="2474752"/>
            <a:ext cx="2237064" cy="3523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08E2A3-FE85-49EE-A616-8684093CE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05" y="1152898"/>
            <a:ext cx="2327946" cy="46558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5EB2BD1-92FE-47FA-81AF-4B48FA8385F4}"/>
              </a:ext>
            </a:extLst>
          </p:cNvPr>
          <p:cNvSpPr txBox="1"/>
          <p:nvPr/>
        </p:nvSpPr>
        <p:spPr>
          <a:xfrm>
            <a:off x="9627513" y="3111511"/>
            <a:ext cx="2393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个工作日内，上门完成小程序部署，培训，客户满意后结清尾款。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47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294" y="3057421"/>
            <a:ext cx="10574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客户定制流程：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、客户提供企业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，主体颜色要求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、其他特殊要求可说明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7199F-6512-45E6-A617-B8D3AE12C4E6}"/>
              </a:ext>
            </a:extLst>
          </p:cNvPr>
          <p:cNvSpPr txBox="1"/>
          <p:nvPr/>
        </p:nvSpPr>
        <p:spPr>
          <a:xfrm>
            <a:off x="415294" y="221942"/>
            <a:ext cx="10574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销售提成方案：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扣除成本后（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元），研发和销售采取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分账，即销售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版本一套，销售和研发各分成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元；销售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版本一套，销售和研发各分成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127867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57985</TotalTime>
  <Words>172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lxb365</dc:creator>
  <cp:lastModifiedBy>Administrator</cp:lastModifiedBy>
  <cp:revision>227</cp:revision>
  <dcterms:created xsi:type="dcterms:W3CDTF">2016-09-03T14:31:15Z</dcterms:created>
  <dcterms:modified xsi:type="dcterms:W3CDTF">2018-05-12T00:45:19Z</dcterms:modified>
</cp:coreProperties>
</file>