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2" r:id="rId9"/>
    <p:sldId id="283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0DE7-AD86-42FC-B9C4-C4B16408F743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FFCE1-52E3-42F3-88A5-0521A7556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2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5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6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8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D4F3-7900-47D4-A7E5-8AEF464ACB0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4676-752A-42A7-B71C-7A34214C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84096" y="1928702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房产中介小程序界面方案设计</a:t>
            </a:r>
            <a:endParaRPr lang="de-DE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19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门店页设计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852" y="1416441"/>
            <a:ext cx="667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通过首页的‘门店’功能键导航到此页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提供门店电话一键直播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地图大头钉显示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325C7-5DAB-4CF5-9DE4-5AAE32A1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620" y="0"/>
            <a:ext cx="3876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2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1821EA-9178-487B-B0D6-37464E757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63" y="8562"/>
            <a:ext cx="3848100" cy="6791325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312D663D-7A20-4444-BF67-73EDEA1D854A}"/>
              </a:ext>
            </a:extLst>
          </p:cNvPr>
          <p:cNvSpPr txBox="1"/>
          <p:nvPr/>
        </p:nvSpPr>
        <p:spPr>
          <a:xfrm>
            <a:off x="647085" y="1380133"/>
            <a:ext cx="3539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首页分普通用户和管理员用户实现不同效果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管理员登录后，可以在首页新增房源和管理房源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273918-B3FB-4142-9EAC-30ED88B6D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86" y="-24776"/>
            <a:ext cx="3880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5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新增房源页设计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F0B8B8-35E4-43DB-9516-5D18B096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10" y="0"/>
            <a:ext cx="3862179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A9F71C-9313-47EC-9C8A-87D23F7DD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5" y="0"/>
            <a:ext cx="3859656" cy="685800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49CECEAA-9909-4F48-B93C-5BF883305614}"/>
              </a:ext>
            </a:extLst>
          </p:cNvPr>
          <p:cNvSpPr txBox="1"/>
          <p:nvPr/>
        </p:nvSpPr>
        <p:spPr>
          <a:xfrm>
            <a:off x="300884" y="1371744"/>
            <a:ext cx="353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选择新增房源后，可以再次选择新增二手房源还是出租房源，分别加载不同页面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04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管理房源页设计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7E595B-395B-4FF7-A4DB-4E31F3EBD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018" y="0"/>
            <a:ext cx="3880505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23AE92-2837-41EF-A6F3-59C76885C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339" y="0"/>
            <a:ext cx="387132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2BAD85-292D-408F-922B-6C27F86CBF93}"/>
              </a:ext>
            </a:extLst>
          </p:cNvPr>
          <p:cNvSpPr txBox="1"/>
          <p:nvPr/>
        </p:nvSpPr>
        <p:spPr>
          <a:xfrm>
            <a:off x="300884" y="1371744"/>
            <a:ext cx="353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选择管理房源后，可以再次选择管理二手房源还是出租房源，分别加载不同页面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0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937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管理房源页设计（续）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0BE1DE-1024-43C2-BBB6-7CB14843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44" y="0"/>
            <a:ext cx="3859656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F15D4-9BBF-4E62-B9FC-16C347D7E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443" y="0"/>
            <a:ext cx="3885114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6D1204C7-CCCB-4F8C-A456-E3795D37D2D0}"/>
              </a:ext>
            </a:extLst>
          </p:cNvPr>
          <p:cNvSpPr txBox="1"/>
          <p:nvPr/>
        </p:nvSpPr>
        <p:spPr>
          <a:xfrm>
            <a:off x="300884" y="1371744"/>
            <a:ext cx="353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管理员点击一个具体房源后，加载该房源的信息，供管理员修改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买房页设计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948727-E03E-4B0C-B277-348AF120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47" y="0"/>
            <a:ext cx="3876969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80FA027D-2B1B-47FD-9D1E-C3F96B56FB7A}"/>
              </a:ext>
            </a:extLst>
          </p:cNvPr>
          <p:cNvSpPr txBox="1"/>
          <p:nvPr/>
        </p:nvSpPr>
        <p:spPr>
          <a:xfrm>
            <a:off x="300883" y="1371744"/>
            <a:ext cx="683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通过点击下方导航栏的买房按钮，跳转到买房页。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首页可以通过“区域”“总价”“户型”进行筛选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选择“更多”，可以根据“装修情况”“户型”进行筛选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具体筛选项，见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6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买房详情页设计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D6F32E-8885-4A99-85D9-F8BF4F36A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15" y="0"/>
            <a:ext cx="3876969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D402A5-9C94-4996-804C-EDF2465EF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81" y="0"/>
            <a:ext cx="3904911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A65D469F-FE8F-4284-82BD-827CDB5BEE94}"/>
              </a:ext>
            </a:extLst>
          </p:cNvPr>
          <p:cNvSpPr txBox="1"/>
          <p:nvPr/>
        </p:nvSpPr>
        <p:spPr>
          <a:xfrm>
            <a:off x="300884" y="1371744"/>
            <a:ext cx="36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点击房源相册，可以进入图片浏览模式。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点击电话咨询，可以呼出拨号盘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60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出租页设计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E7CAEEF-151B-47B1-B1A5-B554CE6F157F}"/>
              </a:ext>
            </a:extLst>
          </p:cNvPr>
          <p:cNvSpPr txBox="1"/>
          <p:nvPr/>
        </p:nvSpPr>
        <p:spPr>
          <a:xfrm>
            <a:off x="300883" y="1371744"/>
            <a:ext cx="6838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通过点击下方导航栏的租房按钮，跳转到租房页。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首页可以通过“区域”“租金”“户型”进行筛选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选择“更多”，可以根据“装修情况”“朝向”进行筛选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具体筛选项，见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FBBB7-75F3-45A1-A017-7966725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08" y="0"/>
            <a:ext cx="3865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租房详情页设计</a:t>
            </a:r>
            <a:endParaRPr lang="de-DE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229187-6B7E-4475-B1AB-4D193AD10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10" y="0"/>
            <a:ext cx="390718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E1417E-E3FE-4191-B941-E5B71650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087" y="0"/>
            <a:ext cx="3872370" cy="6858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6A89AC3A-EC80-4DAF-8BED-D91482AB6269}"/>
              </a:ext>
            </a:extLst>
          </p:cNvPr>
          <p:cNvSpPr txBox="1"/>
          <p:nvPr/>
        </p:nvSpPr>
        <p:spPr>
          <a:xfrm>
            <a:off x="300884" y="1371744"/>
            <a:ext cx="3633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点击房源相册，可以进入图片浏览模式。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点击电话咨询，可以呼出拨号盘</a:t>
            </a:r>
            <a:endParaRPr lang="de-DE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71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271</Words>
  <Application>Microsoft Office PowerPoint</Application>
  <PresentationFormat>宽屏</PresentationFormat>
  <Paragraphs>45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Xiaobo</dc:creator>
  <cp:keywords>CTPClassification=CTP_NT</cp:keywords>
  <cp:lastModifiedBy>Administrator</cp:lastModifiedBy>
  <cp:revision>222</cp:revision>
  <dcterms:created xsi:type="dcterms:W3CDTF">2018-01-23T06:51:51Z</dcterms:created>
  <dcterms:modified xsi:type="dcterms:W3CDTF">2018-03-23T12:30:46Z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59e05778-e6ff-4855-876f-ef081e591e2b</vt:lpwstr>
  </property>
  <property fmtid="{D5CDD505-2E9C-101B-9397-08002B2CF9AE}" pid="3" name="CTP_TimeStamp">
    <vt:lpwstr>2018-02-28 08:05:32Z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