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6353" autoAdjust="0"/>
  </p:normalViewPr>
  <p:slideViewPr>
    <p:cSldViewPr snapToGrid="0">
      <p:cViewPr varScale="1">
        <p:scale>
          <a:sx n="112" d="100"/>
          <a:sy n="112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A115-6D43-49BD-A645-8C004FE3034A}" type="datetimeFigureOut">
              <a:rPr lang="zh-CN" altLang="en-US" smtClean="0"/>
              <a:t>2018/6/12/Tue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2E66-FEDF-4F55-B59A-C3F75AB1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759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A115-6D43-49BD-A645-8C004FE3034A}" type="datetimeFigureOut">
              <a:rPr lang="zh-CN" altLang="en-US" smtClean="0"/>
              <a:t>2018/6/12/Tue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2E66-FEDF-4F55-B59A-C3F75AB1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89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A115-6D43-49BD-A645-8C004FE3034A}" type="datetimeFigureOut">
              <a:rPr lang="zh-CN" altLang="en-US" smtClean="0"/>
              <a:t>2018/6/12/Tue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2E66-FEDF-4F55-B59A-C3F75AB1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62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A115-6D43-49BD-A645-8C004FE3034A}" type="datetimeFigureOut">
              <a:rPr lang="zh-CN" altLang="en-US" smtClean="0"/>
              <a:t>2018/6/12/Tue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2E66-FEDF-4F55-B59A-C3F75AB1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957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A115-6D43-49BD-A645-8C004FE3034A}" type="datetimeFigureOut">
              <a:rPr lang="zh-CN" altLang="en-US" smtClean="0"/>
              <a:t>2018/6/12/Tue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2E66-FEDF-4F55-B59A-C3F75AB1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301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A115-6D43-49BD-A645-8C004FE3034A}" type="datetimeFigureOut">
              <a:rPr lang="zh-CN" altLang="en-US" smtClean="0"/>
              <a:t>2018/6/12/Tue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2E66-FEDF-4F55-B59A-C3F75AB1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64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A115-6D43-49BD-A645-8C004FE3034A}" type="datetimeFigureOut">
              <a:rPr lang="zh-CN" altLang="en-US" smtClean="0"/>
              <a:t>2018/6/12/Tue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2E66-FEDF-4F55-B59A-C3F75AB1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581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A115-6D43-49BD-A645-8C004FE3034A}" type="datetimeFigureOut">
              <a:rPr lang="zh-CN" altLang="en-US" smtClean="0"/>
              <a:t>2018/6/12/Tue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2E66-FEDF-4F55-B59A-C3F75AB1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47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A115-6D43-49BD-A645-8C004FE3034A}" type="datetimeFigureOut">
              <a:rPr lang="zh-CN" altLang="en-US" smtClean="0"/>
              <a:t>2018/6/12/Tue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2E66-FEDF-4F55-B59A-C3F75AB1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052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A115-6D43-49BD-A645-8C004FE3034A}" type="datetimeFigureOut">
              <a:rPr lang="zh-CN" altLang="en-US" smtClean="0"/>
              <a:t>2018/6/12/Tue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2E66-FEDF-4F55-B59A-C3F75AB1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370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A115-6D43-49BD-A645-8C004FE3034A}" type="datetimeFigureOut">
              <a:rPr lang="zh-CN" altLang="en-US" smtClean="0"/>
              <a:t>2018/6/12/Tue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2E66-FEDF-4F55-B59A-C3F75AB1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274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3A115-6D43-49BD-A645-8C004FE3034A}" type="datetimeFigureOut">
              <a:rPr lang="zh-CN" altLang="en-US" smtClean="0"/>
              <a:t>2018/6/12/Tue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D2E66-FEDF-4F55-B59A-C3F75AB1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73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1740" y="221942"/>
            <a:ext cx="2485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nodejs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68042A-CE51-4F50-8FCB-EB1D1D1A3751}"/>
              </a:ext>
            </a:extLst>
          </p:cNvPr>
          <p:cNvSpPr txBox="1"/>
          <p:nvPr/>
        </p:nvSpPr>
        <p:spPr>
          <a:xfrm>
            <a:off x="381740" y="896690"/>
            <a:ext cx="10041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登录官方网站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https://nodejs.org/en/                    </a:t>
            </a: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下载最新版本进行安装，安装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nodejs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的主要目的是用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8C3A3D2-D418-484C-9D21-342030A24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700" y="2033103"/>
            <a:ext cx="5981700" cy="16002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96E5CBD-9905-4DF8-9DDA-1FD46B4CE235}"/>
              </a:ext>
            </a:extLst>
          </p:cNvPr>
          <p:cNvSpPr txBox="1"/>
          <p:nvPr/>
        </p:nvSpPr>
        <p:spPr>
          <a:xfrm>
            <a:off x="381740" y="3633303"/>
            <a:ext cx="1004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通过上述命令可以检查是否已经安装成功</a:t>
            </a:r>
          </a:p>
        </p:txBody>
      </p:sp>
    </p:spTree>
    <p:extLst>
      <p:ext uri="{BB962C8B-B14F-4D97-AF65-F5344CB8AC3E}">
        <p14:creationId xmlns:p14="http://schemas.microsoft.com/office/powerpoint/2010/main" val="2860562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1740" y="221942"/>
            <a:ext cx="2485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镜像源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68042A-CE51-4F50-8FCB-EB1D1D1A3751}"/>
              </a:ext>
            </a:extLst>
          </p:cNvPr>
          <p:cNvSpPr txBox="1"/>
          <p:nvPr/>
        </p:nvSpPr>
        <p:spPr>
          <a:xfrm>
            <a:off x="381740" y="745688"/>
            <a:ext cx="1122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 install -g cnpm --registry=https://registry.npm.taobao.org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070569B-E69C-4FF3-AF33-DCCE36F8E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46" y="1273423"/>
            <a:ext cx="7372350" cy="4857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D4293B3-C048-4966-B863-8C2EEEA02F91}"/>
              </a:ext>
            </a:extLst>
          </p:cNvPr>
          <p:cNvSpPr txBox="1"/>
          <p:nvPr/>
        </p:nvSpPr>
        <p:spPr>
          <a:xfrm>
            <a:off x="381740" y="2072546"/>
            <a:ext cx="112202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 install -g cnpm --registry=https://registry.npm.taobao.org</a:t>
            </a:r>
          </a:p>
          <a:p>
            <a:endParaRPr lang="sv-SE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nodejs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node_modules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npmrc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修改为如下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FDBA5C3-51F6-46C8-94EA-E8741F397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613" y="3822608"/>
            <a:ext cx="5238750" cy="9144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E81CB75-7F49-4D08-8A0E-36B09EE8274C}"/>
              </a:ext>
            </a:extLst>
          </p:cNvPr>
          <p:cNvSpPr txBox="1"/>
          <p:nvPr/>
        </p:nvSpPr>
        <p:spPr>
          <a:xfrm>
            <a:off x="381740" y="4909423"/>
            <a:ext cx="1122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这样以后直接用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也是从淘宝镜像下载了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8317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1740" y="221942"/>
            <a:ext cx="2485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68042A-CE51-4F50-8FCB-EB1D1D1A3751}"/>
              </a:ext>
            </a:extLst>
          </p:cNvPr>
          <p:cNvSpPr txBox="1"/>
          <p:nvPr/>
        </p:nvSpPr>
        <p:spPr>
          <a:xfrm>
            <a:off x="381740" y="745688"/>
            <a:ext cx="1122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在项目文件下运行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初始化环境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4680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1740" y="221942"/>
            <a:ext cx="2485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68042A-CE51-4F50-8FCB-EB1D1D1A3751}"/>
              </a:ext>
            </a:extLst>
          </p:cNvPr>
          <p:cNvSpPr txBox="1"/>
          <p:nvPr/>
        </p:nvSpPr>
        <p:spPr>
          <a:xfrm>
            <a:off x="381740" y="745688"/>
            <a:ext cx="1122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install --save-dev react react-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1017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1740" y="221942"/>
            <a:ext cx="2485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babel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68042A-CE51-4F50-8FCB-EB1D1D1A3751}"/>
              </a:ext>
            </a:extLst>
          </p:cNvPr>
          <p:cNvSpPr txBox="1"/>
          <p:nvPr/>
        </p:nvSpPr>
        <p:spPr>
          <a:xfrm>
            <a:off x="381740" y="745688"/>
            <a:ext cx="112202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install -g babel-cli</a:t>
            </a:r>
          </a:p>
          <a:p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install --save-dev babel-preset-es2015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babelify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babel-preset-react</a:t>
            </a:r>
          </a:p>
          <a:p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install --save-dev babel-loader</a:t>
            </a:r>
          </a:p>
          <a:p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install babel-core --save-dev</a:t>
            </a:r>
          </a:p>
        </p:txBody>
      </p:sp>
    </p:spTree>
    <p:extLst>
      <p:ext uri="{BB962C8B-B14F-4D97-AF65-F5344CB8AC3E}">
        <p14:creationId xmlns:p14="http://schemas.microsoft.com/office/powerpoint/2010/main" val="2786712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1740" y="221942"/>
            <a:ext cx="2485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68042A-CE51-4F50-8FCB-EB1D1D1A3751}"/>
              </a:ext>
            </a:extLst>
          </p:cNvPr>
          <p:cNvSpPr txBox="1"/>
          <p:nvPr/>
        </p:nvSpPr>
        <p:spPr>
          <a:xfrm>
            <a:off x="381740" y="745688"/>
            <a:ext cx="11220234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项目文件夹新增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webpack.config.js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拷入如下代码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const path = require('path');</a:t>
            </a:r>
          </a:p>
          <a:p>
            <a:r>
              <a:rPr lang="en-US" altLang="zh-CN" sz="1600" dirty="0" err="1">
                <a:solidFill>
                  <a:schemeClr val="bg1"/>
                </a:solidFill>
              </a:rPr>
              <a:t>module.exports</a:t>
            </a:r>
            <a:r>
              <a:rPr lang="en-US" altLang="zh-CN" sz="1600" dirty="0">
                <a:solidFill>
                  <a:schemeClr val="bg1"/>
                </a:solidFill>
              </a:rPr>
              <a:t> = {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// context: __</a:t>
            </a:r>
            <a:r>
              <a:rPr lang="en-US" altLang="zh-CN" sz="1600" dirty="0" err="1">
                <a:solidFill>
                  <a:schemeClr val="bg1"/>
                </a:solidFill>
              </a:rPr>
              <a:t>dirname</a:t>
            </a:r>
            <a:r>
              <a:rPr lang="en-US" altLang="zh-CN" sz="1600" dirty="0">
                <a:solidFill>
                  <a:schemeClr val="bg1"/>
                </a:solidFill>
              </a:rPr>
              <a:t> + '/</a:t>
            </a:r>
            <a:r>
              <a:rPr lang="en-US" altLang="zh-CN" sz="1600" dirty="0" err="1">
                <a:solidFill>
                  <a:schemeClr val="bg1"/>
                </a:solidFill>
              </a:rPr>
              <a:t>src</a:t>
            </a:r>
            <a:r>
              <a:rPr lang="en-US" altLang="zh-CN" sz="1600" dirty="0">
                <a:solidFill>
                  <a:schemeClr val="bg1"/>
                </a:solidFill>
              </a:rPr>
              <a:t>',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entry: "./</a:t>
            </a:r>
            <a:r>
              <a:rPr lang="en-US" altLang="zh-CN" sz="1600" dirty="0" err="1">
                <a:solidFill>
                  <a:schemeClr val="bg1"/>
                </a:solidFill>
              </a:rPr>
              <a:t>src</a:t>
            </a:r>
            <a:r>
              <a:rPr lang="en-US" altLang="zh-CN" sz="1600" dirty="0">
                <a:solidFill>
                  <a:schemeClr val="bg1"/>
                </a:solidFill>
              </a:rPr>
              <a:t>/</a:t>
            </a:r>
            <a:r>
              <a:rPr lang="en-US" altLang="zh-CN" sz="1600" dirty="0" err="1">
                <a:solidFill>
                  <a:schemeClr val="bg1"/>
                </a:solidFill>
              </a:rPr>
              <a:t>js</a:t>
            </a:r>
            <a:r>
              <a:rPr lang="en-US" altLang="zh-CN" sz="1600" dirty="0">
                <a:solidFill>
                  <a:schemeClr val="bg1"/>
                </a:solidFill>
              </a:rPr>
              <a:t>/index.js",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module: {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rules: [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{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test: /\.</a:t>
            </a:r>
            <a:r>
              <a:rPr lang="en-US" altLang="zh-CN" sz="1600" dirty="0" err="1">
                <a:solidFill>
                  <a:schemeClr val="bg1"/>
                </a:solidFill>
              </a:rPr>
              <a:t>js</a:t>
            </a:r>
            <a:r>
              <a:rPr lang="en-US" altLang="zh-CN" sz="1600" dirty="0">
                <a:solidFill>
                  <a:schemeClr val="bg1"/>
                </a:solidFill>
              </a:rPr>
              <a:t>?$/, //</a:t>
            </a:r>
            <a:r>
              <a:rPr lang="zh-CN" altLang="en-US" sz="1600" dirty="0">
                <a:solidFill>
                  <a:schemeClr val="bg1"/>
                </a:solidFill>
              </a:rPr>
              <a:t>凡是以</a:t>
            </a:r>
            <a:r>
              <a:rPr lang="en-US" altLang="zh-CN" sz="1600" dirty="0">
                <a:solidFill>
                  <a:schemeClr val="bg1"/>
                </a:solidFill>
              </a:rPr>
              <a:t>.</a:t>
            </a:r>
            <a:r>
              <a:rPr lang="en-US" altLang="zh-CN" sz="1600" dirty="0" err="1">
                <a:solidFill>
                  <a:schemeClr val="bg1"/>
                </a:solidFill>
              </a:rPr>
              <a:t>js</a:t>
            </a:r>
            <a:r>
              <a:rPr lang="zh-CN" altLang="en-US" sz="1600" dirty="0">
                <a:solidFill>
                  <a:schemeClr val="bg1"/>
                </a:solidFill>
              </a:rPr>
              <a:t>或</a:t>
            </a:r>
            <a:r>
              <a:rPr lang="en-US" altLang="zh-CN" sz="1600" dirty="0">
                <a:solidFill>
                  <a:schemeClr val="bg1"/>
                </a:solidFill>
              </a:rPr>
              <a:t>.</a:t>
            </a:r>
            <a:r>
              <a:rPr lang="en-US" altLang="zh-CN" sz="1600" dirty="0" err="1">
                <a:solidFill>
                  <a:schemeClr val="bg1"/>
                </a:solidFill>
              </a:rPr>
              <a:t>jsx</a:t>
            </a:r>
            <a:r>
              <a:rPr lang="zh-CN" altLang="en-US" sz="1600" dirty="0">
                <a:solidFill>
                  <a:schemeClr val="bg1"/>
                </a:solidFill>
              </a:rPr>
              <a:t>结尾的文件都适用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exclude: /(</a:t>
            </a:r>
            <a:r>
              <a:rPr lang="en-US" altLang="zh-CN" sz="1600" dirty="0" err="1">
                <a:solidFill>
                  <a:schemeClr val="bg1"/>
                </a:solidFill>
              </a:rPr>
              <a:t>node_modules</a:t>
            </a:r>
            <a:r>
              <a:rPr lang="en-US" altLang="zh-CN" sz="1600" dirty="0">
                <a:solidFill>
                  <a:schemeClr val="bg1"/>
                </a:solidFill>
              </a:rPr>
              <a:t>)/,//</a:t>
            </a:r>
            <a:r>
              <a:rPr lang="zh-CN" altLang="en-US" sz="1600" dirty="0">
                <a:solidFill>
                  <a:schemeClr val="bg1"/>
                </a:solidFill>
              </a:rPr>
              <a:t>由于</a:t>
            </a:r>
            <a:r>
              <a:rPr lang="en-US" altLang="zh-CN" sz="1600" dirty="0" err="1">
                <a:solidFill>
                  <a:schemeClr val="bg1"/>
                </a:solidFill>
              </a:rPr>
              <a:t>node_modules</a:t>
            </a:r>
            <a:r>
              <a:rPr lang="zh-CN" altLang="en-US" sz="1600" dirty="0">
                <a:solidFill>
                  <a:schemeClr val="bg1"/>
                </a:solidFill>
              </a:rPr>
              <a:t>都是编译过的文件，这里我们不让</a:t>
            </a:r>
            <a:r>
              <a:rPr lang="en-US" altLang="zh-CN" sz="1600" dirty="0">
                <a:solidFill>
                  <a:schemeClr val="bg1"/>
                </a:solidFill>
              </a:rPr>
              <a:t>babel</a:t>
            </a:r>
            <a:r>
              <a:rPr lang="zh-CN" altLang="en-US" sz="1600" dirty="0">
                <a:solidFill>
                  <a:schemeClr val="bg1"/>
                </a:solidFill>
              </a:rPr>
              <a:t>去处理其下面的</a:t>
            </a:r>
            <a:r>
              <a:rPr lang="en-US" altLang="zh-CN" sz="1600" dirty="0" err="1">
                <a:solidFill>
                  <a:schemeClr val="bg1"/>
                </a:solidFill>
              </a:rPr>
              <a:t>js</a:t>
            </a:r>
            <a:r>
              <a:rPr lang="zh-CN" altLang="en-US" sz="1600" dirty="0">
                <a:solidFill>
                  <a:schemeClr val="bg1"/>
                </a:solidFill>
              </a:rPr>
              <a:t>文件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use: {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loader: 'babel-loader',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query: {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presets: ['react', 'es2015'],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}]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},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output: {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filename: 'bundle.js',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path: </a:t>
            </a:r>
            <a:r>
              <a:rPr lang="en-US" altLang="zh-CN" sz="1600" dirty="0" err="1">
                <a:solidFill>
                  <a:schemeClr val="bg1"/>
                </a:solidFill>
              </a:rPr>
              <a:t>path.resolve</a:t>
            </a:r>
            <a:r>
              <a:rPr lang="en-US" altLang="zh-CN" sz="1600" dirty="0">
                <a:solidFill>
                  <a:schemeClr val="bg1"/>
                </a:solidFill>
              </a:rPr>
              <a:t>(__</a:t>
            </a:r>
            <a:r>
              <a:rPr lang="en-US" altLang="zh-CN" sz="1600" dirty="0" err="1">
                <a:solidFill>
                  <a:schemeClr val="bg1"/>
                </a:solidFill>
              </a:rPr>
              <a:t>dirname</a:t>
            </a:r>
            <a:r>
              <a:rPr lang="en-US" altLang="zh-CN" sz="1600" dirty="0">
                <a:solidFill>
                  <a:schemeClr val="bg1"/>
                </a:solidFill>
              </a:rPr>
              <a:t>, '</a:t>
            </a:r>
            <a:r>
              <a:rPr lang="en-US" altLang="zh-CN" sz="1600" dirty="0" err="1">
                <a:solidFill>
                  <a:schemeClr val="bg1"/>
                </a:solidFill>
              </a:rPr>
              <a:t>dist</a:t>
            </a:r>
            <a:r>
              <a:rPr lang="en-US" altLang="zh-CN" sz="1600" dirty="0">
                <a:solidFill>
                  <a:schemeClr val="bg1"/>
                </a:solidFill>
              </a:rPr>
              <a:t>')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};</a:t>
            </a: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0468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1740" y="221942"/>
            <a:ext cx="2485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68042A-CE51-4F50-8FCB-EB1D1D1A3751}"/>
              </a:ext>
            </a:extLst>
          </p:cNvPr>
          <p:cNvSpPr txBox="1"/>
          <p:nvPr/>
        </p:nvSpPr>
        <p:spPr>
          <a:xfrm>
            <a:off x="381740" y="745688"/>
            <a:ext cx="112202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npm</a:t>
            </a:r>
            <a:r>
              <a:rPr lang="en-US" altLang="zh-CN" dirty="0">
                <a:solidFill>
                  <a:schemeClr val="bg1"/>
                </a:solidFill>
              </a:rPr>
              <a:t> install -g webpack-cli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npm</a:t>
            </a:r>
            <a:r>
              <a:rPr lang="en-US" altLang="zh-CN" dirty="0">
                <a:solidFill>
                  <a:schemeClr val="bg1"/>
                </a:solidFill>
              </a:rPr>
              <a:t> install webpack-dev-server webpack -g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npm</a:t>
            </a:r>
            <a:r>
              <a:rPr lang="en-US" altLang="zh-CN" dirty="0">
                <a:solidFill>
                  <a:schemeClr val="bg1"/>
                </a:solidFill>
              </a:rPr>
              <a:t> install webpack-dev-server webpack –save</a:t>
            </a:r>
          </a:p>
          <a:p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install webpack-cli -D</a:t>
            </a:r>
          </a:p>
        </p:txBody>
      </p:sp>
    </p:spTree>
    <p:extLst>
      <p:ext uri="{BB962C8B-B14F-4D97-AF65-F5344CB8AC3E}">
        <p14:creationId xmlns:p14="http://schemas.microsoft.com/office/powerpoint/2010/main" val="3502470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6103" y="136484"/>
            <a:ext cx="2485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组件知识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2B2A160-A81E-4E94-BC16-5C85A60DA6FB}"/>
              </a:ext>
            </a:extLst>
          </p:cNvPr>
          <p:cNvSpPr/>
          <p:nvPr/>
        </p:nvSpPr>
        <p:spPr>
          <a:xfrm>
            <a:off x="3243558" y="3142577"/>
            <a:ext cx="6951573" cy="3377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Render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9DB1EF1-069B-4102-9F66-A6F303393098}"/>
              </a:ext>
            </a:extLst>
          </p:cNvPr>
          <p:cNvSpPr/>
          <p:nvPr/>
        </p:nvSpPr>
        <p:spPr>
          <a:xfrm>
            <a:off x="3623021" y="3607197"/>
            <a:ext cx="6021727" cy="10363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、通过绑定事件来修改数据，或者修改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、通过绑定回调函数，完成父组件指定的功能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、通过指定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ref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来对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进行修改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21CA9EA-5D8E-4705-9AFD-B6B3F4128175}"/>
              </a:ext>
            </a:extLst>
          </p:cNvPr>
          <p:cNvSpPr/>
          <p:nvPr/>
        </p:nvSpPr>
        <p:spPr>
          <a:xfrm>
            <a:off x="3623022" y="4831509"/>
            <a:ext cx="6021727" cy="15009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子组件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、传递数据，可以用                                    直接传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也可以用                                        批量传父组件的参数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、传递方法，用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A9B9195-8E95-4D19-A0FC-6D0AA18D5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033" y="5038712"/>
            <a:ext cx="1686342" cy="3231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'123'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A9BFA7E-43BD-4CC6-97CA-C2FBCEF3F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930" y="5932849"/>
            <a:ext cx="4104802" cy="3231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changeUser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BA26550-6778-4618-8B1F-8FA642C44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033" y="5445637"/>
            <a:ext cx="1854935" cy="3231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{...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7075424-52A7-4E69-AD9E-6EE0D55064A3}"/>
              </a:ext>
            </a:extLst>
          </p:cNvPr>
          <p:cNvSpPr/>
          <p:nvPr/>
        </p:nvSpPr>
        <p:spPr>
          <a:xfrm>
            <a:off x="5888051" y="1990314"/>
            <a:ext cx="4307080" cy="1013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自定义函数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、通过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setState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来修改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、通过                                修改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FC160D9-9010-41D6-83D6-7FD63DF809DA}"/>
              </a:ext>
            </a:extLst>
          </p:cNvPr>
          <p:cNvSpPr/>
          <p:nvPr/>
        </p:nvSpPr>
        <p:spPr>
          <a:xfrm>
            <a:off x="3243558" y="1999720"/>
            <a:ext cx="2291268" cy="1013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Constructor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、声明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、声明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refs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A81C8C4B-8907-49BB-8BB1-E9930D095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1402" y="2561394"/>
            <a:ext cx="2087497" cy="3231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myRef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current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937FCFA-9B5F-4E9B-A40F-10E0E0C8C92A}"/>
              </a:ext>
            </a:extLst>
          </p:cNvPr>
          <p:cNvSpPr/>
          <p:nvPr/>
        </p:nvSpPr>
        <p:spPr>
          <a:xfrm>
            <a:off x="3243557" y="621702"/>
            <a:ext cx="4116823" cy="1213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，本模块自己声明的数据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props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，从父组件获取的数据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A36A153-FB13-4EAA-8581-AB73A6CC21DA}"/>
              </a:ext>
            </a:extLst>
          </p:cNvPr>
          <p:cNvSpPr/>
          <p:nvPr/>
        </p:nvSpPr>
        <p:spPr>
          <a:xfrm>
            <a:off x="7534885" y="621702"/>
            <a:ext cx="2660246" cy="124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生命周期函数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C720046A-2221-4393-BE7F-D0C07D409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5170" y="1021793"/>
            <a:ext cx="2085174" cy="3231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componentWillMount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0D65ABB5-F38B-45F0-925D-708955DCA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5169" y="1456467"/>
            <a:ext cx="2085173" cy="3231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componentDidMount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064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85011</TotalTime>
  <Words>452</Words>
  <Application>Microsoft Office PowerPoint</Application>
  <PresentationFormat>宽屏</PresentationFormat>
  <Paragraphs>80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微软雅黑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lxb365</dc:creator>
  <cp:lastModifiedBy>Administrator</cp:lastModifiedBy>
  <cp:revision>291</cp:revision>
  <dcterms:created xsi:type="dcterms:W3CDTF">2016-09-03T14:31:15Z</dcterms:created>
  <dcterms:modified xsi:type="dcterms:W3CDTF">2018-06-13T14:10:46Z</dcterms:modified>
</cp:coreProperties>
</file>