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353" autoAdjust="0"/>
  </p:normalViewPr>
  <p:slideViewPr>
    <p:cSldViewPr snapToGrid="0">
      <p:cViewPr varScale="1">
        <p:scale>
          <a:sx n="68" d="100"/>
          <a:sy n="68" d="100"/>
        </p:scale>
        <p:origin x="5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第一课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44342" y="1378424"/>
            <a:ext cx="60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线性方程组的两种理解方法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476008" y="2561771"/>
            <a:ext cx="32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第一种：用行的观点来理解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63491" y="1119218"/>
                <a:ext cx="2083134" cy="88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91" y="1119218"/>
                <a:ext cx="2083134" cy="887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0">
            <a:extLst/>
          </p:cNvPr>
          <p:cNvSpPr txBox="1"/>
          <p:nvPr/>
        </p:nvSpPr>
        <p:spPr>
          <a:xfrm>
            <a:off x="476007" y="4428171"/>
            <a:ext cx="32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第二种：用列的观点来理解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02" y="3891250"/>
            <a:ext cx="3442650" cy="13541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85" y="2284678"/>
            <a:ext cx="3179484" cy="1387066"/>
          </a:xfrm>
          <a:prstGeom prst="rect">
            <a:avLst/>
          </a:prstGeom>
        </p:spPr>
      </p:pic>
      <p:sp>
        <p:nvSpPr>
          <p:cNvPr id="23" name="文本框 10">
            <a:extLst/>
          </p:cNvPr>
          <p:cNvSpPr txBox="1"/>
          <p:nvPr/>
        </p:nvSpPr>
        <p:spPr>
          <a:xfrm>
            <a:off x="476007" y="5925240"/>
            <a:ext cx="110132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第二种观点是线性代数的核心观点，求有没有这样的线性组合，以及有多少，是线性代数的根本问题之一。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0">
            <a:extLst/>
          </p:cNvPr>
          <p:cNvSpPr txBox="1"/>
          <p:nvPr/>
        </p:nvSpPr>
        <p:spPr>
          <a:xfrm>
            <a:off x="8269966" y="2608879"/>
            <a:ext cx="32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行的观点，从直观来理解的话，就是三个平面取交点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0">
            <a:extLst/>
          </p:cNvPr>
          <p:cNvSpPr txBox="1"/>
          <p:nvPr/>
        </p:nvSpPr>
        <p:spPr>
          <a:xfrm>
            <a:off x="8269966" y="3829640"/>
            <a:ext cx="321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列的观点，从直观来理解的话，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个向量通过线性组合，得到一个新的向量，我们关心的是有没有这样的线性组合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如果有，那么有多少？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第一课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44342" y="1378424"/>
            <a:ext cx="60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两个矩阵相乘的两种理解方法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476008" y="2561771"/>
            <a:ext cx="32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第一种：用行的观点来理解，就是左边每一行和右边每一列相乘再相加，得出结果的第一个元素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0">
            <a:extLst/>
          </p:cNvPr>
          <p:cNvSpPr txBox="1"/>
          <p:nvPr/>
        </p:nvSpPr>
        <p:spPr>
          <a:xfrm>
            <a:off x="476007" y="4428171"/>
            <a:ext cx="3219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第二种：用列的观点来理解，把左边每列都单独拎出来，用右边每行来乘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>
            <a:extLst/>
          </p:cNvPr>
          <p:cNvSpPr txBox="1"/>
          <p:nvPr/>
        </p:nvSpPr>
        <p:spPr>
          <a:xfrm>
            <a:off x="476007" y="5925240"/>
            <a:ext cx="110132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第二种观点是线性代数的核心观点，求有没有这样的线性组合，以及有多少，是线性代数的根本问题之一。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55" y="1952051"/>
            <a:ext cx="7290798" cy="1650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739" y="4071414"/>
            <a:ext cx="7289914" cy="16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第二课 消元法以及矩阵乘法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44342" y="1057910"/>
            <a:ext cx="108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通过消元法解线性方程组，得到了如何通过矩阵乘法来实现消元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476008" y="1553100"/>
            <a:ext cx="32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用行的观点来理解矩阵乘法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>
            <a:extLst/>
          </p:cNvPr>
          <p:cNvSpPr txBox="1"/>
          <p:nvPr/>
        </p:nvSpPr>
        <p:spPr>
          <a:xfrm>
            <a:off x="2908124" y="5248503"/>
            <a:ext cx="78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E32</a:t>
            </a:r>
          </a:p>
        </p:txBody>
      </p:sp>
      <p:sp>
        <p:nvSpPr>
          <p:cNvPr id="10" name="文本框 10">
            <a:extLst/>
          </p:cNvPr>
          <p:cNvSpPr txBox="1"/>
          <p:nvPr/>
        </p:nvSpPr>
        <p:spPr>
          <a:xfrm>
            <a:off x="4747922" y="5244283"/>
            <a:ext cx="78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E21</a:t>
            </a:r>
          </a:p>
        </p:txBody>
      </p:sp>
      <p:sp>
        <p:nvSpPr>
          <p:cNvPr id="12" name="文本框 10">
            <a:extLst/>
          </p:cNvPr>
          <p:cNvSpPr txBox="1"/>
          <p:nvPr/>
        </p:nvSpPr>
        <p:spPr>
          <a:xfrm>
            <a:off x="8256264" y="5297111"/>
            <a:ext cx="78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1058462" y="5783104"/>
            <a:ext cx="104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用来消元的矩阵叫做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，其标注明了要消去的元素位置，最后得到的叫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，就是上三角矩阵，当把一个线性方程组的系数消元成上三角矩阵后，就可以回代，算出每个未知数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矩阵乘法是有结合律的，所以可以把所有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合并起来，作为一个统一的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，但是矩阵不满足交换律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69" y="2039093"/>
            <a:ext cx="6913729" cy="31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9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第二课 消元法以及矩阵乘法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381739" y="1180147"/>
            <a:ext cx="868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交换位置的矩阵乘法，用于交换一个矩阵的行或者列的矩阵叫做置换矩阵，用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457153" y="3673396"/>
            <a:ext cx="81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逆矩阵，如下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可以改变矩阵，那么等式右边的矩阵怎么变回去呢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68" y="1549479"/>
            <a:ext cx="2599098" cy="2123917"/>
          </a:xfrm>
          <a:prstGeom prst="rect">
            <a:avLst/>
          </a:prstGeom>
        </p:spPr>
      </p:pic>
      <p:sp>
        <p:nvSpPr>
          <p:cNvPr id="14" name="文本框 10">
            <a:extLst/>
          </p:cNvPr>
          <p:cNvSpPr txBox="1"/>
          <p:nvPr/>
        </p:nvSpPr>
        <p:spPr>
          <a:xfrm>
            <a:off x="381739" y="1795885"/>
            <a:ext cx="868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当置换矩阵在左边的时候，是交换行，置换矩阵在右边的时候，是交换列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49" y="4214265"/>
            <a:ext cx="3774551" cy="1172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714" y="4197412"/>
            <a:ext cx="3839361" cy="1206024"/>
          </a:xfrm>
          <a:prstGeom prst="rect">
            <a:avLst/>
          </a:prstGeom>
        </p:spPr>
      </p:pic>
      <p:sp>
        <p:nvSpPr>
          <p:cNvPr id="15" name="文本框 10">
            <a:extLst/>
          </p:cNvPr>
          <p:cNvSpPr txBox="1"/>
          <p:nvPr/>
        </p:nvSpPr>
        <p:spPr>
          <a:xfrm>
            <a:off x="457153" y="6074923"/>
            <a:ext cx="7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749" y="5847191"/>
            <a:ext cx="813012" cy="824795"/>
          </a:xfrm>
          <a:prstGeom prst="rect">
            <a:avLst/>
          </a:prstGeom>
        </p:spPr>
      </p:pic>
      <p:sp>
        <p:nvSpPr>
          <p:cNvPr id="16" name="文本框 10">
            <a:extLst/>
          </p:cNvPr>
          <p:cNvSpPr txBox="1"/>
          <p:nvPr/>
        </p:nvSpPr>
        <p:spPr>
          <a:xfrm>
            <a:off x="2664596" y="6074923"/>
            <a:ext cx="7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940" y="5847191"/>
            <a:ext cx="959963" cy="851059"/>
          </a:xfrm>
          <a:prstGeom prst="rect">
            <a:avLst/>
          </a:prstGeom>
        </p:spPr>
      </p:pic>
      <p:sp>
        <p:nvSpPr>
          <p:cNvPr id="18" name="文本框 10">
            <a:extLst/>
          </p:cNvPr>
          <p:cNvSpPr txBox="1"/>
          <p:nvPr/>
        </p:nvSpPr>
        <p:spPr>
          <a:xfrm>
            <a:off x="4550765" y="6074923"/>
            <a:ext cx="184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72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第三课 矩阵乘法和逆矩阵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381739" y="1180147"/>
            <a:ext cx="868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矩阵乘法最核心的一点就是把每个矩阵都理解成向量，行向量或者列向量都可以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381739" y="1762611"/>
            <a:ext cx="81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">
            <a:extLst/>
          </p:cNvPr>
          <p:cNvSpPr txBox="1"/>
          <p:nvPr/>
        </p:nvSpPr>
        <p:spPr>
          <a:xfrm>
            <a:off x="4648471" y="3195457"/>
            <a:ext cx="21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把这个矩阵的每一行看成是一个向量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4596" y="1630837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2664594" y="2146373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2664594" y="2673792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4785625" y="1652688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4785623" y="2168224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4785623" y="2695643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7275874" y="1665279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7275872" y="2180815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7275872" y="2708234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10">
            <a:extLst/>
          </p:cNvPr>
          <p:cNvSpPr txBox="1"/>
          <p:nvPr/>
        </p:nvSpPr>
        <p:spPr>
          <a:xfrm>
            <a:off x="6658370" y="2152191"/>
            <a:ext cx="7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27" name="文本框 10">
            <a:extLst/>
          </p:cNvPr>
          <p:cNvSpPr txBox="1"/>
          <p:nvPr/>
        </p:nvSpPr>
        <p:spPr>
          <a:xfrm>
            <a:off x="2509643" y="3195457"/>
            <a:ext cx="213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用左边的每一行去和右边的矩阵组成一个线性组合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0">
            <a:extLst/>
          </p:cNvPr>
          <p:cNvSpPr txBox="1"/>
          <p:nvPr/>
        </p:nvSpPr>
        <p:spPr>
          <a:xfrm>
            <a:off x="9193762" y="1485612"/>
            <a:ext cx="2138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乘数的第一行，对被乘向量的线性组合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10">
            <a:extLst/>
          </p:cNvPr>
          <p:cNvSpPr txBox="1"/>
          <p:nvPr/>
        </p:nvSpPr>
        <p:spPr>
          <a:xfrm>
            <a:off x="9193762" y="2027331"/>
            <a:ext cx="2138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乘数的第二行，对被乘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0">
            <a:extLst/>
          </p:cNvPr>
          <p:cNvSpPr txBox="1"/>
          <p:nvPr/>
        </p:nvSpPr>
        <p:spPr>
          <a:xfrm>
            <a:off x="9189587" y="2598246"/>
            <a:ext cx="2138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乘数的第三行，对被乘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0">
            <a:extLst/>
          </p:cNvPr>
          <p:cNvSpPr txBox="1"/>
          <p:nvPr/>
        </p:nvSpPr>
        <p:spPr>
          <a:xfrm>
            <a:off x="381739" y="4801492"/>
            <a:ext cx="15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4594" y="4251485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3212920" y="4251485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3778528" y="4251484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4802879" y="4251484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5351205" y="4251484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5916813" y="4251483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6831160" y="4251483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8397581" y="4251483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/>
          <p:cNvSpPr/>
          <p:nvPr/>
        </p:nvSpPr>
        <p:spPr>
          <a:xfrm>
            <a:off x="10169819" y="4251482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0">
            <a:extLst/>
          </p:cNvPr>
          <p:cNvSpPr txBox="1"/>
          <p:nvPr/>
        </p:nvSpPr>
        <p:spPr>
          <a:xfrm>
            <a:off x="6265552" y="4915228"/>
            <a:ext cx="7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42" name="文本框 10">
            <a:extLst/>
          </p:cNvPr>
          <p:cNvSpPr txBox="1"/>
          <p:nvPr/>
        </p:nvSpPr>
        <p:spPr>
          <a:xfrm>
            <a:off x="2426333" y="6081006"/>
            <a:ext cx="21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把这个矩阵的每一列看成是一个向量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10">
            <a:extLst/>
          </p:cNvPr>
          <p:cNvSpPr txBox="1"/>
          <p:nvPr/>
        </p:nvSpPr>
        <p:spPr>
          <a:xfrm>
            <a:off x="4565161" y="5957725"/>
            <a:ext cx="213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用右边的每一列去和左边的矩阵组成一个线性组合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0">
            <a:extLst/>
          </p:cNvPr>
          <p:cNvSpPr txBox="1"/>
          <p:nvPr/>
        </p:nvSpPr>
        <p:spPr>
          <a:xfrm>
            <a:off x="7126561" y="4447549"/>
            <a:ext cx="1121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被乘数的第一列，对乘数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0">
            <a:extLst/>
          </p:cNvPr>
          <p:cNvSpPr txBox="1"/>
          <p:nvPr/>
        </p:nvSpPr>
        <p:spPr>
          <a:xfrm>
            <a:off x="8766716" y="4447549"/>
            <a:ext cx="1121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被乘数的第二列，对乘数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0">
            <a:extLst/>
          </p:cNvPr>
          <p:cNvSpPr txBox="1"/>
          <p:nvPr/>
        </p:nvSpPr>
        <p:spPr>
          <a:xfrm>
            <a:off x="10460242" y="4447549"/>
            <a:ext cx="1121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被乘数的第三列，对乘数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20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第三课 矩阵乘法和逆矩阵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815372" y="1131015"/>
            <a:ext cx="15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0">
            <a:extLst/>
          </p:cNvPr>
          <p:cNvSpPr txBox="1"/>
          <p:nvPr/>
        </p:nvSpPr>
        <p:spPr>
          <a:xfrm>
            <a:off x="815372" y="1714887"/>
            <a:ext cx="15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10">
            <a:extLst/>
          </p:cNvPr>
          <p:cNvSpPr txBox="1"/>
          <p:nvPr/>
        </p:nvSpPr>
        <p:spPr>
          <a:xfrm>
            <a:off x="3019967" y="1142017"/>
            <a:ext cx="31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行向量矩阵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0">
            <a:extLst/>
          </p:cNvPr>
          <p:cNvSpPr txBox="1"/>
          <p:nvPr/>
        </p:nvSpPr>
        <p:spPr>
          <a:xfrm>
            <a:off x="3019967" y="1689717"/>
            <a:ext cx="31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列向量矩阵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0">
            <a:extLst/>
          </p:cNvPr>
          <p:cNvSpPr txBox="1"/>
          <p:nvPr/>
        </p:nvSpPr>
        <p:spPr>
          <a:xfrm>
            <a:off x="3019967" y="2511420"/>
            <a:ext cx="31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列向量矩阵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10">
            <a:extLst/>
          </p:cNvPr>
          <p:cNvSpPr txBox="1"/>
          <p:nvPr/>
        </p:nvSpPr>
        <p:spPr>
          <a:xfrm>
            <a:off x="7132901" y="1131015"/>
            <a:ext cx="25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行向量线性组合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10">
            <a:extLst/>
          </p:cNvPr>
          <p:cNvSpPr txBox="1"/>
          <p:nvPr/>
        </p:nvSpPr>
        <p:spPr>
          <a:xfrm>
            <a:off x="7132901" y="1714887"/>
            <a:ext cx="25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列向量线性组合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0">
            <a:extLst/>
          </p:cNvPr>
          <p:cNvSpPr txBox="1"/>
          <p:nvPr/>
        </p:nvSpPr>
        <p:spPr>
          <a:xfrm>
            <a:off x="815372" y="2511420"/>
            <a:ext cx="15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放大器观点：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0">
            <a:extLst/>
          </p:cNvPr>
          <p:cNvSpPr txBox="1"/>
          <p:nvPr/>
        </p:nvSpPr>
        <p:spPr>
          <a:xfrm>
            <a:off x="7132900" y="2274553"/>
            <a:ext cx="491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一般考虑一维矩阵，此时的乘积的每行，是行向量矩阵用列向量矩阵放大后的值，乘积的列向量是列向量矩阵用行向量矩阵放大后的值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0">
            <a:extLst/>
          </p:cNvPr>
          <p:cNvSpPr txBox="1"/>
          <p:nvPr/>
        </p:nvSpPr>
        <p:spPr>
          <a:xfrm>
            <a:off x="670827" y="3302824"/>
            <a:ext cx="11376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有逆矩阵的条件是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Ax=0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如何理解？用列向量观点，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是一个矩阵，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是一个线性组合，如果存在线性组合为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，意味着至少有两个向量是同方向的，否则不可能在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的情况下，让其线性组合为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，而如果存在两个向量同方向，那么其中一个化简后就是零向量，不可能得到单位矩阵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，因此没有逆矩阵。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jordan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消元法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是一种通过消元求逆矩阵的方法，就是把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放到一起成为一个增广矩阵，然后对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进行消元，当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就成了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jordan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消元法之所以能成功，就是因为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EAI=(EA)E=IE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的逆，而刚好就到最右边去了。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第四课 矩阵的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分解和置换矩阵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815371" y="1131015"/>
            <a:ext cx="8149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假设解一个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维线性方程组，需要多少处理代价呢？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要解一个线性方程组，其实就是用初等矩阵一个一个地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的下部每个元素都化简为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，粗略的计算的话，需要用初等矩阵处理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5" y="2437005"/>
            <a:ext cx="4695825" cy="647700"/>
          </a:xfrm>
          <a:prstGeom prst="rect">
            <a:avLst/>
          </a:prstGeom>
        </p:spPr>
      </p:pic>
      <p:sp>
        <p:nvSpPr>
          <p:cNvPr id="17" name="文本框 10">
            <a:extLst/>
          </p:cNvPr>
          <p:cNvSpPr txBox="1"/>
          <p:nvPr/>
        </p:nvSpPr>
        <p:spPr>
          <a:xfrm>
            <a:off x="730529" y="3697094"/>
            <a:ext cx="81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                  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81" y="916639"/>
            <a:ext cx="5637792" cy="967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25" y="3276270"/>
            <a:ext cx="876300" cy="1114425"/>
          </a:xfrm>
          <a:prstGeom prst="rect">
            <a:avLst/>
          </a:prstGeom>
        </p:spPr>
      </p:pic>
      <p:sp>
        <p:nvSpPr>
          <p:cNvPr id="21" name="文本框 10">
            <a:extLst/>
          </p:cNvPr>
          <p:cNvSpPr txBox="1"/>
          <p:nvPr/>
        </p:nvSpPr>
        <p:spPr>
          <a:xfrm>
            <a:off x="730528" y="4745329"/>
            <a:ext cx="81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处理过后其实就是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640" y="4663295"/>
            <a:ext cx="1543050" cy="533400"/>
          </a:xfrm>
          <a:prstGeom prst="rect">
            <a:avLst/>
          </a:prstGeom>
        </p:spPr>
      </p:pic>
      <p:sp>
        <p:nvSpPr>
          <p:cNvPr id="23" name="文本框 10">
            <a:extLst/>
          </p:cNvPr>
          <p:cNvSpPr txBox="1"/>
          <p:nvPr/>
        </p:nvSpPr>
        <p:spPr>
          <a:xfrm>
            <a:off x="730528" y="5551048"/>
            <a:ext cx="814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如果换个思路，两边乘以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的逆矩阵，然后用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来代表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就得到了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684" y="4812489"/>
            <a:ext cx="2752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第四课 矩阵的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分解和置换矩阵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815371" y="1131015"/>
            <a:ext cx="1023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后，问题就转换成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LUx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，继续使用消元法，把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小园程成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，即可。此时由于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是下三角矩阵，消元就变得异常简单。比如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02" y="1617090"/>
            <a:ext cx="1339441" cy="1211611"/>
          </a:xfrm>
          <a:prstGeom prst="rect">
            <a:avLst/>
          </a:prstGeom>
        </p:spPr>
      </p:pic>
      <p:sp>
        <p:nvSpPr>
          <p:cNvPr id="10" name="文本框 10">
            <a:extLst/>
          </p:cNvPr>
          <p:cNvSpPr txBox="1"/>
          <p:nvPr/>
        </p:nvSpPr>
        <p:spPr>
          <a:xfrm>
            <a:off x="815371" y="3244190"/>
            <a:ext cx="10232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                      ，只需要把对应位置取相反数即可。因此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分解的意义就在于，如果提前把系数矩阵处理成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的形式，那么计算机求解线性方程组的速度将大大提高。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这里没有考虑需要交换行的情况，实际上能够交换行的，是一系列叫做置换矩阵的东西，比如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的矩阵，其置换矩阵就是如下的一些：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这样就形成了一个矩阵群，里面所有矩阵的逆矩阵，转置矩阵，都在这个群里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14" y="2487542"/>
            <a:ext cx="1335955" cy="1079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788" y="5249961"/>
            <a:ext cx="7648280" cy="136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lxb365</dc:creator>
  <cp:lastModifiedBy>Long Xiaobo</cp:lastModifiedBy>
  <cp:revision>240</cp:revision>
  <dcterms:created xsi:type="dcterms:W3CDTF">2016-09-03T14:31:15Z</dcterms:created>
  <dcterms:modified xsi:type="dcterms:W3CDTF">2018-06-08T05:48:40Z</dcterms:modified>
</cp:coreProperties>
</file>