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5" r:id="rId4"/>
    <p:sldId id="263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353" autoAdjust="0"/>
  </p:normalViewPr>
  <p:slideViewPr>
    <p:cSldViewPr snapToGrid="0">
      <p:cViewPr varScale="1">
        <p:scale>
          <a:sx n="68" d="100"/>
          <a:sy n="68" d="100"/>
        </p:scale>
        <p:origin x="5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5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9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95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0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8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7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05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A115-6D43-49BD-A645-8C004FE3034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7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A115-6D43-49BD-A645-8C004FE3034A}" type="datetimeFigureOut">
              <a:rPr lang="zh-CN" altLang="en-US" smtClean="0"/>
              <a:t>2018/6/6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2E66-FEDF-4F55-B59A-C3F75AB14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3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14B8346-A237-4FDE-B413-B50BA392FEFE}"/>
              </a:ext>
            </a:extLst>
          </p:cNvPr>
          <p:cNvSpPr txBox="1"/>
          <p:nvPr/>
        </p:nvSpPr>
        <p:spPr>
          <a:xfrm>
            <a:off x="428873" y="458024"/>
            <a:ext cx="11269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中，基本的数据结构是数组，专有名称叫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是数组中其中每个元素的类型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>
            <a:extLst/>
          </p:cNvPr>
          <p:cNvSpPr txBox="1"/>
          <p:nvPr/>
        </p:nvSpPr>
        <p:spPr>
          <a:xfrm>
            <a:off x="454056" y="2712602"/>
            <a:ext cx="11269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数组的维度叫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，可以用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ndim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查看，最简单的办法就是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看有几层嵌套的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，如果是两层，就是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维，包括下面这种，也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0">
            <a:extLst/>
          </p:cNvPr>
          <p:cNvSpPr txBox="1"/>
          <p:nvPr/>
        </p:nvSpPr>
        <p:spPr>
          <a:xfrm>
            <a:off x="428872" y="4959322"/>
            <a:ext cx="1126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这种就是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33" y="228698"/>
            <a:ext cx="4133850" cy="895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745" y="1379802"/>
            <a:ext cx="4086225" cy="971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745" y="2712602"/>
            <a:ext cx="379095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72" y="3789377"/>
            <a:ext cx="4162425" cy="971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72" y="5526203"/>
            <a:ext cx="39814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2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14B8346-A237-4FDE-B413-B50BA392FEFE}"/>
              </a:ext>
            </a:extLst>
          </p:cNvPr>
          <p:cNvSpPr txBox="1"/>
          <p:nvPr/>
        </p:nvSpPr>
        <p:spPr>
          <a:xfrm>
            <a:off x="428873" y="458024"/>
            <a:ext cx="1126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range()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 object,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一般用在需要使用下标范围的场合，比如定义列表或数组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72" y="925987"/>
            <a:ext cx="4572000" cy="952500"/>
          </a:xfrm>
          <a:prstGeom prst="rect">
            <a:avLst/>
          </a:prstGeom>
        </p:spPr>
      </p:pic>
      <p:sp>
        <p:nvSpPr>
          <p:cNvPr id="10" name="文本框 10">
            <a:extLst/>
          </p:cNvPr>
          <p:cNvSpPr txBox="1"/>
          <p:nvPr/>
        </p:nvSpPr>
        <p:spPr>
          <a:xfrm>
            <a:off x="529472" y="2109286"/>
            <a:ext cx="1126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也可以设置起始位置，以及最后一个参数设置步长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471" y="935512"/>
            <a:ext cx="5295900" cy="942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72" y="2566152"/>
            <a:ext cx="3990975" cy="971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471" y="2585101"/>
            <a:ext cx="3657600" cy="962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72" y="4360626"/>
            <a:ext cx="9677400" cy="2266950"/>
          </a:xfrm>
          <a:prstGeom prst="rect">
            <a:avLst/>
          </a:prstGeom>
        </p:spPr>
      </p:pic>
      <p:sp>
        <p:nvSpPr>
          <p:cNvPr id="15" name="文本框 10">
            <a:extLst/>
          </p:cNvPr>
          <p:cNvSpPr txBox="1"/>
          <p:nvPr/>
        </p:nvSpPr>
        <p:spPr>
          <a:xfrm>
            <a:off x="529472" y="3835962"/>
            <a:ext cx="1126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但是步长必须是整数，不能是小数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2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14B8346-A237-4FDE-B413-B50BA392FEFE}"/>
              </a:ext>
            </a:extLst>
          </p:cNvPr>
          <p:cNvSpPr txBox="1"/>
          <p:nvPr/>
        </p:nvSpPr>
        <p:spPr>
          <a:xfrm>
            <a:off x="428873" y="458024"/>
            <a:ext cx="1126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np.arange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返回的是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ndarray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也就是数组，这是它与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的最大不同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>
            <a:extLst/>
          </p:cNvPr>
          <p:cNvSpPr txBox="1"/>
          <p:nvPr/>
        </p:nvSpPr>
        <p:spPr>
          <a:xfrm>
            <a:off x="529472" y="2109286"/>
            <a:ext cx="1126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另外它的步长可以是小数，这也是一个不同点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39" y="1613407"/>
            <a:ext cx="4200525" cy="2009775"/>
          </a:xfrm>
          <a:prstGeom prst="rect">
            <a:avLst/>
          </a:prstGeom>
        </p:spPr>
      </p:pic>
      <p:sp>
        <p:nvSpPr>
          <p:cNvPr id="12" name="文本框 10">
            <a:extLst/>
          </p:cNvPr>
          <p:cNvSpPr txBox="1"/>
          <p:nvPr/>
        </p:nvSpPr>
        <p:spPr>
          <a:xfrm>
            <a:off x="529472" y="4535780"/>
            <a:ext cx="1126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arange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都可以生成数组，但是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是显示把每个值都写出来，可以生成任意多维数组，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arange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能够生成有规律的数组，但是只能生成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8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14B8346-A237-4FDE-B413-B50BA392FEFE}"/>
              </a:ext>
            </a:extLst>
          </p:cNvPr>
          <p:cNvSpPr txBox="1"/>
          <p:nvPr/>
        </p:nvSpPr>
        <p:spPr>
          <a:xfrm>
            <a:off x="428873" y="1183889"/>
            <a:ext cx="1126979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linspace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numpy.linspace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(start, stop,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=50, endpoint=True,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retstep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=False,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dtype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=None)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：起始值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：结束值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：个数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：是否包含结束值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：是否返回间隔大小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：返回值的类型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返回一个数组，这个数组有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个元素，均匀散布在起始值和结束值之间，在参数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的情况下，还会返回第二个参数，给出每个元素的间隔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Linspace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arange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很像，都是生成数组，只不过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linspace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是根据个数来生成，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arange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是根据间隔来生成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209" y="2456966"/>
            <a:ext cx="7711273" cy="803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209" y="3426117"/>
            <a:ext cx="7736652" cy="8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014B8346-A237-4FDE-B413-B50BA392FEFE}"/>
              </a:ext>
            </a:extLst>
          </p:cNvPr>
          <p:cNvSpPr txBox="1"/>
          <p:nvPr/>
        </p:nvSpPr>
        <p:spPr>
          <a:xfrm>
            <a:off x="428873" y="458024"/>
            <a:ext cx="116185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 =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matplotlib.pyplot.figure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=None,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figsize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=None, dpi=None,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facecolor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=None,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edgecolor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=None,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frameon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=True,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FigureClass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=&lt;class '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matplotlib.figure.Figure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'&gt;, clear=False, **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kwargs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Figure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可以返回一个画图对象，其中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figsize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可以设置画布的大小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 =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fig.gca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(projection='3d')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 =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fig.gca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(projection='polar')</a:t>
            </a: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函数，获得一个坐标轴的对象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返回一个数组，这个数组有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个元素，均匀散布在起始值和结束值之间，在参数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的情况下，还会返回第二个参数，给出每个元素的间隔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87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lxb365</dc:creator>
  <cp:lastModifiedBy>Long Xiaobo</cp:lastModifiedBy>
  <cp:revision>230</cp:revision>
  <dcterms:created xsi:type="dcterms:W3CDTF">2016-09-03T14:31:15Z</dcterms:created>
  <dcterms:modified xsi:type="dcterms:W3CDTF">2018-06-08T05:48:54Z</dcterms:modified>
</cp:coreProperties>
</file>