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6353" autoAdjust="0"/>
  </p:normalViewPr>
  <p:slideViewPr>
    <p:cSldViewPr snapToGrid="0">
      <p:cViewPr varScale="1">
        <p:scale>
          <a:sx n="68" d="100"/>
          <a:sy n="68" d="100"/>
        </p:scale>
        <p:origin x="5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75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89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62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95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30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64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58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47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05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7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27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3A115-6D43-49BD-A645-8C004FE3034A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73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8694361" y="1869650"/>
            <a:ext cx="2535811" cy="697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连续函数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3214816" y="1869651"/>
            <a:ext cx="2535811" cy="697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间断函数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173769" y="3542139"/>
            <a:ext cx="2085519" cy="697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无穷间断函数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2364550" y="3542139"/>
            <a:ext cx="1831681" cy="697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跳跃函数</a:t>
            </a:r>
          </a:p>
        </p:txBody>
      </p:sp>
      <p:sp>
        <p:nvSpPr>
          <p:cNvPr id="29" name="Rectangle: Rounded Corners 28"/>
          <p:cNvSpPr/>
          <p:nvPr/>
        </p:nvSpPr>
        <p:spPr>
          <a:xfrm>
            <a:off x="4303897" y="3542138"/>
            <a:ext cx="2228871" cy="697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可去间断函数</a:t>
            </a:r>
          </a:p>
        </p:txBody>
      </p:sp>
      <p:sp>
        <p:nvSpPr>
          <p:cNvPr id="32" name="Rectangle: Rounded Corners 31"/>
          <p:cNvSpPr/>
          <p:nvPr/>
        </p:nvSpPr>
        <p:spPr>
          <a:xfrm>
            <a:off x="6619220" y="3542138"/>
            <a:ext cx="1826096" cy="697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丑陋函数</a:t>
            </a:r>
          </a:p>
        </p:txBody>
      </p:sp>
      <p:cxnSp>
        <p:nvCxnSpPr>
          <p:cNvPr id="6" name="Connector: Elbow 5"/>
          <p:cNvCxnSpPr>
            <a:stCxn id="22" idx="2"/>
            <a:endCxn id="23" idx="0"/>
          </p:cNvCxnSpPr>
          <p:nvPr/>
        </p:nvCxnSpPr>
        <p:spPr>
          <a:xfrm rot="5400000">
            <a:off x="2362174" y="1421590"/>
            <a:ext cx="974905" cy="3266193"/>
          </a:xfrm>
          <a:prstGeom prst="bentConnector3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Connector: Elbow 32"/>
          <p:cNvCxnSpPr>
            <a:stCxn id="22" idx="2"/>
            <a:endCxn id="24" idx="0"/>
          </p:cNvCxnSpPr>
          <p:nvPr/>
        </p:nvCxnSpPr>
        <p:spPr>
          <a:xfrm rot="5400000">
            <a:off x="3394105" y="2453521"/>
            <a:ext cx="974905" cy="120233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Connector: Elbow 33"/>
          <p:cNvCxnSpPr>
            <a:stCxn id="22" idx="2"/>
            <a:endCxn id="29" idx="0"/>
          </p:cNvCxnSpPr>
          <p:nvPr/>
        </p:nvCxnSpPr>
        <p:spPr>
          <a:xfrm rot="16200000" flipH="1">
            <a:off x="4463075" y="2586880"/>
            <a:ext cx="974904" cy="935611"/>
          </a:xfrm>
          <a:prstGeom prst="bentConnector3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Connector: Elbow 36"/>
          <p:cNvCxnSpPr>
            <a:stCxn id="22" idx="2"/>
            <a:endCxn id="32" idx="0"/>
          </p:cNvCxnSpPr>
          <p:nvPr/>
        </p:nvCxnSpPr>
        <p:spPr>
          <a:xfrm rot="16200000" flipH="1">
            <a:off x="5520043" y="1529913"/>
            <a:ext cx="974904" cy="304954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344" y="4533558"/>
            <a:ext cx="793553" cy="844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961" y="4533558"/>
            <a:ext cx="2771448" cy="8290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211" y="4559422"/>
            <a:ext cx="1619462" cy="8032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14" y="4533559"/>
            <a:ext cx="1296811" cy="851032"/>
          </a:xfrm>
          <a:prstGeom prst="rect">
            <a:avLst/>
          </a:prstGeom>
        </p:spPr>
      </p:pic>
      <p:sp>
        <p:nvSpPr>
          <p:cNvPr id="44" name="Rectangle: Rounded Corners 43"/>
          <p:cNvSpPr/>
          <p:nvPr/>
        </p:nvSpPr>
        <p:spPr>
          <a:xfrm>
            <a:off x="8875041" y="3542137"/>
            <a:ext cx="2535811" cy="697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可导函数</a:t>
            </a:r>
          </a:p>
        </p:txBody>
      </p:sp>
      <p:cxnSp>
        <p:nvCxnSpPr>
          <p:cNvPr id="45" name="Connector: Elbow 44"/>
          <p:cNvCxnSpPr>
            <a:stCxn id="4" idx="2"/>
            <a:endCxn id="44" idx="0"/>
          </p:cNvCxnSpPr>
          <p:nvPr/>
        </p:nvCxnSpPr>
        <p:spPr>
          <a:xfrm rot="16200000" flipH="1">
            <a:off x="9565155" y="2964345"/>
            <a:ext cx="974904" cy="18068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1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lxb365</dc:creator>
  <cp:lastModifiedBy>Long Xiaobo</cp:lastModifiedBy>
  <cp:revision>233</cp:revision>
  <dcterms:created xsi:type="dcterms:W3CDTF">2016-09-03T14:31:15Z</dcterms:created>
  <dcterms:modified xsi:type="dcterms:W3CDTF">2018-06-08T08:58:25Z</dcterms:modified>
</cp:coreProperties>
</file>