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73" r:id="rId5"/>
    <p:sldId id="275" r:id="rId6"/>
    <p:sldId id="276" r:id="rId7"/>
    <p:sldId id="277" r:id="rId8"/>
    <p:sldId id="278" r:id="rId9"/>
    <p:sldId id="279" r:id="rId10"/>
    <p:sldId id="282" r:id="rId11"/>
    <p:sldId id="283" r:id="rId12"/>
    <p:sldId id="28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4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E80DE7-AD86-42FC-B9C4-C4B16408F743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7FFCE1-52E3-42F3-88A5-0521A75561AA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7FFCE1-52E3-42F3-88A5-0521A75561A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7FFCE1-52E3-42F3-88A5-0521A75561A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7FFCE1-52E3-42F3-88A5-0521A75561A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7FFCE1-52E3-42F3-88A5-0521A75561A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7FFCE1-52E3-42F3-88A5-0521A75561A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7FFCE1-52E3-42F3-88A5-0521A75561A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7FFCE1-52E3-42F3-88A5-0521A75561A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7FFCE1-52E3-42F3-88A5-0521A75561A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7FFCE1-52E3-42F3-88A5-0521A75561A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7FFCE1-52E3-42F3-88A5-0521A75561A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2D4F3-7900-47D4-A7E5-8AEF464ACB0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4676-752A-42A7-B71C-7A34214C688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2D4F3-7900-47D4-A7E5-8AEF464ACB0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4676-752A-42A7-B71C-7A34214C688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2D4F3-7900-47D4-A7E5-8AEF464ACB0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4676-752A-42A7-B71C-7A34214C688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2D4F3-7900-47D4-A7E5-8AEF464ACB0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4676-752A-42A7-B71C-7A34214C688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2D4F3-7900-47D4-A7E5-8AEF464ACB0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4676-752A-42A7-B71C-7A34214C688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2D4F3-7900-47D4-A7E5-8AEF464ACB0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4676-752A-42A7-B71C-7A34214C688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2D4F3-7900-47D4-A7E5-8AEF464ACB06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4676-752A-42A7-B71C-7A34214C688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2D4F3-7900-47D4-A7E5-8AEF464ACB06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4676-752A-42A7-B71C-7A34214C688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2D4F3-7900-47D4-A7E5-8AEF464ACB06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4676-752A-42A7-B71C-7A34214C688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2D4F3-7900-47D4-A7E5-8AEF464ACB0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4676-752A-42A7-B71C-7A34214C688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2D4F3-7900-47D4-A7E5-8AEF464ACB0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4676-752A-42A7-B71C-7A34214C688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2D4F3-7900-47D4-A7E5-8AEF464ACB0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54676-752A-42A7-B71C-7A34214C688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084096" y="1928702"/>
            <a:ext cx="6675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房产中介小程序界面方案设计</a:t>
            </a:r>
            <a:endParaRPr lang="de-DE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00884" y="60679"/>
            <a:ext cx="6675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门店页设计</a:t>
            </a:r>
            <a:endParaRPr lang="de-DE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0852" y="1416441"/>
            <a:ext cx="66757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通过首页的‘门店’功能键导航到此页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提供门店电话一键直播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地图大头钉显示</a:t>
            </a:r>
            <a:endParaRPr lang="de-DE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92620" y="0"/>
            <a:ext cx="3876969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00884" y="60679"/>
            <a:ext cx="6675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首页设计</a:t>
            </a:r>
            <a:endParaRPr lang="de-DE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14563" y="8562"/>
            <a:ext cx="3848100" cy="6791325"/>
          </a:xfrm>
          <a:prstGeom prst="rect">
            <a:avLst/>
          </a:prstGeom>
        </p:spPr>
      </p:pic>
      <p:sp>
        <p:nvSpPr>
          <p:cNvPr id="12" name="TextBox 6"/>
          <p:cNvSpPr txBox="1"/>
          <p:nvPr/>
        </p:nvSpPr>
        <p:spPr>
          <a:xfrm>
            <a:off x="647085" y="1380133"/>
            <a:ext cx="35390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首页分普通用户和管理员用户实现不同效果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管理员登录后，可以在首页新增房源和管理房源</a:t>
            </a:r>
            <a:endParaRPr lang="de-DE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9786" y="-24776"/>
            <a:ext cx="3880184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00884" y="60679"/>
            <a:ext cx="6675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新增房源页设计</a:t>
            </a:r>
            <a:endParaRPr lang="de-DE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64910" y="0"/>
            <a:ext cx="3862179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2675" y="0"/>
            <a:ext cx="3859656" cy="6858000"/>
          </a:xfrm>
          <a:prstGeom prst="rect">
            <a:avLst/>
          </a:prstGeom>
        </p:spPr>
      </p:pic>
      <p:sp>
        <p:nvSpPr>
          <p:cNvPr id="8" name="TextBox 6"/>
          <p:cNvSpPr txBox="1"/>
          <p:nvPr/>
        </p:nvSpPr>
        <p:spPr>
          <a:xfrm>
            <a:off x="300884" y="1371744"/>
            <a:ext cx="35390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选择新增房源后，可以再次选择新增二手房源还是出租房源，分别加载不同页面</a:t>
            </a:r>
            <a:endParaRPr lang="de-DE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00884" y="60679"/>
            <a:ext cx="6675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管理房源页设计</a:t>
            </a:r>
            <a:endParaRPr lang="de-DE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16018" y="0"/>
            <a:ext cx="3880505" cy="6858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0339" y="0"/>
            <a:ext cx="3871321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0884" y="1371744"/>
            <a:ext cx="35390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选择管理房源后，可以再次选择管理二手房源还是出租房源，分别加载不同页面</a:t>
            </a:r>
            <a:endParaRPr lang="de-DE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07937" y="60679"/>
            <a:ext cx="6675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管理房源页设计（续）</a:t>
            </a:r>
            <a:endParaRPr lang="de-DE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32344" y="0"/>
            <a:ext cx="3859656" cy="6858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3443" y="0"/>
            <a:ext cx="3885114" cy="6858000"/>
          </a:xfrm>
          <a:prstGeom prst="rect">
            <a:avLst/>
          </a:prstGeom>
        </p:spPr>
      </p:pic>
      <p:sp>
        <p:nvSpPr>
          <p:cNvPr id="10" name="TextBox 6"/>
          <p:cNvSpPr txBox="1"/>
          <p:nvPr/>
        </p:nvSpPr>
        <p:spPr>
          <a:xfrm>
            <a:off x="300884" y="1371744"/>
            <a:ext cx="3539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管理员点击一个具体房源后，加载该房源的信息，供管理员修改</a:t>
            </a:r>
            <a:endParaRPr lang="de-DE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00884" y="60679"/>
            <a:ext cx="6675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买房页设计</a:t>
            </a:r>
            <a:endParaRPr lang="de-DE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14147" y="0"/>
            <a:ext cx="3876969" cy="6858000"/>
          </a:xfrm>
          <a:prstGeom prst="rect">
            <a:avLst/>
          </a:prstGeom>
        </p:spPr>
      </p:pic>
      <p:sp>
        <p:nvSpPr>
          <p:cNvPr id="10" name="TextBox 6"/>
          <p:cNvSpPr txBox="1"/>
          <p:nvPr/>
        </p:nvSpPr>
        <p:spPr>
          <a:xfrm>
            <a:off x="300883" y="1371744"/>
            <a:ext cx="68381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通过点击下方导航栏的买房按钮，跳转到买房页。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首页可以通过“区域”“总价”“户型”进行筛选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选择“更多”，可以根据“装修情况”“户型”进行筛选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具体筛选项，见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数据库设计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endParaRPr lang="de-DE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00884" y="60679"/>
            <a:ext cx="6675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买房详情页设计</a:t>
            </a:r>
            <a:endParaRPr lang="de-DE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57515" y="0"/>
            <a:ext cx="3876969" cy="6858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3481" y="0"/>
            <a:ext cx="3904911" cy="6858000"/>
          </a:xfrm>
          <a:prstGeom prst="rect">
            <a:avLst/>
          </a:prstGeom>
        </p:spPr>
      </p:pic>
      <p:sp>
        <p:nvSpPr>
          <p:cNvPr id="10" name="TextBox 6"/>
          <p:cNvSpPr txBox="1"/>
          <p:nvPr/>
        </p:nvSpPr>
        <p:spPr>
          <a:xfrm>
            <a:off x="300884" y="1371744"/>
            <a:ext cx="36335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点击房源相册，可以进入图片浏览模式。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点击电话咨询，可以呼出拨号盘</a:t>
            </a:r>
            <a:endParaRPr lang="de-DE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00884" y="60679"/>
            <a:ext cx="6675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出租页设计</a:t>
            </a:r>
            <a:endParaRPr lang="de-DE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6"/>
          <p:cNvSpPr txBox="1"/>
          <p:nvPr/>
        </p:nvSpPr>
        <p:spPr>
          <a:xfrm>
            <a:off x="300883" y="1371744"/>
            <a:ext cx="68381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通过点击下方导航栏的租房按钮，跳转到租房页。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首页可以通过“区域”“租金”“户型”进行筛选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选择“更多”，可以根据“装修情况”“朝向”进行筛选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具体筛选项，见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数据库设计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endParaRPr lang="de-DE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11908" y="0"/>
            <a:ext cx="386527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00884" y="60679"/>
            <a:ext cx="6675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租房详情页设计</a:t>
            </a:r>
            <a:endParaRPr lang="de-DE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42410" y="0"/>
            <a:ext cx="3907180" cy="6858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0087" y="0"/>
            <a:ext cx="3872370" cy="6858000"/>
          </a:xfrm>
          <a:prstGeom prst="rect">
            <a:avLst/>
          </a:prstGeom>
        </p:spPr>
      </p:pic>
      <p:sp>
        <p:nvSpPr>
          <p:cNvPr id="10" name="TextBox 6"/>
          <p:cNvSpPr txBox="1"/>
          <p:nvPr/>
        </p:nvSpPr>
        <p:spPr>
          <a:xfrm>
            <a:off x="300884" y="1371744"/>
            <a:ext cx="36335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点击房源相册，可以进入图片浏览模式。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点击电话咨询，可以呼出拨号盘</a:t>
            </a:r>
            <a:endParaRPr lang="de-DE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472</Words>
  <Application>WPS 演示</Application>
  <PresentationFormat>宽屏</PresentationFormat>
  <Paragraphs>54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Arial</vt:lpstr>
      <vt:lpstr>宋体</vt:lpstr>
      <vt:lpstr>Wingdings</vt:lpstr>
      <vt:lpstr>微软雅黑</vt:lpstr>
      <vt:lpstr>Calibri Light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Intel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Long, Xiaobo</dc:creator>
  <cp:keywords>CTPClassification=CTP_NT</cp:keywords>
  <cp:lastModifiedBy>Administrator</cp:lastModifiedBy>
  <cp:revision>223</cp:revision>
  <dcterms:created xsi:type="dcterms:W3CDTF">2018-01-23T06:51:00Z</dcterms:created>
  <dcterms:modified xsi:type="dcterms:W3CDTF">2018-04-30T18:08:17Z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59e05778-e6ff-4855-876f-ef081e591e2b</vt:lpwstr>
  </property>
  <property fmtid="{D5CDD505-2E9C-101B-9397-08002B2CF9AE}" pid="3" name="CTP_TimeStamp">
    <vt:lpwstr>2018-02-28 08:05:32Z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  <property fmtid="{D5CDD505-2E9C-101B-9397-08002B2CF9AE}" pid="8" name="KSOProductBuildVer">
    <vt:lpwstr>2052-10.1.0.6235</vt:lpwstr>
  </property>
</Properties>
</file>