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3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0DE7-AD86-42FC-B9C4-C4B16408F7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FCE1-52E3-42F3-88A5-0521A75561A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D4F3-7900-47D4-A7E5-8AEF464ACB0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4676-752A-42A7-B71C-7A34214C68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84096" y="1928702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房产中介小程序方案设计</a:t>
            </a:r>
            <a:endParaRPr lang="de-DE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筛选栏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278" y="1616979"/>
            <a:ext cx="2837468" cy="447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结果显示区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商铺页设计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4896" y="1131216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通过底部导航栏的‘商铺’ 导航到此页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筛选栏支持如下筛选条件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139" y="1965772"/>
            <a:ext cx="6070090" cy="49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 租售 租金 更多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139" y="3074709"/>
            <a:ext cx="6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在‘更多’筛选项中，支持 ‘面积’‘类别’进行进一步筛选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个人信息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278" y="1616980"/>
            <a:ext cx="2837468" cy="8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收藏房源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4896" y="1131216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通过底部导航栏的‘我的’ 导航到此页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筛选栏支持如下筛选条件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139" y="1965772"/>
            <a:ext cx="6070090" cy="49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 租售 租金 更多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139" y="3074709"/>
            <a:ext cx="6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在‘更多’筛选项中，支持 ‘面积’‘类别’进行进一步筛选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278" y="2539633"/>
            <a:ext cx="2837468" cy="8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房贷计算器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278" y="3456775"/>
            <a:ext cx="2837468" cy="8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税费计算器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1278" y="4373917"/>
            <a:ext cx="2837468" cy="8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求房登记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1278" y="5450143"/>
            <a:ext cx="2837468" cy="84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技术支持公众号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141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首页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banner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1278" y="2188587"/>
            <a:ext cx="2837468" cy="55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278" y="2821751"/>
            <a:ext cx="2837468" cy="55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功能按钮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278" y="3450198"/>
            <a:ext cx="2837468" cy="210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278" y="5637222"/>
            <a:ext cx="2837468" cy="55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底部导航栏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26788" y="874016"/>
          <a:ext cx="7884999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282"/>
                <a:gridCol w="2903456"/>
                <a:gridCol w="31862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功能区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用途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设计要求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首页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banner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展示城市风貌，落户政策，中介公司实力，限购政策等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默认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搜索栏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快捷搜索房源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支持楼盘名称，行政区域，热点区域（如春熙路，川大，软件园），道路名称进行搜索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功能按钮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主要业务导航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可设置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个功能键：新房，二手房，租房，门店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内容区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显示强推房源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底部导航栏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快捷导航对应页面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个导航键，分别为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’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主页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’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，‘写字楼’，‘商铺’，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’</a:t>
                      </a: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我的</a:t>
                      </a:r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’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其中写字楼和商铺根据中介公司的实际情况可定制。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141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Banner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头图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278" y="2182587"/>
            <a:ext cx="2837468" cy="3907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80932" y="2372878"/>
          <a:ext cx="51058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039"/>
                <a:gridCol w="353679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功能区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用途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banner1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服务区域简介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banner2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中介公司概况简介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banner3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当地房产交易政策法规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Banner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搜索框（显示本次搜索的关键字）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278" y="1616979"/>
            <a:ext cx="2837468" cy="447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搜索结果区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搜索结果页设计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筛选栏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278" y="1616979"/>
            <a:ext cx="2837468" cy="447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结果显示区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新房页设计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4896" y="1131216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通过首页的‘新房’功能键导航到此页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筛选栏支持如下筛选条件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139" y="1965772"/>
            <a:ext cx="6070090" cy="49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 总价 户型 更多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139" y="3074709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在‘更多’筛选项中，支持‘类型’‘开盘时间’‘销售状态’‘装修情况’进行进一步筛选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筛选栏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278" y="1616979"/>
            <a:ext cx="2837468" cy="447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结果显示区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二手房页设计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4896" y="1131216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通过首页的‘二手房’功能键导航到此页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筛选栏支持如下筛选条件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139" y="1965772"/>
            <a:ext cx="6070090" cy="49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 总价 户型 更多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139" y="3074709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在‘更多’筛选项中，支持‘朝向’‘面积’‘楼龄’‘楼层’‘装修情况’进行进一步筛选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筛选栏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278" y="1616979"/>
            <a:ext cx="2837468" cy="447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结果显示区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4896" y="1131216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通过首页的‘租房’功能键导航到此页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筛选栏支持如下筛选条件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139" y="1965772"/>
            <a:ext cx="6070090" cy="49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                   租金                 出租类型                更多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139" y="3074709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在‘更多’筛选项中，支持‘装修’‘特色’‘户型’进行进一步筛选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门店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278" y="1616980"/>
            <a:ext cx="2837468" cy="71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门店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4896" y="1131216"/>
            <a:ext cx="667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通过首页的‘门店’功能键导航到此页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提供门店电话一键直播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地图大头钉显示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1606461" y="3071674"/>
            <a:ext cx="129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1278" y="707010"/>
            <a:ext cx="2837468" cy="84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筛选栏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278" y="1616979"/>
            <a:ext cx="2837468" cy="447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结果显示区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884" y="60679"/>
            <a:ext cx="6675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写字楼页设计</a:t>
            </a:r>
            <a:endParaRPr lang="de-DE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4896" y="1131216"/>
            <a:ext cx="667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通过底部导航栏的‘写字楼’ 导航到此页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筛选栏支持如下筛选条件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39139" y="1965772"/>
            <a:ext cx="6070090" cy="49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 租售 租金 更多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139" y="3074709"/>
            <a:ext cx="667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在‘更多’筛选项中，支持 ‘面积’‘类别’进行进一步筛选</a:t>
            </a:r>
            <a:endParaRPr lang="de-D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WPS 演示</Application>
  <PresentationFormat>Widescreen</PresentationFormat>
  <Paragraphs>175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Microsoft YaHei UI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Long, Xiaobo</dc:creator>
  <cp:keywords>CTPClassification=CTP_NT</cp:keywords>
  <cp:lastModifiedBy>Administrator</cp:lastModifiedBy>
  <cp:revision>215</cp:revision>
  <dcterms:created xsi:type="dcterms:W3CDTF">2018-01-23T06:51:00Z</dcterms:created>
  <dcterms:modified xsi:type="dcterms:W3CDTF">2018-03-15T18:39:57Z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59e05778-e6ff-4855-876f-ef081e591e2b</vt:lpwstr>
  </property>
  <property fmtid="{D5CDD505-2E9C-101B-9397-08002B2CF9AE}" pid="3" name="CTP_TimeStamp">
    <vt:lpwstr>2018-02-28 08:05:32Z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KSOProductBuildVer">
    <vt:lpwstr>2052-10.1.0.6235</vt:lpwstr>
  </property>
</Properties>
</file>