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4075" r:id="rId1"/>
  </p:sldMasterIdLst>
  <p:sldIdLst>
    <p:sldId id="256" r:id="rId2"/>
    <p:sldId id="259" r:id="rId3"/>
    <p:sldId id="260" r:id="rId4"/>
    <p:sldId id="257" r:id="rId5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3535"/>
    <a:srgbClr val="FCFDFE"/>
    <a:srgbClr val="DDEBF0"/>
    <a:srgbClr val="D3E6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E621F-9036-44F0-8A2F-D8404D703797}" type="datetimeFigureOut">
              <a:rPr lang="he-IL" smtClean="0"/>
              <a:t>כ"ב/תמוז/תשע"ח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71573-2938-442E-887D-FF41F7B800B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0545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E621F-9036-44F0-8A2F-D8404D703797}" type="datetimeFigureOut">
              <a:rPr lang="he-IL" smtClean="0"/>
              <a:t>כ"ב/תמוז/תשע"ח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71573-2938-442E-887D-FF41F7B800B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46261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E621F-9036-44F0-8A2F-D8404D703797}" type="datetimeFigureOut">
              <a:rPr lang="he-IL" smtClean="0"/>
              <a:t>כ"ב/תמוז/תשע"ח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71573-2938-442E-887D-FF41F7B800B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464633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E621F-9036-44F0-8A2F-D8404D703797}" type="datetimeFigureOut">
              <a:rPr lang="he-IL" smtClean="0"/>
              <a:t>כ"ב/תמוז/תשע"ח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71573-2938-442E-887D-FF41F7B800B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464523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E621F-9036-44F0-8A2F-D8404D703797}" type="datetimeFigureOut">
              <a:rPr lang="he-IL" smtClean="0"/>
              <a:t>כ"ב/תמוז/תשע"ח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71573-2938-442E-887D-FF41F7B800B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959705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E621F-9036-44F0-8A2F-D8404D703797}" type="datetimeFigureOut">
              <a:rPr lang="he-IL" smtClean="0"/>
              <a:t>כ"ב/תמוז/תשע"ח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71573-2938-442E-887D-FF41F7B800B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251705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E621F-9036-44F0-8A2F-D8404D703797}" type="datetimeFigureOut">
              <a:rPr lang="he-IL" smtClean="0"/>
              <a:t>כ"ב/תמוז/תשע"ח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71573-2938-442E-887D-FF41F7B800B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60239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E621F-9036-44F0-8A2F-D8404D703797}" type="datetimeFigureOut">
              <a:rPr lang="he-IL" smtClean="0"/>
              <a:t>כ"ב/תמוז/תשע"ח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71573-2938-442E-887D-FF41F7B800B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044081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E621F-9036-44F0-8A2F-D8404D703797}" type="datetimeFigureOut">
              <a:rPr lang="he-IL" smtClean="0"/>
              <a:t>כ"ב/תמוז/תשע"ח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71573-2938-442E-887D-FF41F7B800B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0310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E621F-9036-44F0-8A2F-D8404D703797}" type="datetimeFigureOut">
              <a:rPr lang="he-IL" smtClean="0"/>
              <a:t>כ"ב/תמוז/תשע"ח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A7671573-2938-442E-887D-FF41F7B800B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5181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E621F-9036-44F0-8A2F-D8404D703797}" type="datetimeFigureOut">
              <a:rPr lang="he-IL" smtClean="0"/>
              <a:t>כ"ב/תמוז/תשע"ח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71573-2938-442E-887D-FF41F7B800B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59473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E621F-9036-44F0-8A2F-D8404D703797}" type="datetimeFigureOut">
              <a:rPr lang="he-IL" smtClean="0"/>
              <a:t>כ"ב/תמוז/תשע"ח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71573-2938-442E-887D-FF41F7B800B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811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E621F-9036-44F0-8A2F-D8404D703797}" type="datetimeFigureOut">
              <a:rPr lang="he-IL" smtClean="0"/>
              <a:t>כ"ב/תמוז/תשע"ח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71573-2938-442E-887D-FF41F7B800B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86200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E621F-9036-44F0-8A2F-D8404D703797}" type="datetimeFigureOut">
              <a:rPr lang="he-IL" smtClean="0"/>
              <a:t>כ"ב/תמוז/תשע"ח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71573-2938-442E-887D-FF41F7B800B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51651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E621F-9036-44F0-8A2F-D8404D703797}" type="datetimeFigureOut">
              <a:rPr lang="he-IL" smtClean="0"/>
              <a:t>כ"ב/תמוז/תשע"ח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71573-2938-442E-887D-FF41F7B800B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19721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E621F-9036-44F0-8A2F-D8404D703797}" type="datetimeFigureOut">
              <a:rPr lang="he-IL" smtClean="0"/>
              <a:t>כ"ב/תמוז/תשע"ח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71573-2938-442E-887D-FF41F7B800B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51722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E621F-9036-44F0-8A2F-D8404D703797}" type="datetimeFigureOut">
              <a:rPr lang="he-IL" smtClean="0"/>
              <a:t>כ"ב/תמוז/תשע"ח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71573-2938-442E-887D-FF41F7B800B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9100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A7E621F-9036-44F0-8A2F-D8404D703797}" type="datetimeFigureOut">
              <a:rPr lang="he-IL" smtClean="0"/>
              <a:t>כ"ב/תמוז/תשע"ח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7671573-2938-442E-887D-FF41F7B800B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89025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6" r:id="rId1"/>
    <p:sldLayoutId id="2147484077" r:id="rId2"/>
    <p:sldLayoutId id="2147484078" r:id="rId3"/>
    <p:sldLayoutId id="2147484079" r:id="rId4"/>
    <p:sldLayoutId id="2147484080" r:id="rId5"/>
    <p:sldLayoutId id="2147484081" r:id="rId6"/>
    <p:sldLayoutId id="2147484082" r:id="rId7"/>
    <p:sldLayoutId id="2147484083" r:id="rId8"/>
    <p:sldLayoutId id="2147484084" r:id="rId9"/>
    <p:sldLayoutId id="2147484085" r:id="rId10"/>
    <p:sldLayoutId id="2147484086" r:id="rId11"/>
    <p:sldLayoutId id="2147484087" r:id="rId12"/>
    <p:sldLayoutId id="2147484088" r:id="rId13"/>
    <p:sldLayoutId id="2147484089" r:id="rId14"/>
    <p:sldLayoutId id="2147484090" r:id="rId15"/>
    <p:sldLayoutId id="2147484091" r:id="rId16"/>
    <p:sldLayoutId id="214748409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941513" y="190501"/>
            <a:ext cx="8915399" cy="1498600"/>
          </a:xfrm>
        </p:spPr>
        <p:txBody>
          <a:bodyPr>
            <a:normAutofit/>
          </a:bodyPr>
          <a:lstStyle/>
          <a:p>
            <a:pPr algn="ctr"/>
            <a:r>
              <a:rPr lang="he-IL" sz="6000" dirty="0" smtClean="0">
                <a:solidFill>
                  <a:srgbClr val="3535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יחידת ניהול זיכרון</a:t>
            </a:r>
            <a:endParaRPr lang="he-IL" sz="6000" dirty="0">
              <a:solidFill>
                <a:srgbClr val="35353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941513" y="1689101"/>
            <a:ext cx="8915399" cy="556621"/>
          </a:xfrm>
        </p:spPr>
        <p:txBody>
          <a:bodyPr>
            <a:normAutofit/>
          </a:bodyPr>
          <a:lstStyle/>
          <a:p>
            <a:pPr algn="ctr" rtl="0"/>
            <a:r>
              <a:rPr lang="en-US" sz="2400" dirty="0" smtClean="0">
                <a:solidFill>
                  <a:srgbClr val="353535"/>
                </a:solidFill>
              </a:rPr>
              <a:t>Memory Management </a:t>
            </a:r>
            <a:r>
              <a:rPr lang="en-US" sz="2400" dirty="0" smtClean="0">
                <a:solidFill>
                  <a:srgbClr val="353535"/>
                </a:solidFill>
              </a:rPr>
              <a:t>Unit Project</a:t>
            </a:r>
            <a:endParaRPr lang="he-IL" sz="2400" dirty="0">
              <a:solidFill>
                <a:srgbClr val="353535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05993" y="2947563"/>
            <a:ext cx="8254306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מגישים: </a:t>
            </a:r>
            <a:r>
              <a:rPr lang="he-IL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ליליה</a:t>
            </a:r>
            <a:r>
              <a:rPr lang="he-IL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e-IL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סטיאגליוק</a:t>
            </a:r>
            <a:r>
              <a:rPr lang="he-IL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ויבגני </a:t>
            </a:r>
            <a:r>
              <a:rPr lang="he-IL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וולודרסקי</a:t>
            </a:r>
            <a:endParaRPr lang="he-IL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he-IL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קורס: תכנות בסביבת </a:t>
            </a:r>
            <a:r>
              <a:rPr lang="he-IL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האינטרנט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2018 </a:t>
            </a:r>
            <a:endParaRPr lang="he-IL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he-IL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מנחה: ניסים ברמי</a:t>
            </a:r>
            <a:endParaRPr lang="he-IL" sz="24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1411" y="5351805"/>
            <a:ext cx="178766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rtl="0"/>
            <a:r>
              <a:rPr lang="en-US" sz="5400" dirty="0">
                <a:solidFill>
                  <a:srgbClr val="35353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MMU</a:t>
            </a:r>
            <a:endParaRPr lang="he-IL" dirty="0">
              <a:solidFill>
                <a:srgbClr val="35353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91940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114865"/>
          </a:xfrm>
        </p:spPr>
        <p:txBody>
          <a:bodyPr/>
          <a:lstStyle/>
          <a:p>
            <a:r>
              <a:rPr lang="he-IL" dirty="0" smtClean="0">
                <a:solidFill>
                  <a:srgbClr val="3535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ארכיטקטורת המערכת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7612" y="1800665"/>
            <a:ext cx="9209990" cy="4621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222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5624"/>
            <a:ext cx="10018713" cy="1752599"/>
          </a:xfrm>
        </p:spPr>
        <p:txBody>
          <a:bodyPr/>
          <a:lstStyle/>
          <a:p>
            <a:r>
              <a:rPr lang="he-IL" dirty="0">
                <a:solidFill>
                  <a:srgbClr val="3535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ארכיטקטורת המערכת</a:t>
            </a:r>
            <a:endParaRPr lang="en-US" dirty="0"/>
          </a:p>
        </p:txBody>
      </p:sp>
      <p:pic>
        <p:nvPicPr>
          <p:cNvPr id="1026" name="Picture 2" descr="ÐÐ°ÑÑÐ¸Ð½ÐºÐ¸ Ð¿Ð¾ Ð·Ð°Ð¿ÑÐ¾ÑÑ mvc diagram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797" y="2509577"/>
            <a:ext cx="3747586" cy="3562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235569" y="2228223"/>
            <a:ext cx="8761622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CacheUnitView</a:t>
            </a:r>
            <a:r>
              <a:rPr lang="he-IL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e-IL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מחלקה שמחזיקה כ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</a:t>
            </a:r>
            <a:r>
              <a:rPr lang="he-IL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e-IL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מופע של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CacheUnitPanel</a:t>
            </a:r>
            <a:r>
              <a:rPr lang="he-IL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he-IL" sz="20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he-IL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שהיא בעצם המחלקה שמתקשרת עם המשתמש.</a:t>
            </a:r>
          </a:p>
          <a:p>
            <a:endParaRPr lang="he-IL" sz="20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CacheUnitController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e-IL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מחלקה שמקשרת בין ה-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</a:t>
            </a:r>
            <a:r>
              <a:rPr lang="he-IL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וה-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 </a:t>
            </a:r>
            <a:r>
              <a:rPr lang="he-IL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r>
              <a:rPr lang="he-IL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מעדכנת בעת הצורך את ה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UI</a:t>
            </a:r>
            <a:r>
              <a:rPr lang="he-IL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ויוזמת בקשות לשרת ומהשרת</a:t>
            </a:r>
          </a:p>
          <a:p>
            <a:r>
              <a:rPr lang="he-IL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דרך ה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r>
              <a:rPr lang="he-IL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CacheUnitModel</a:t>
            </a:r>
            <a:r>
              <a:rPr lang="he-IL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e-IL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מחלקה המקבלת פניות מה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CacheUnitController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e-IL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,</a:t>
            </a:r>
          </a:p>
          <a:p>
            <a:r>
              <a:rPr lang="he-IL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דרך ה-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CacheUnitClient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e-IL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e-IL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מבצעת פניות לשרת עם בקשות שהתקבלו </a:t>
            </a:r>
          </a:p>
          <a:p>
            <a:r>
              <a:rPr lang="he-IL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מקבלת מידע מהשרת עבור הבקשות הרלוונטיות ומעבירה את המידע </a:t>
            </a:r>
          </a:p>
          <a:p>
            <a:r>
              <a:rPr lang="he-IL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הלאה ל-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CacheUnitController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e-IL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לעדכון ב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UI</a:t>
            </a:r>
            <a:r>
              <a:rPr lang="he-IL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he-IL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629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485899" y="267732"/>
            <a:ext cx="10018713" cy="1752599"/>
          </a:xfrm>
        </p:spPr>
        <p:txBody>
          <a:bodyPr/>
          <a:lstStyle/>
          <a:p>
            <a:r>
              <a:rPr lang="he-IL" dirty="0" smtClean="0">
                <a:solidFill>
                  <a:srgbClr val="3535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יעוד </a:t>
            </a:r>
            <a:r>
              <a:rPr lang="he-IL" dirty="0">
                <a:solidFill>
                  <a:srgbClr val="3535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המערכת</a:t>
            </a:r>
            <a:endParaRPr lang="he-IL" dirty="0">
              <a:solidFill>
                <a:srgbClr val="353535"/>
              </a:solidFill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2589212" y="1727200"/>
            <a:ext cx="8915400" cy="4813300"/>
          </a:xfrm>
        </p:spPr>
        <p:txBody>
          <a:bodyPr>
            <a:normAutofit fontScale="92500"/>
          </a:bodyPr>
          <a:lstStyle/>
          <a:p>
            <a:pPr marL="0" indent="0" algn="r" rtl="1">
              <a:buNone/>
            </a:pPr>
            <a:r>
              <a:rPr lang="he-IL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יחידת </a:t>
            </a:r>
            <a:r>
              <a:rPr lang="he-IL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ניהול הזיכרון (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MMU</a:t>
            </a:r>
            <a:r>
              <a:rPr lang="he-IL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- </a:t>
            </a:r>
            <a:r>
              <a:rPr lang="he-IL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רכיב חומרה האחראי על פעולות ניהול הזיכרון על ידי </a:t>
            </a:r>
            <a:r>
              <a:rPr lang="he-IL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המעבד. </a:t>
            </a:r>
          </a:p>
          <a:p>
            <a:pPr marL="0" indent="0" algn="r" rtl="1">
              <a:buNone/>
            </a:pPr>
            <a:r>
              <a:rPr lang="he-IL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דפדוף (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Paging</a:t>
            </a:r>
            <a:r>
              <a:rPr lang="he-IL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– שיטה לניהול זיכרון המאפשרת למערכת הפעלה להעביר קטעי זיכרון בין הזיכרון הראשי לזיכרון המשני. העברת הנתונים מתבצעת במקטעי זיכרון בעלי גודל זהה הנקראים דפים, ומזוהים על פי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  <a:r>
              <a:rPr lang="he-IL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 algn="r" rtl="1">
              <a:buNone/>
            </a:pPr>
            <a:r>
              <a:rPr lang="he-IL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בפרויקט זה המערכת מדמה את פעולות יחידת ניהול הזיכרון תוך שימוש בעקרונות תכנות מונחה עצמים, תבניות עיצוב, ספריות ומבני נתונים מובנים בשפת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  <a:r>
              <a:rPr lang="he-IL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 algn="r" rtl="1">
              <a:buNone/>
            </a:pPr>
            <a:r>
              <a:rPr lang="he-IL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המערכת מנהלת דפים קיימים ב-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Hard Disk</a:t>
            </a:r>
            <a:r>
              <a:rPr lang="he-IL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וב-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RAM</a:t>
            </a:r>
            <a:r>
              <a:rPr lang="he-IL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במידה והדף המבוקש אינו נמצא ב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RAM</a:t>
            </a:r>
            <a:r>
              <a:rPr lang="he-IL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המערכת תטען את הדף מה-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Hard Disk</a:t>
            </a:r>
            <a:r>
              <a:rPr lang="he-IL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במידה וזיכרון ה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RAM</a:t>
            </a:r>
            <a:r>
              <a:rPr lang="he-IL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מלא, המערכת תבחר דף להסרה על פי אחד </a:t>
            </a:r>
            <a:r>
              <a:rPr lang="he-IL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מארבעת </a:t>
            </a:r>
            <a:r>
              <a:rPr lang="he-IL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האלגוריתמים:</a:t>
            </a:r>
          </a:p>
          <a:p>
            <a:pPr marL="457200" indent="-457200" algn="r" rtl="1">
              <a:buFont typeface="Arial"/>
              <a:buAutoNum type="arabicPeriod"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LRU ALGORITHM</a:t>
            </a:r>
            <a:endParaRPr lang="he-IL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r" rtl="1">
              <a:buFont typeface="Arial"/>
              <a:buAutoNum type="arabicPeriod"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MRU ALGORITHM</a:t>
            </a:r>
            <a:endParaRPr lang="he-IL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r" rtl="1">
              <a:buFont typeface="Arial"/>
              <a:buAutoNum type="arabicPeriod"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 ALGORITHM</a:t>
            </a:r>
            <a:endParaRPr lang="he-IL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r" rtl="1">
              <a:buAutoNum type="arabicPeriod"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SECOND CHANCE ALGORITHM</a:t>
            </a:r>
            <a:endParaRPr lang="he-IL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53899" y="774700"/>
            <a:ext cx="30970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dirty="0" smtClean="0">
                <a:solidFill>
                  <a:srgbClr val="FCFDFE"/>
                </a:solidFill>
              </a:rPr>
              <a:t>1</a:t>
            </a:r>
            <a:endParaRPr lang="he-IL" dirty="0">
              <a:solidFill>
                <a:srgbClr val="FCFDF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5492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1192</TotalTime>
  <Words>110</Words>
  <Application>Microsoft Office PowerPoint</Application>
  <PresentationFormat>Widescreen</PresentationFormat>
  <Paragraphs>29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Corbel</vt:lpstr>
      <vt:lpstr>Miriam</vt:lpstr>
      <vt:lpstr>Parallax</vt:lpstr>
      <vt:lpstr>יחידת ניהול זיכרון</vt:lpstr>
      <vt:lpstr>ארכיטקטורת המערכת</vt:lpstr>
      <vt:lpstr>ארכיטקטורת המערכת</vt:lpstr>
      <vt:lpstr>יעוד המערכת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יחידת ניהול זיכרון</dc:title>
  <dc:creator>Olga Borodin</dc:creator>
  <cp:lastModifiedBy>Jenya</cp:lastModifiedBy>
  <cp:revision>17</cp:revision>
  <dcterms:created xsi:type="dcterms:W3CDTF">2018-02-13T20:59:25Z</dcterms:created>
  <dcterms:modified xsi:type="dcterms:W3CDTF">2018-07-05T17:59:02Z</dcterms:modified>
</cp:coreProperties>
</file>