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97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164CA-96EB-4FDE-9117-6FD7F52B478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9F9CD3-95EB-469B-B96B-1D298A7D8193}">
      <dgm:prSet phldrT="[文本]" custT="1"/>
      <dgm:spPr/>
      <dgm:t>
        <a:bodyPr/>
        <a:lstStyle/>
        <a:p>
          <a:r>
            <a:rPr lang="en-US" altLang="zh-CN" sz="1000" dirty="0">
              <a:latin typeface="华文仿宋" panose="02010600040101010101" pitchFamily="2" charset="-122"/>
              <a:ea typeface="华文仿宋" panose="02010600040101010101" pitchFamily="2" charset="-122"/>
            </a:rPr>
            <a:t>tag</a:t>
          </a:r>
          <a:endParaRPr lang="zh-CN" altLang="en-US" sz="100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7CF61103-A7C4-4AEF-BAEA-B041672EF251}" type="parTrans" cxnId="{3BD613CD-26C0-40BF-986D-2EF675D7B7F8}">
      <dgm:prSet/>
      <dgm:spPr/>
      <dgm:t>
        <a:bodyPr/>
        <a:lstStyle/>
        <a:p>
          <a:endParaRPr lang="zh-CN" altLang="en-US"/>
        </a:p>
      </dgm:t>
    </dgm:pt>
    <dgm:pt modelId="{956B82E3-D7D9-4F82-861A-711F6C5B3EC8}" type="sibTrans" cxnId="{3BD613CD-26C0-40BF-986D-2EF675D7B7F8}">
      <dgm:prSet/>
      <dgm:spPr/>
      <dgm:t>
        <a:bodyPr/>
        <a:lstStyle/>
        <a:p>
          <a:endParaRPr lang="zh-CN" altLang="en-US"/>
        </a:p>
      </dgm:t>
    </dgm:pt>
    <dgm:pt modelId="{33AB052B-DDC5-4A00-BFB2-501EFAEC96E3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理工</a:t>
          </a:r>
        </a:p>
      </dgm:t>
    </dgm:pt>
    <dgm:pt modelId="{05B260E4-6576-4A8E-AED0-8B850CF900EB}" type="parTrans" cxnId="{03C8B47F-AAA4-423B-AE4B-5779D5F64CDC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4E59CF71-4400-4276-B03E-A3261B60EA62}" type="sibTrans" cxnId="{03C8B47F-AAA4-423B-AE4B-5779D5F64CDC}">
      <dgm:prSet/>
      <dgm:spPr/>
      <dgm:t>
        <a:bodyPr/>
        <a:lstStyle/>
        <a:p>
          <a:endParaRPr lang="zh-CN" altLang="en-US"/>
        </a:p>
      </dgm:t>
    </dgm:pt>
    <dgm:pt modelId="{574EFA76-337C-4D03-A776-6B1D0A961D81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基础科研</a:t>
          </a:r>
        </a:p>
      </dgm:t>
    </dgm:pt>
    <dgm:pt modelId="{8A877952-363B-4965-B9C1-67CE31EDD7F9}" type="parTrans" cxnId="{9373EB64-C17F-4AB9-BFF9-CA3CDC18D68D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B69FF1D4-E528-44A0-98CA-265C64A9733F}" type="sibTrans" cxnId="{9373EB64-C17F-4AB9-BFF9-CA3CDC18D68D}">
      <dgm:prSet/>
      <dgm:spPr/>
      <dgm:t>
        <a:bodyPr/>
        <a:lstStyle/>
        <a:p>
          <a:endParaRPr lang="zh-CN" altLang="en-US"/>
        </a:p>
      </dgm:t>
    </dgm:pt>
    <dgm:pt modelId="{0A516A04-F313-4711-B701-46AC60135236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社科</a:t>
          </a:r>
        </a:p>
      </dgm:t>
    </dgm:pt>
    <dgm:pt modelId="{152E1E22-4C41-4B72-B52D-DE363DD950BC}" type="parTrans" cxnId="{808B100A-075D-4C40-9690-50C50AEE1475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B95F5D30-684B-43A7-B523-785D9815F2BC}" type="sibTrans" cxnId="{808B100A-075D-4C40-9690-50C50AEE1475}">
      <dgm:prSet/>
      <dgm:spPr/>
      <dgm:t>
        <a:bodyPr/>
        <a:lstStyle/>
        <a:p>
          <a:endParaRPr lang="zh-CN" altLang="en-US"/>
        </a:p>
      </dgm:t>
    </dgm:pt>
    <dgm:pt modelId="{3635E46E-368B-43B1-B550-7311DC46BAF8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军事</a:t>
          </a:r>
        </a:p>
      </dgm:t>
    </dgm:pt>
    <dgm:pt modelId="{7D5AC53F-F8EE-44E5-B368-256AE38E98FD}" type="parTrans" cxnId="{98D6F832-142F-4220-84A0-46470AAA9A91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78934FD5-9274-4040-99C5-02A4DCBA3E6B}" type="sibTrans" cxnId="{98D6F832-142F-4220-84A0-46470AAA9A91}">
      <dgm:prSet/>
      <dgm:spPr/>
      <dgm:t>
        <a:bodyPr/>
        <a:lstStyle/>
        <a:p>
          <a:endParaRPr lang="zh-CN" altLang="en-US"/>
        </a:p>
      </dgm:t>
    </dgm:pt>
    <dgm:pt modelId="{770E9213-2D7C-4A97-AD84-F1A8709B371D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应用技术</a:t>
          </a:r>
        </a:p>
      </dgm:t>
    </dgm:pt>
    <dgm:pt modelId="{0ECCDE2F-5D92-4059-BDEA-13DF20C7ED4B}" type="parTrans" cxnId="{B3397E1C-471D-417D-BB81-C9214D217137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E363D47F-0232-4FAC-8400-0B40B66B9F84}" type="sibTrans" cxnId="{B3397E1C-471D-417D-BB81-C9214D217137}">
      <dgm:prSet/>
      <dgm:spPr/>
      <dgm:t>
        <a:bodyPr/>
        <a:lstStyle/>
        <a:p>
          <a:endParaRPr lang="zh-CN" altLang="en-US"/>
        </a:p>
      </dgm:t>
    </dgm:pt>
    <dgm:pt modelId="{1E2CC4CA-2983-42C5-9E70-9EA993F625BB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学术管理</a:t>
          </a:r>
        </a:p>
      </dgm:t>
    </dgm:pt>
    <dgm:pt modelId="{AF42889D-E24C-4E98-B8B3-AB4EF6B22B89}" type="parTrans" cxnId="{ABFA9009-E319-4924-8673-100F7AA4EB07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54E19003-4ED7-498E-915A-C3DABA68E37E}" type="sibTrans" cxnId="{ABFA9009-E319-4924-8673-100F7AA4EB07}">
      <dgm:prSet/>
      <dgm:spPr/>
      <dgm:t>
        <a:bodyPr/>
        <a:lstStyle/>
        <a:p>
          <a:endParaRPr lang="zh-CN" altLang="en-US"/>
        </a:p>
      </dgm:t>
    </dgm:pt>
    <dgm:pt modelId="{2322622B-87AB-4A3C-86BF-E78744BCDBAF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工业</a:t>
          </a:r>
        </a:p>
      </dgm:t>
    </dgm:pt>
    <dgm:pt modelId="{5CEEBC6E-D02C-4675-8D0E-586D6F89B1C5}" type="parTrans" cxnId="{8737B17F-DE2F-43CD-AFF1-9B8F6FE34BF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DE897126-CD49-49BD-8F53-A32372A1FC75}" type="sibTrans" cxnId="{8737B17F-DE2F-43CD-AFF1-9B8F6FE34BF4}">
      <dgm:prSet/>
      <dgm:spPr/>
      <dgm:t>
        <a:bodyPr/>
        <a:lstStyle/>
        <a:p>
          <a:endParaRPr lang="zh-CN" altLang="en-US"/>
        </a:p>
      </dgm:t>
    </dgm:pt>
    <dgm:pt modelId="{7549BDC6-D1CB-41CC-9F3D-8E077F707436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医疗</a:t>
          </a:r>
        </a:p>
      </dgm:t>
    </dgm:pt>
    <dgm:pt modelId="{1650FC10-99A5-4DB4-AC9F-669BB7D847A4}" type="parTrans" cxnId="{891EBD01-2E02-4A48-BDDA-4FE8C8A1838F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52647E86-D80E-41CA-95CA-72998F907294}" type="sibTrans" cxnId="{891EBD01-2E02-4A48-BDDA-4FE8C8A1838F}">
      <dgm:prSet/>
      <dgm:spPr/>
      <dgm:t>
        <a:bodyPr/>
        <a:lstStyle/>
        <a:p>
          <a:endParaRPr lang="zh-CN" altLang="en-US"/>
        </a:p>
      </dgm:t>
    </dgm:pt>
    <dgm:pt modelId="{948F0FB4-EFD7-4E4A-B132-2712BED94C11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政治</a:t>
          </a:r>
        </a:p>
      </dgm:t>
    </dgm:pt>
    <dgm:pt modelId="{75D2040B-1761-4FE4-BAF5-BAA1A287E9F7}" type="parTrans" cxnId="{B8BD7D1F-1E4F-4162-B79D-9BA66BB899D8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C86690C6-6BFF-428D-84B0-10D698BA74E8}" type="sibTrans" cxnId="{B8BD7D1F-1E4F-4162-B79D-9BA66BB899D8}">
      <dgm:prSet/>
      <dgm:spPr/>
      <dgm:t>
        <a:bodyPr/>
        <a:lstStyle/>
        <a:p>
          <a:endParaRPr lang="zh-CN" altLang="en-US"/>
        </a:p>
      </dgm:t>
    </dgm:pt>
    <dgm:pt modelId="{7870AB55-DC2F-458D-B10D-8040F53AEF12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外交</a:t>
          </a:r>
        </a:p>
      </dgm:t>
    </dgm:pt>
    <dgm:pt modelId="{C37C11E0-B08C-4A5F-9615-3D68C79BC598}" type="parTrans" cxnId="{5E5472A7-63C0-4F7E-AD1E-790856215796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F8744329-713A-4322-BCE1-8D0C8E974A61}" type="sibTrans" cxnId="{5E5472A7-63C0-4F7E-AD1E-790856215796}">
      <dgm:prSet/>
      <dgm:spPr/>
      <dgm:t>
        <a:bodyPr/>
        <a:lstStyle/>
        <a:p>
          <a:endParaRPr lang="zh-CN" altLang="en-US"/>
        </a:p>
      </dgm:t>
    </dgm:pt>
    <dgm:pt modelId="{F94F5BAE-D2D5-46D6-9FCC-CCA9E6CA8A2F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历史</a:t>
          </a:r>
        </a:p>
      </dgm:t>
    </dgm:pt>
    <dgm:pt modelId="{8120A783-A81D-43F4-8EB2-596E7022B0BA}" type="parTrans" cxnId="{6072DE88-2888-402B-AC79-AB6ED63C2272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AD70B56D-6599-4E53-A908-90B4A4A722D5}" type="sibTrans" cxnId="{6072DE88-2888-402B-AC79-AB6ED63C2272}">
      <dgm:prSet/>
      <dgm:spPr/>
      <dgm:t>
        <a:bodyPr/>
        <a:lstStyle/>
        <a:p>
          <a:endParaRPr lang="zh-CN" altLang="en-US"/>
        </a:p>
      </dgm:t>
    </dgm:pt>
    <dgm:pt modelId="{F07418D6-37F3-4EA8-8325-8B7D674BE915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经济</a:t>
          </a:r>
        </a:p>
      </dgm:t>
    </dgm:pt>
    <dgm:pt modelId="{1CF23FB5-FBAC-45FC-9A9F-E884AF1624DF}" type="parTrans" cxnId="{52ECBB0B-47AA-42A8-9906-1CF4A2E1CF65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47559B34-BFCF-4D46-9124-6129D92FDD33}" type="sibTrans" cxnId="{52ECBB0B-47AA-42A8-9906-1CF4A2E1CF65}">
      <dgm:prSet/>
      <dgm:spPr/>
      <dgm:t>
        <a:bodyPr/>
        <a:lstStyle/>
        <a:p>
          <a:endParaRPr lang="zh-CN" altLang="en-US"/>
        </a:p>
      </dgm:t>
    </dgm:pt>
    <dgm:pt modelId="{97D78BD5-0499-44CA-8EB6-87A407D3E1E2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宣传</a:t>
          </a:r>
        </a:p>
      </dgm:t>
    </dgm:pt>
    <dgm:pt modelId="{C7BEB7CB-9901-4724-A8DA-0016D4F961CF}" type="parTrans" cxnId="{471699E6-FA2F-4C3B-BB41-8206054045C6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EEA4DD99-FA21-4FB6-8C25-1CBB96D006A0}" type="sibTrans" cxnId="{471699E6-FA2F-4C3B-BB41-8206054045C6}">
      <dgm:prSet/>
      <dgm:spPr/>
      <dgm:t>
        <a:bodyPr/>
        <a:lstStyle/>
        <a:p>
          <a:endParaRPr lang="zh-CN" altLang="en-US"/>
        </a:p>
      </dgm:t>
    </dgm:pt>
    <dgm:pt modelId="{2481BC20-B813-4467-A188-90AF37CA928B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战略</a:t>
          </a:r>
        </a:p>
      </dgm:t>
    </dgm:pt>
    <dgm:pt modelId="{A9ED9047-E2E0-4CA8-83AE-9DBE1402DAC5}" type="parTrans" cxnId="{3E5F6927-27B1-425B-96DD-5E13087A958B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2846BA4E-D4C8-4AE5-AF44-CF85F985978D}" type="sibTrans" cxnId="{3E5F6927-27B1-425B-96DD-5E13087A958B}">
      <dgm:prSet/>
      <dgm:spPr/>
      <dgm:t>
        <a:bodyPr/>
        <a:lstStyle/>
        <a:p>
          <a:endParaRPr lang="zh-CN" altLang="en-US"/>
        </a:p>
      </dgm:t>
    </dgm:pt>
    <dgm:pt modelId="{FE8E04AD-9A6B-42C4-85A4-35D06401EB39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金融</a:t>
          </a:r>
        </a:p>
      </dgm:t>
    </dgm:pt>
    <dgm:pt modelId="{79D9EB71-F229-4CFF-AF0D-F3B03EABFEF0}" type="parTrans" cxnId="{2E4D47AF-EE2B-4A7F-A83C-9CBA7EA63D9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B97D1347-8055-46F1-8CAF-61CAAE231F8E}" type="sibTrans" cxnId="{2E4D47AF-EE2B-4A7F-A83C-9CBA7EA63D94}">
      <dgm:prSet/>
      <dgm:spPr/>
      <dgm:t>
        <a:bodyPr/>
        <a:lstStyle/>
        <a:p>
          <a:endParaRPr lang="zh-CN" altLang="en-US"/>
        </a:p>
      </dgm:t>
    </dgm:pt>
    <dgm:pt modelId="{F2F4139E-7C74-4A7D-8D16-5F92CA17A074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教育</a:t>
          </a:r>
        </a:p>
      </dgm:t>
    </dgm:pt>
    <dgm:pt modelId="{93FB90C1-5ECB-4980-B2EB-C5062D06F5D7}" type="parTrans" cxnId="{55799E73-FEA0-4E66-B5AE-855CA1DD5F5D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83489FAC-D4E2-40AA-9606-0161714A01B7}" type="sibTrans" cxnId="{55799E73-FEA0-4E66-B5AE-855CA1DD5F5D}">
      <dgm:prSet/>
      <dgm:spPr/>
      <dgm:t>
        <a:bodyPr/>
        <a:lstStyle/>
        <a:p>
          <a:endParaRPr lang="zh-CN" altLang="en-US"/>
        </a:p>
      </dgm:t>
    </dgm:pt>
    <dgm:pt modelId="{2A3B9F14-BCEE-4248-AE61-3B2D546F29A2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文化</a:t>
          </a:r>
        </a:p>
      </dgm:t>
    </dgm:pt>
    <dgm:pt modelId="{ED52AA4C-8D33-4060-ADEF-94079CD4786D}" type="parTrans" cxnId="{ED8AFFAC-ACAF-4C07-A9FD-E03A31AC692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D3FAC021-3749-4C09-99D0-A3DA2796961A}" type="sibTrans" cxnId="{ED8AFFAC-ACAF-4C07-A9FD-E03A31AC6924}">
      <dgm:prSet/>
      <dgm:spPr/>
      <dgm:t>
        <a:bodyPr/>
        <a:lstStyle/>
        <a:p>
          <a:endParaRPr lang="zh-CN" altLang="en-US"/>
        </a:p>
      </dgm:t>
    </dgm:pt>
    <dgm:pt modelId="{18017F6B-BBF2-4BEE-84AE-E54B259D8C14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宗教</a:t>
          </a:r>
        </a:p>
      </dgm:t>
    </dgm:pt>
    <dgm:pt modelId="{A1E31775-FFBD-40F4-B0D3-D3D58531092C}" type="parTrans" cxnId="{A2F9EA80-B8A6-4CCA-B890-A0954DA15F96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22A5F548-7E70-4652-93CF-B8321F9E74E8}" type="sibTrans" cxnId="{A2F9EA80-B8A6-4CCA-B890-A0954DA15F96}">
      <dgm:prSet/>
      <dgm:spPr/>
      <dgm:t>
        <a:bodyPr/>
        <a:lstStyle/>
        <a:p>
          <a:endParaRPr lang="zh-CN" altLang="en-US"/>
        </a:p>
      </dgm:t>
    </dgm:pt>
    <dgm:pt modelId="{10C10926-5061-4BBE-83C8-9F5EB93A36AA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军事装备</a:t>
          </a:r>
        </a:p>
      </dgm:t>
    </dgm:pt>
    <dgm:pt modelId="{6FA532D5-F984-4CE0-9AD8-15D234E8AF95}" type="parTrans" cxnId="{90BE2BD5-1E6D-4AD2-9E55-490CF77D7A53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FA1D2621-ABB8-447B-B45C-B0BB9BAF96B4}" type="sibTrans" cxnId="{90BE2BD5-1E6D-4AD2-9E55-490CF77D7A53}">
      <dgm:prSet/>
      <dgm:spPr/>
      <dgm:t>
        <a:bodyPr/>
        <a:lstStyle/>
        <a:p>
          <a:endParaRPr lang="zh-CN" altLang="en-US"/>
        </a:p>
      </dgm:t>
    </dgm:pt>
    <dgm:pt modelId="{D0C73408-6011-48D9-9609-17D99ABCEE2B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军事战术</a:t>
          </a:r>
        </a:p>
      </dgm:t>
    </dgm:pt>
    <dgm:pt modelId="{4C9C9A6C-3684-438D-81F9-7A62FC433971}" type="parTrans" cxnId="{817B988D-7732-47AA-B536-55EE425F333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6122A445-94CC-4BFD-A713-AD49160172F5}" type="sibTrans" cxnId="{817B988D-7732-47AA-B536-55EE425F3334}">
      <dgm:prSet/>
      <dgm:spPr/>
      <dgm:t>
        <a:bodyPr/>
        <a:lstStyle/>
        <a:p>
          <a:endParaRPr lang="zh-CN" altLang="en-US"/>
        </a:p>
      </dgm:t>
    </dgm:pt>
    <dgm:pt modelId="{0B65D944-FE74-4360-8EE4-BB649660C814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艺术</a:t>
          </a:r>
        </a:p>
      </dgm:t>
    </dgm:pt>
    <dgm:pt modelId="{ED01A8F7-F2A1-4657-9AB5-C447015D3887}" type="parTrans" cxnId="{CCA1DE6D-E453-4E39-A776-72ECB6A766C7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46B3DE5F-220C-4D6D-A7F7-D23A30442888}" type="sibTrans" cxnId="{CCA1DE6D-E453-4E39-A776-72ECB6A766C7}">
      <dgm:prSet/>
      <dgm:spPr/>
      <dgm:t>
        <a:bodyPr/>
        <a:lstStyle/>
        <a:p>
          <a:endParaRPr lang="zh-CN" altLang="en-US"/>
        </a:p>
      </dgm:t>
    </dgm:pt>
    <dgm:pt modelId="{D2A30B3D-A262-44D7-9913-048B911F1309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哲学</a:t>
          </a:r>
        </a:p>
      </dgm:t>
    </dgm:pt>
    <dgm:pt modelId="{4FB21725-0B53-4390-8883-1E19DDB2C8E4}" type="parTrans" cxnId="{85CC6407-9703-4564-8774-3E12D6547D7A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E8C250F0-D7B4-4BD6-A67B-22DDD4F386E7}" type="sibTrans" cxnId="{85CC6407-9703-4564-8774-3E12D6547D7A}">
      <dgm:prSet/>
      <dgm:spPr/>
      <dgm:t>
        <a:bodyPr/>
        <a:lstStyle/>
        <a:p>
          <a:endParaRPr lang="zh-CN" altLang="en-US"/>
        </a:p>
      </dgm:t>
    </dgm:pt>
    <dgm:pt modelId="{CC769EF9-CE69-49C2-BDA0-EA17724EC521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人生态度</a:t>
          </a:r>
        </a:p>
      </dgm:t>
    </dgm:pt>
    <dgm:pt modelId="{A65D33EC-44B2-4122-BBA3-BA029B1331CB}" type="parTrans" cxnId="{8589E0AB-B48A-4089-8BA0-068211B23D1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9C68F367-0F07-45A1-97B9-AF7A2D83ECCC}" type="sibTrans" cxnId="{8589E0AB-B48A-4089-8BA0-068211B23D14}">
      <dgm:prSet/>
      <dgm:spPr/>
      <dgm:t>
        <a:bodyPr/>
        <a:lstStyle/>
        <a:p>
          <a:endParaRPr lang="zh-CN" altLang="en-US"/>
        </a:p>
      </dgm:t>
    </dgm:pt>
    <dgm:pt modelId="{8A019B3C-9C4A-4455-9073-547822703299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逻辑</a:t>
          </a:r>
        </a:p>
      </dgm:t>
    </dgm:pt>
    <dgm:pt modelId="{61C4A525-241D-4D0F-A4D5-5AF374E7C109}" type="parTrans" cxnId="{9D54F5E1-2071-494B-9178-258DE0F71848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AC449766-885B-491F-80D8-6B28FA60968D}" type="sibTrans" cxnId="{9D54F5E1-2071-494B-9178-258DE0F71848}">
      <dgm:prSet/>
      <dgm:spPr/>
      <dgm:t>
        <a:bodyPr/>
        <a:lstStyle/>
        <a:p>
          <a:endParaRPr lang="zh-CN" altLang="en-US"/>
        </a:p>
      </dgm:t>
    </dgm:pt>
    <dgm:pt modelId="{430CD08B-6920-4C8B-9E1A-DCCF172CBD6A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地区</a:t>
          </a:r>
        </a:p>
      </dgm:t>
    </dgm:pt>
    <dgm:pt modelId="{307BED91-0BBD-40B6-9309-71DE449F2F54}" type="parTrans" cxnId="{6FF4FFD9-1612-42C3-AB33-B38A909E6FD0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C1C6225E-7B5B-475E-B129-61D1BC4A0D9F}" type="sibTrans" cxnId="{6FF4FFD9-1612-42C3-AB33-B38A909E6FD0}">
      <dgm:prSet/>
      <dgm:spPr/>
      <dgm:t>
        <a:bodyPr/>
        <a:lstStyle/>
        <a:p>
          <a:endParaRPr lang="zh-CN" altLang="en-US"/>
        </a:p>
      </dgm:t>
    </dgm:pt>
    <dgm:pt modelId="{A2774B12-F076-4ACA-8C53-87D8B93CC2BE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中国</a:t>
          </a:r>
        </a:p>
      </dgm:t>
    </dgm:pt>
    <dgm:pt modelId="{2C9F29C5-3B8C-459B-A533-E2EE64CCB1E2}" type="parTrans" cxnId="{39BA73C9-9FB9-4104-94A3-C877F684AFFA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9BE4F424-17D6-407B-8952-BE598454270C}" type="sibTrans" cxnId="{39BA73C9-9FB9-4104-94A3-C877F684AFFA}">
      <dgm:prSet/>
      <dgm:spPr/>
      <dgm:t>
        <a:bodyPr/>
        <a:lstStyle/>
        <a:p>
          <a:endParaRPr lang="zh-CN" altLang="en-US"/>
        </a:p>
      </dgm:t>
    </dgm:pt>
    <dgm:pt modelId="{DD5B1C5F-1D5D-43E1-9D30-FD9F50692754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美国</a:t>
          </a:r>
        </a:p>
      </dgm:t>
    </dgm:pt>
    <dgm:pt modelId="{3A6E7DCC-8051-4459-841E-44D74F757BC1}" type="parTrans" cxnId="{595C3926-DA52-48D8-A594-EE65BA47190A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77FBB316-6D44-45B8-8981-0EDB095A454F}" type="sibTrans" cxnId="{595C3926-DA52-48D8-A594-EE65BA47190A}">
      <dgm:prSet/>
      <dgm:spPr/>
      <dgm:t>
        <a:bodyPr/>
        <a:lstStyle/>
        <a:p>
          <a:endParaRPr lang="zh-CN" altLang="en-US"/>
        </a:p>
      </dgm:t>
    </dgm:pt>
    <dgm:pt modelId="{BEB49C48-2917-4225-9AFB-DA4A107F2C8F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俄罗斯</a:t>
          </a:r>
        </a:p>
      </dgm:t>
    </dgm:pt>
    <dgm:pt modelId="{A5AEA825-6660-4AF2-93B7-2C3E27EF8633}" type="parTrans" cxnId="{6D69A85E-C9D3-4D44-ACDE-A5DB40059044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77263DBA-0951-4142-BEF4-0F471CAD8E2A}" type="sibTrans" cxnId="{6D69A85E-C9D3-4D44-ACDE-A5DB40059044}">
      <dgm:prSet/>
      <dgm:spPr/>
      <dgm:t>
        <a:bodyPr/>
        <a:lstStyle/>
        <a:p>
          <a:endParaRPr lang="zh-CN" altLang="en-US"/>
        </a:p>
      </dgm:t>
    </dgm:pt>
    <dgm:pt modelId="{BE742482-37C8-4967-B41D-D5E5114D8A9D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法国</a:t>
          </a:r>
        </a:p>
      </dgm:t>
    </dgm:pt>
    <dgm:pt modelId="{CB39602A-DFA4-4DF6-9DDA-E78D076D0DB6}" type="parTrans" cxnId="{84224A02-2804-4322-835E-07E37963FD8F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0B32AEB4-E59E-4CF3-BA6D-868D27ABFE70}" type="sibTrans" cxnId="{84224A02-2804-4322-835E-07E37963FD8F}">
      <dgm:prSet/>
      <dgm:spPr/>
      <dgm:t>
        <a:bodyPr/>
        <a:lstStyle/>
        <a:p>
          <a:endParaRPr lang="zh-CN" altLang="en-US"/>
        </a:p>
      </dgm:t>
    </dgm:pt>
    <dgm:pt modelId="{FA064AA3-1B89-4522-A371-7C4547813D81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英国</a:t>
          </a:r>
        </a:p>
      </dgm:t>
    </dgm:pt>
    <dgm:pt modelId="{077A6E43-4966-42D5-A649-D3299C6E24F4}" type="parTrans" cxnId="{36043A91-9A5C-4C36-ABA2-C0E1EC970A76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CEB9D11C-6B2C-4A92-A5D1-0F1CC65D5584}" type="sibTrans" cxnId="{36043A91-9A5C-4C36-ABA2-C0E1EC970A76}">
      <dgm:prSet/>
      <dgm:spPr/>
      <dgm:t>
        <a:bodyPr/>
        <a:lstStyle/>
        <a:p>
          <a:endParaRPr lang="zh-CN" altLang="en-US"/>
        </a:p>
      </dgm:t>
    </dgm:pt>
    <dgm:pt modelId="{D95BD02B-894F-4BF4-8343-BCC28CB5B7FB}">
      <dgm:prSet phldrT="[文本]" custT="1"/>
      <dgm:spPr/>
      <dgm:t>
        <a:bodyPr/>
        <a:lstStyle/>
        <a:p>
          <a:r>
            <a:rPr lang="zh-CN" altLang="en-US" sz="1000" dirty="0">
              <a:latin typeface="华文仿宋" panose="02010600040101010101" pitchFamily="2" charset="-122"/>
              <a:ea typeface="华文仿宋" panose="02010600040101010101" pitchFamily="2" charset="-122"/>
            </a:rPr>
            <a:t>德国</a:t>
          </a:r>
        </a:p>
      </dgm:t>
    </dgm:pt>
    <dgm:pt modelId="{BBE7A818-8082-4240-8FDC-29605D97C026}" type="parTrans" cxnId="{27525EBA-D373-4FD3-BF73-C5189DACEF3A}">
      <dgm:prSet custT="1"/>
      <dgm:spPr/>
      <dgm:t>
        <a:bodyPr/>
        <a:lstStyle/>
        <a:p>
          <a:endParaRPr lang="zh-CN" altLang="en-US" sz="100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24767BCE-2CEF-43AE-A6A8-A798CAB43F71}" type="sibTrans" cxnId="{27525EBA-D373-4FD3-BF73-C5189DACEF3A}">
      <dgm:prSet/>
      <dgm:spPr/>
      <dgm:t>
        <a:bodyPr/>
        <a:lstStyle/>
        <a:p>
          <a:endParaRPr lang="zh-CN" altLang="en-US"/>
        </a:p>
      </dgm:t>
    </dgm:pt>
    <dgm:pt modelId="{0AF8AA0B-180F-42F2-AB5D-7A3EBFC6FCD2}" type="pres">
      <dgm:prSet presAssocID="{D65164CA-96EB-4FDE-9117-6FD7F52B47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10548B-28E3-4233-86BB-C766149A05C1}" type="pres">
      <dgm:prSet presAssocID="{B99F9CD3-95EB-469B-B96B-1D298A7D8193}" presName="root1" presStyleCnt="0"/>
      <dgm:spPr/>
    </dgm:pt>
    <dgm:pt modelId="{5169B776-D39B-46CB-A7CF-51EEA716FED0}" type="pres">
      <dgm:prSet presAssocID="{B99F9CD3-95EB-469B-B96B-1D298A7D8193}" presName="LevelOneTextNode" presStyleLbl="node0" presStyleIdx="0" presStyleCnt="1" custScaleX="133100" custScaleY="133100" custLinFactX="-46940" custLinFactNeighborX="-100000" custLinFactNeighborY="-69603">
        <dgm:presLayoutVars>
          <dgm:chPref val="3"/>
        </dgm:presLayoutVars>
      </dgm:prSet>
      <dgm:spPr/>
    </dgm:pt>
    <dgm:pt modelId="{B257E78C-F636-4BC6-AA22-46CCE91E5FE8}" type="pres">
      <dgm:prSet presAssocID="{B99F9CD3-95EB-469B-B96B-1D298A7D8193}" presName="level2hierChild" presStyleCnt="0"/>
      <dgm:spPr/>
    </dgm:pt>
    <dgm:pt modelId="{D9E73C32-790A-4613-90A0-41BE9527826E}" type="pres">
      <dgm:prSet presAssocID="{05B260E4-6576-4A8E-AED0-8B850CF900EB}" presName="conn2-1" presStyleLbl="parChTrans1D2" presStyleIdx="0" presStyleCnt="6"/>
      <dgm:spPr/>
    </dgm:pt>
    <dgm:pt modelId="{B04C4C35-0A94-4A43-B336-42415D795117}" type="pres">
      <dgm:prSet presAssocID="{05B260E4-6576-4A8E-AED0-8B850CF900EB}" presName="connTx" presStyleLbl="parChTrans1D2" presStyleIdx="0" presStyleCnt="6"/>
      <dgm:spPr/>
    </dgm:pt>
    <dgm:pt modelId="{72B55E5D-D236-4659-A317-6D92F673F9BE}" type="pres">
      <dgm:prSet presAssocID="{33AB052B-DDC5-4A00-BFB2-501EFAEC96E3}" presName="root2" presStyleCnt="0"/>
      <dgm:spPr/>
    </dgm:pt>
    <dgm:pt modelId="{EB929345-7BCF-47E5-B338-FE81C113C3B0}" type="pres">
      <dgm:prSet presAssocID="{33AB052B-DDC5-4A00-BFB2-501EFAEC96E3}" presName="LevelTwoTextNode" presStyleLbl="node2" presStyleIdx="0" presStyleCnt="6" custScaleX="133100" custScaleY="133100" custLinFactY="100000" custLinFactNeighborX="-40602" custLinFactNeighborY="104944">
        <dgm:presLayoutVars>
          <dgm:chPref val="3"/>
        </dgm:presLayoutVars>
      </dgm:prSet>
      <dgm:spPr/>
    </dgm:pt>
    <dgm:pt modelId="{0390704B-D76A-4242-8F0D-50B94C364C65}" type="pres">
      <dgm:prSet presAssocID="{33AB052B-DDC5-4A00-BFB2-501EFAEC96E3}" presName="level3hierChild" presStyleCnt="0"/>
      <dgm:spPr/>
    </dgm:pt>
    <dgm:pt modelId="{92DBD34D-A2A7-4AE2-87B9-1250443A00FB}" type="pres">
      <dgm:prSet presAssocID="{8A877952-363B-4965-B9C1-67CE31EDD7F9}" presName="conn2-1" presStyleLbl="parChTrans1D3" presStyleIdx="0" presStyleCnt="25"/>
      <dgm:spPr/>
    </dgm:pt>
    <dgm:pt modelId="{1B6A88C7-EE99-49B2-BBCD-B859FF127700}" type="pres">
      <dgm:prSet presAssocID="{8A877952-363B-4965-B9C1-67CE31EDD7F9}" presName="connTx" presStyleLbl="parChTrans1D3" presStyleIdx="0" presStyleCnt="25"/>
      <dgm:spPr/>
    </dgm:pt>
    <dgm:pt modelId="{A67C2AB5-FDC0-47EF-8DA1-1BFBE19FBF99}" type="pres">
      <dgm:prSet presAssocID="{574EFA76-337C-4D03-A776-6B1D0A961D81}" presName="root2" presStyleCnt="0"/>
      <dgm:spPr/>
    </dgm:pt>
    <dgm:pt modelId="{32E0B1C3-8F44-4864-B1F8-BBF5AA71588E}" type="pres">
      <dgm:prSet presAssocID="{574EFA76-337C-4D03-A776-6B1D0A961D81}" presName="LevelTwoTextNode" presStyleLbl="node3" presStyleIdx="0" presStyleCnt="25" custScaleX="202813" custScaleY="133100" custLinFactY="16007" custLinFactNeighborX="54136" custLinFactNeighborY="100000">
        <dgm:presLayoutVars>
          <dgm:chPref val="3"/>
        </dgm:presLayoutVars>
      </dgm:prSet>
      <dgm:spPr/>
    </dgm:pt>
    <dgm:pt modelId="{D24994F3-DE78-4D74-9A88-C7CB3FF931EC}" type="pres">
      <dgm:prSet presAssocID="{574EFA76-337C-4D03-A776-6B1D0A961D81}" presName="level3hierChild" presStyleCnt="0"/>
      <dgm:spPr/>
    </dgm:pt>
    <dgm:pt modelId="{B5B1AF3E-7115-47C1-83E8-468876E32AFE}" type="pres">
      <dgm:prSet presAssocID="{0ECCDE2F-5D92-4059-BDEA-13DF20C7ED4B}" presName="conn2-1" presStyleLbl="parChTrans1D3" presStyleIdx="1" presStyleCnt="25"/>
      <dgm:spPr/>
    </dgm:pt>
    <dgm:pt modelId="{6D16B500-C078-4BFF-98A3-D8D30C19E54A}" type="pres">
      <dgm:prSet presAssocID="{0ECCDE2F-5D92-4059-BDEA-13DF20C7ED4B}" presName="connTx" presStyleLbl="parChTrans1D3" presStyleIdx="1" presStyleCnt="25"/>
      <dgm:spPr/>
    </dgm:pt>
    <dgm:pt modelId="{97D11BF4-98B0-42D8-B64B-5235484EA5E1}" type="pres">
      <dgm:prSet presAssocID="{770E9213-2D7C-4A97-AD84-F1A8709B371D}" presName="root2" presStyleCnt="0"/>
      <dgm:spPr/>
    </dgm:pt>
    <dgm:pt modelId="{F60EC8C9-F22D-47AA-9E53-0C8753762A0F}" type="pres">
      <dgm:prSet presAssocID="{770E9213-2D7C-4A97-AD84-F1A8709B371D}" presName="LevelTwoTextNode" presStyleLbl="node3" presStyleIdx="1" presStyleCnt="25" custScaleX="200643" custScaleY="133100" custLinFactY="16007" custLinFactNeighborX="54136" custLinFactNeighborY="100000">
        <dgm:presLayoutVars>
          <dgm:chPref val="3"/>
        </dgm:presLayoutVars>
      </dgm:prSet>
      <dgm:spPr/>
    </dgm:pt>
    <dgm:pt modelId="{D7160B1A-47C4-4FF6-ABB1-8BBFB6F2A9E4}" type="pres">
      <dgm:prSet presAssocID="{770E9213-2D7C-4A97-AD84-F1A8709B371D}" presName="level3hierChild" presStyleCnt="0"/>
      <dgm:spPr/>
    </dgm:pt>
    <dgm:pt modelId="{4F4C6AC0-5E32-4E77-ABF0-58BF8BE5A825}" type="pres">
      <dgm:prSet presAssocID="{AF42889D-E24C-4E98-B8B3-AB4EF6B22B89}" presName="conn2-1" presStyleLbl="parChTrans1D3" presStyleIdx="2" presStyleCnt="25"/>
      <dgm:spPr/>
    </dgm:pt>
    <dgm:pt modelId="{88F6BEBA-E991-432F-90CB-AE6DCAD6CA8C}" type="pres">
      <dgm:prSet presAssocID="{AF42889D-E24C-4E98-B8B3-AB4EF6B22B89}" presName="connTx" presStyleLbl="parChTrans1D3" presStyleIdx="2" presStyleCnt="25"/>
      <dgm:spPr/>
    </dgm:pt>
    <dgm:pt modelId="{45456953-574F-4CF5-9874-89540A0FB01A}" type="pres">
      <dgm:prSet presAssocID="{1E2CC4CA-2983-42C5-9E70-9EA993F625BB}" presName="root2" presStyleCnt="0"/>
      <dgm:spPr/>
    </dgm:pt>
    <dgm:pt modelId="{BC140864-AEFE-48DF-90CD-FBF0D255A79F}" type="pres">
      <dgm:prSet presAssocID="{1E2CC4CA-2983-42C5-9E70-9EA993F625BB}" presName="LevelTwoTextNode" presStyleLbl="node3" presStyleIdx="2" presStyleCnt="25" custScaleX="202473" custScaleY="133100" custLinFactY="16007" custLinFactNeighborX="54136" custLinFactNeighborY="100000">
        <dgm:presLayoutVars>
          <dgm:chPref val="3"/>
        </dgm:presLayoutVars>
      </dgm:prSet>
      <dgm:spPr/>
    </dgm:pt>
    <dgm:pt modelId="{BCAC6A72-24CD-4970-BC7A-74BFC3B09AB2}" type="pres">
      <dgm:prSet presAssocID="{1E2CC4CA-2983-42C5-9E70-9EA993F625BB}" presName="level3hierChild" presStyleCnt="0"/>
      <dgm:spPr/>
    </dgm:pt>
    <dgm:pt modelId="{13041F54-E8A8-4EBF-A16E-CFD25A2AEE4C}" type="pres">
      <dgm:prSet presAssocID="{5CEEBC6E-D02C-4675-8D0E-586D6F89B1C5}" presName="conn2-1" presStyleLbl="parChTrans1D3" presStyleIdx="3" presStyleCnt="25"/>
      <dgm:spPr/>
    </dgm:pt>
    <dgm:pt modelId="{5ED73B75-6636-4210-94A9-F6A2065432F5}" type="pres">
      <dgm:prSet presAssocID="{5CEEBC6E-D02C-4675-8D0E-586D6F89B1C5}" presName="connTx" presStyleLbl="parChTrans1D3" presStyleIdx="3" presStyleCnt="25"/>
      <dgm:spPr/>
    </dgm:pt>
    <dgm:pt modelId="{91F7029A-5FDC-477E-944D-AB5A5FFF48D4}" type="pres">
      <dgm:prSet presAssocID="{2322622B-87AB-4A3C-86BF-E78744BCDBAF}" presName="root2" presStyleCnt="0"/>
      <dgm:spPr/>
    </dgm:pt>
    <dgm:pt modelId="{27BEDA94-760B-45B8-9E35-E5640342F41C}" type="pres">
      <dgm:prSet presAssocID="{2322622B-87AB-4A3C-86BF-E78744BCDBAF}" presName="LevelTwoTextNode" presStyleLbl="node3" presStyleIdx="3" presStyleCnt="25" custScaleX="133100" custScaleY="133100" custLinFactY="16007" custLinFactNeighborX="54136" custLinFactNeighborY="100000">
        <dgm:presLayoutVars>
          <dgm:chPref val="3"/>
        </dgm:presLayoutVars>
      </dgm:prSet>
      <dgm:spPr/>
    </dgm:pt>
    <dgm:pt modelId="{63A8D974-610A-4454-B12E-09A29002F381}" type="pres">
      <dgm:prSet presAssocID="{2322622B-87AB-4A3C-86BF-E78744BCDBAF}" presName="level3hierChild" presStyleCnt="0"/>
      <dgm:spPr/>
    </dgm:pt>
    <dgm:pt modelId="{2AB2173C-DDAE-4D94-AFF4-4C073C055375}" type="pres">
      <dgm:prSet presAssocID="{1650FC10-99A5-4DB4-AC9F-669BB7D847A4}" presName="conn2-1" presStyleLbl="parChTrans1D3" presStyleIdx="4" presStyleCnt="25"/>
      <dgm:spPr/>
    </dgm:pt>
    <dgm:pt modelId="{3A677843-A26D-4706-A4A9-BCED000D77A6}" type="pres">
      <dgm:prSet presAssocID="{1650FC10-99A5-4DB4-AC9F-669BB7D847A4}" presName="connTx" presStyleLbl="parChTrans1D3" presStyleIdx="4" presStyleCnt="25"/>
      <dgm:spPr/>
    </dgm:pt>
    <dgm:pt modelId="{0815B498-A723-4B85-9EFC-4D7AF32ACAA6}" type="pres">
      <dgm:prSet presAssocID="{7549BDC6-D1CB-41CC-9F3D-8E077F707436}" presName="root2" presStyleCnt="0"/>
      <dgm:spPr/>
    </dgm:pt>
    <dgm:pt modelId="{42455FE8-976A-42F4-9F20-C0F773A38252}" type="pres">
      <dgm:prSet presAssocID="{7549BDC6-D1CB-41CC-9F3D-8E077F707436}" presName="LevelTwoTextNode" presStyleLbl="node3" presStyleIdx="4" presStyleCnt="25" custScaleX="133100" custScaleY="133100" custLinFactY="16007" custLinFactNeighborX="54136" custLinFactNeighborY="100000">
        <dgm:presLayoutVars>
          <dgm:chPref val="3"/>
        </dgm:presLayoutVars>
      </dgm:prSet>
      <dgm:spPr/>
    </dgm:pt>
    <dgm:pt modelId="{E62982B9-1309-4410-94EA-7AB0795720FF}" type="pres">
      <dgm:prSet presAssocID="{7549BDC6-D1CB-41CC-9F3D-8E077F707436}" presName="level3hierChild" presStyleCnt="0"/>
      <dgm:spPr/>
    </dgm:pt>
    <dgm:pt modelId="{9C069767-7F88-4CB8-8D46-E9A6ADE821C4}" type="pres">
      <dgm:prSet presAssocID="{152E1E22-4C41-4B72-B52D-DE363DD950BC}" presName="conn2-1" presStyleLbl="parChTrans1D2" presStyleIdx="1" presStyleCnt="6"/>
      <dgm:spPr/>
    </dgm:pt>
    <dgm:pt modelId="{60982505-0E68-48F2-86FA-108FA9C00341}" type="pres">
      <dgm:prSet presAssocID="{152E1E22-4C41-4B72-B52D-DE363DD950BC}" presName="connTx" presStyleLbl="parChTrans1D2" presStyleIdx="1" presStyleCnt="6"/>
      <dgm:spPr/>
    </dgm:pt>
    <dgm:pt modelId="{1F8CE761-73E9-435F-9FA8-192F4E10D95C}" type="pres">
      <dgm:prSet presAssocID="{0A516A04-F313-4711-B701-46AC60135236}" presName="root2" presStyleCnt="0"/>
      <dgm:spPr/>
    </dgm:pt>
    <dgm:pt modelId="{A851700D-BE4D-48FD-AF0A-796BC99789BF}" type="pres">
      <dgm:prSet presAssocID="{0A516A04-F313-4711-B701-46AC60135236}" presName="LevelTwoTextNode" presStyleLbl="node2" presStyleIdx="1" presStyleCnt="6" custScaleX="133100" custScaleY="133100" custLinFactY="100000" custLinFactNeighborX="-43084" custLinFactNeighborY="126270">
        <dgm:presLayoutVars>
          <dgm:chPref val="3"/>
        </dgm:presLayoutVars>
      </dgm:prSet>
      <dgm:spPr/>
    </dgm:pt>
    <dgm:pt modelId="{A1C0FBAD-FC8D-44AE-BBC5-1D5E21BDB52C}" type="pres">
      <dgm:prSet presAssocID="{0A516A04-F313-4711-B701-46AC60135236}" presName="level3hierChild" presStyleCnt="0"/>
      <dgm:spPr/>
    </dgm:pt>
    <dgm:pt modelId="{94CCD2D0-5496-4842-8D38-48EB34577A31}" type="pres">
      <dgm:prSet presAssocID="{75D2040B-1761-4FE4-BAF5-BAA1A287E9F7}" presName="conn2-1" presStyleLbl="parChTrans1D3" presStyleIdx="5" presStyleCnt="25"/>
      <dgm:spPr/>
    </dgm:pt>
    <dgm:pt modelId="{266B39E8-7F05-4C3F-95AD-AB036052E270}" type="pres">
      <dgm:prSet presAssocID="{75D2040B-1761-4FE4-BAF5-BAA1A287E9F7}" presName="connTx" presStyleLbl="parChTrans1D3" presStyleIdx="5" presStyleCnt="25"/>
      <dgm:spPr/>
    </dgm:pt>
    <dgm:pt modelId="{92094B8A-19FB-4EE9-8198-43EF9E11FD3C}" type="pres">
      <dgm:prSet presAssocID="{948F0FB4-EFD7-4E4A-B132-2712BED94C11}" presName="root2" presStyleCnt="0"/>
      <dgm:spPr/>
    </dgm:pt>
    <dgm:pt modelId="{494B7412-F2FE-46CF-AD01-0F631B9C2013}" type="pres">
      <dgm:prSet presAssocID="{948F0FB4-EFD7-4E4A-B132-2712BED94C11}" presName="LevelTwoTextNode" presStyleLbl="node3" presStyleIdx="5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8006B89C-22F6-4672-9D74-3CA4834C59C8}" type="pres">
      <dgm:prSet presAssocID="{948F0FB4-EFD7-4E4A-B132-2712BED94C11}" presName="level3hierChild" presStyleCnt="0"/>
      <dgm:spPr/>
    </dgm:pt>
    <dgm:pt modelId="{47AFFD2A-A44B-40E5-B6CC-9748D9DD77D1}" type="pres">
      <dgm:prSet presAssocID="{C37C11E0-B08C-4A5F-9615-3D68C79BC598}" presName="conn2-1" presStyleLbl="parChTrans1D3" presStyleIdx="6" presStyleCnt="25"/>
      <dgm:spPr/>
    </dgm:pt>
    <dgm:pt modelId="{087EA066-67CD-4E18-B154-4C5C469EB07A}" type="pres">
      <dgm:prSet presAssocID="{C37C11E0-B08C-4A5F-9615-3D68C79BC598}" presName="connTx" presStyleLbl="parChTrans1D3" presStyleIdx="6" presStyleCnt="25"/>
      <dgm:spPr/>
    </dgm:pt>
    <dgm:pt modelId="{03749B32-1FCD-48E6-AD73-0A0725A41BB8}" type="pres">
      <dgm:prSet presAssocID="{7870AB55-DC2F-458D-B10D-8040F53AEF12}" presName="root2" presStyleCnt="0"/>
      <dgm:spPr/>
    </dgm:pt>
    <dgm:pt modelId="{08A9B5DE-BD33-47F1-9F07-5EE797B55831}" type="pres">
      <dgm:prSet presAssocID="{7870AB55-DC2F-458D-B10D-8040F53AEF12}" presName="LevelTwoTextNode" presStyleLbl="node3" presStyleIdx="6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E37B6571-04F4-401D-AF66-C5E073FC63D1}" type="pres">
      <dgm:prSet presAssocID="{7870AB55-DC2F-458D-B10D-8040F53AEF12}" presName="level3hierChild" presStyleCnt="0"/>
      <dgm:spPr/>
    </dgm:pt>
    <dgm:pt modelId="{E32481F5-5798-4FF5-842F-08C4FB887E58}" type="pres">
      <dgm:prSet presAssocID="{8120A783-A81D-43F4-8EB2-596E7022B0BA}" presName="conn2-1" presStyleLbl="parChTrans1D3" presStyleIdx="7" presStyleCnt="25"/>
      <dgm:spPr/>
    </dgm:pt>
    <dgm:pt modelId="{D90ED66E-B510-4A2A-84A7-5DB72265D183}" type="pres">
      <dgm:prSet presAssocID="{8120A783-A81D-43F4-8EB2-596E7022B0BA}" presName="connTx" presStyleLbl="parChTrans1D3" presStyleIdx="7" presStyleCnt="25"/>
      <dgm:spPr/>
    </dgm:pt>
    <dgm:pt modelId="{4411BDB4-BD1C-4DD8-BFB3-5DC65F956232}" type="pres">
      <dgm:prSet presAssocID="{F94F5BAE-D2D5-46D6-9FCC-CCA9E6CA8A2F}" presName="root2" presStyleCnt="0"/>
      <dgm:spPr/>
    </dgm:pt>
    <dgm:pt modelId="{11C8B936-E91E-428B-9EEE-626188A2B34F}" type="pres">
      <dgm:prSet presAssocID="{F94F5BAE-D2D5-46D6-9FCC-CCA9E6CA8A2F}" presName="LevelTwoTextNode" presStyleLbl="node3" presStyleIdx="7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9F1D3BE0-6FE4-4C4C-869D-5631E7FF610A}" type="pres">
      <dgm:prSet presAssocID="{F94F5BAE-D2D5-46D6-9FCC-CCA9E6CA8A2F}" presName="level3hierChild" presStyleCnt="0"/>
      <dgm:spPr/>
    </dgm:pt>
    <dgm:pt modelId="{9D148459-1F92-48B4-BEC9-AD66B2BB3807}" type="pres">
      <dgm:prSet presAssocID="{1CF23FB5-FBAC-45FC-9A9F-E884AF1624DF}" presName="conn2-1" presStyleLbl="parChTrans1D3" presStyleIdx="8" presStyleCnt="25"/>
      <dgm:spPr/>
    </dgm:pt>
    <dgm:pt modelId="{52E8F9AF-2D52-47C3-A934-BD3F7263AD2E}" type="pres">
      <dgm:prSet presAssocID="{1CF23FB5-FBAC-45FC-9A9F-E884AF1624DF}" presName="connTx" presStyleLbl="parChTrans1D3" presStyleIdx="8" presStyleCnt="25"/>
      <dgm:spPr/>
    </dgm:pt>
    <dgm:pt modelId="{B69ADF34-8F84-4C4B-AB30-BF3238BFDAB8}" type="pres">
      <dgm:prSet presAssocID="{F07418D6-37F3-4EA8-8325-8B7D674BE915}" presName="root2" presStyleCnt="0"/>
      <dgm:spPr/>
    </dgm:pt>
    <dgm:pt modelId="{3D6F3507-F5D1-4A98-A1E3-758B64A30006}" type="pres">
      <dgm:prSet presAssocID="{F07418D6-37F3-4EA8-8325-8B7D674BE915}" presName="LevelTwoTextNode" presStyleLbl="node3" presStyleIdx="8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7143432D-CA44-411E-AF96-3FCC941CD806}" type="pres">
      <dgm:prSet presAssocID="{F07418D6-37F3-4EA8-8325-8B7D674BE915}" presName="level3hierChild" presStyleCnt="0"/>
      <dgm:spPr/>
    </dgm:pt>
    <dgm:pt modelId="{6D11B75B-2193-4552-A618-47ADFA0A4690}" type="pres">
      <dgm:prSet presAssocID="{C7BEB7CB-9901-4724-A8DA-0016D4F961CF}" presName="conn2-1" presStyleLbl="parChTrans1D3" presStyleIdx="9" presStyleCnt="25"/>
      <dgm:spPr/>
    </dgm:pt>
    <dgm:pt modelId="{5D2FB14B-3FD5-4A70-94A4-E2F2ED14C819}" type="pres">
      <dgm:prSet presAssocID="{C7BEB7CB-9901-4724-A8DA-0016D4F961CF}" presName="connTx" presStyleLbl="parChTrans1D3" presStyleIdx="9" presStyleCnt="25"/>
      <dgm:spPr/>
    </dgm:pt>
    <dgm:pt modelId="{F295F9CE-B637-4A80-A648-ECA445EB3BF6}" type="pres">
      <dgm:prSet presAssocID="{97D78BD5-0499-44CA-8EB6-87A407D3E1E2}" presName="root2" presStyleCnt="0"/>
      <dgm:spPr/>
    </dgm:pt>
    <dgm:pt modelId="{F434EB86-29CB-4C36-955F-E6736B2DC8F7}" type="pres">
      <dgm:prSet presAssocID="{97D78BD5-0499-44CA-8EB6-87A407D3E1E2}" presName="LevelTwoTextNode" presStyleLbl="node3" presStyleIdx="9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AF2AD81A-313A-4371-BC62-49D165B233AC}" type="pres">
      <dgm:prSet presAssocID="{97D78BD5-0499-44CA-8EB6-87A407D3E1E2}" presName="level3hierChild" presStyleCnt="0"/>
      <dgm:spPr/>
    </dgm:pt>
    <dgm:pt modelId="{D31C2497-8291-48E0-8430-91B4C70B4C55}" type="pres">
      <dgm:prSet presAssocID="{A9ED9047-E2E0-4CA8-83AE-9DBE1402DAC5}" presName="conn2-1" presStyleLbl="parChTrans1D3" presStyleIdx="10" presStyleCnt="25"/>
      <dgm:spPr/>
    </dgm:pt>
    <dgm:pt modelId="{DB54DB01-57ED-4DBC-99C3-1464BA69180B}" type="pres">
      <dgm:prSet presAssocID="{A9ED9047-E2E0-4CA8-83AE-9DBE1402DAC5}" presName="connTx" presStyleLbl="parChTrans1D3" presStyleIdx="10" presStyleCnt="25"/>
      <dgm:spPr/>
    </dgm:pt>
    <dgm:pt modelId="{21BA58EB-2136-4B33-82B1-6E6FC1FD7D54}" type="pres">
      <dgm:prSet presAssocID="{2481BC20-B813-4467-A188-90AF37CA928B}" presName="root2" presStyleCnt="0"/>
      <dgm:spPr/>
    </dgm:pt>
    <dgm:pt modelId="{2C22FC51-5472-4302-8AD4-FCEF5E5A85BD}" type="pres">
      <dgm:prSet presAssocID="{2481BC20-B813-4467-A188-90AF37CA928B}" presName="LevelTwoTextNode" presStyleLbl="node3" presStyleIdx="10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37D9CD15-F0B5-404F-833B-4413CC69F570}" type="pres">
      <dgm:prSet presAssocID="{2481BC20-B813-4467-A188-90AF37CA928B}" presName="level3hierChild" presStyleCnt="0"/>
      <dgm:spPr/>
    </dgm:pt>
    <dgm:pt modelId="{4AD21665-4AE6-4DFA-B107-28E27D1706BC}" type="pres">
      <dgm:prSet presAssocID="{79D9EB71-F229-4CFF-AF0D-F3B03EABFEF0}" presName="conn2-1" presStyleLbl="parChTrans1D3" presStyleIdx="11" presStyleCnt="25"/>
      <dgm:spPr/>
    </dgm:pt>
    <dgm:pt modelId="{C7EE74C5-3463-4156-8EEE-D4B5F9CDB86B}" type="pres">
      <dgm:prSet presAssocID="{79D9EB71-F229-4CFF-AF0D-F3B03EABFEF0}" presName="connTx" presStyleLbl="parChTrans1D3" presStyleIdx="11" presStyleCnt="25"/>
      <dgm:spPr/>
    </dgm:pt>
    <dgm:pt modelId="{A859A8C2-38EA-498E-9F1F-9E7FCDDD9B3F}" type="pres">
      <dgm:prSet presAssocID="{FE8E04AD-9A6B-42C4-85A4-35D06401EB39}" presName="root2" presStyleCnt="0"/>
      <dgm:spPr/>
    </dgm:pt>
    <dgm:pt modelId="{11C0C94D-C686-4ECA-8EC5-F98C659160D4}" type="pres">
      <dgm:prSet presAssocID="{FE8E04AD-9A6B-42C4-85A4-35D06401EB39}" presName="LevelTwoTextNode" presStyleLbl="node3" presStyleIdx="11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E65C2535-D3FF-4071-9004-442226FA2CE9}" type="pres">
      <dgm:prSet presAssocID="{FE8E04AD-9A6B-42C4-85A4-35D06401EB39}" presName="level3hierChild" presStyleCnt="0"/>
      <dgm:spPr/>
    </dgm:pt>
    <dgm:pt modelId="{BB54BE1A-09D4-444E-A77B-F4A1AA100CD5}" type="pres">
      <dgm:prSet presAssocID="{93FB90C1-5ECB-4980-B2EB-C5062D06F5D7}" presName="conn2-1" presStyleLbl="parChTrans1D3" presStyleIdx="12" presStyleCnt="25"/>
      <dgm:spPr/>
    </dgm:pt>
    <dgm:pt modelId="{91A2B0C0-2A03-442D-BFFF-69AA2E1B4D83}" type="pres">
      <dgm:prSet presAssocID="{93FB90C1-5ECB-4980-B2EB-C5062D06F5D7}" presName="connTx" presStyleLbl="parChTrans1D3" presStyleIdx="12" presStyleCnt="25"/>
      <dgm:spPr/>
    </dgm:pt>
    <dgm:pt modelId="{B1AA4F56-D1AF-4963-B265-3D5DDF363FEE}" type="pres">
      <dgm:prSet presAssocID="{F2F4139E-7C74-4A7D-8D16-5F92CA17A074}" presName="root2" presStyleCnt="0"/>
      <dgm:spPr/>
    </dgm:pt>
    <dgm:pt modelId="{4E022434-9084-40AD-9CA4-AA1389919545}" type="pres">
      <dgm:prSet presAssocID="{F2F4139E-7C74-4A7D-8D16-5F92CA17A074}" presName="LevelTwoTextNode" presStyleLbl="node3" presStyleIdx="12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6C92EB8F-DBF9-413F-9877-E239616CDB3D}" type="pres">
      <dgm:prSet presAssocID="{F2F4139E-7C74-4A7D-8D16-5F92CA17A074}" presName="level3hierChild" presStyleCnt="0"/>
      <dgm:spPr/>
    </dgm:pt>
    <dgm:pt modelId="{29C98E19-6299-44FB-B1F8-5779CB04CAA6}" type="pres">
      <dgm:prSet presAssocID="{ED52AA4C-8D33-4060-ADEF-94079CD4786D}" presName="conn2-1" presStyleLbl="parChTrans1D3" presStyleIdx="13" presStyleCnt="25"/>
      <dgm:spPr/>
    </dgm:pt>
    <dgm:pt modelId="{8FF83CBA-DA0E-4E35-8CF5-4862B4C06755}" type="pres">
      <dgm:prSet presAssocID="{ED52AA4C-8D33-4060-ADEF-94079CD4786D}" presName="connTx" presStyleLbl="parChTrans1D3" presStyleIdx="13" presStyleCnt="25"/>
      <dgm:spPr/>
    </dgm:pt>
    <dgm:pt modelId="{1089D086-AE89-445D-BF7B-EEE9EE5CD394}" type="pres">
      <dgm:prSet presAssocID="{2A3B9F14-BCEE-4248-AE61-3B2D546F29A2}" presName="root2" presStyleCnt="0"/>
      <dgm:spPr/>
    </dgm:pt>
    <dgm:pt modelId="{FFC8AB57-1E7A-4184-B714-06B1936EC243}" type="pres">
      <dgm:prSet presAssocID="{2A3B9F14-BCEE-4248-AE61-3B2D546F29A2}" presName="LevelTwoTextNode" presStyleLbl="node3" presStyleIdx="13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A0380ECE-3D97-4DDD-AE4C-B92EC5AB8851}" type="pres">
      <dgm:prSet presAssocID="{2A3B9F14-BCEE-4248-AE61-3B2D546F29A2}" presName="level3hierChild" presStyleCnt="0"/>
      <dgm:spPr/>
    </dgm:pt>
    <dgm:pt modelId="{499DFDC3-5BE8-45D9-BE64-5DBCAC145D5E}" type="pres">
      <dgm:prSet presAssocID="{A1E31775-FFBD-40F4-B0D3-D3D58531092C}" presName="conn2-1" presStyleLbl="parChTrans1D3" presStyleIdx="14" presStyleCnt="25"/>
      <dgm:spPr/>
    </dgm:pt>
    <dgm:pt modelId="{B36DE8E5-5212-4A4D-BA94-6E6655CCBF50}" type="pres">
      <dgm:prSet presAssocID="{A1E31775-FFBD-40F4-B0D3-D3D58531092C}" presName="connTx" presStyleLbl="parChTrans1D3" presStyleIdx="14" presStyleCnt="25"/>
      <dgm:spPr/>
    </dgm:pt>
    <dgm:pt modelId="{C54E557E-9047-4212-9E9A-532B00EE2927}" type="pres">
      <dgm:prSet presAssocID="{18017F6B-BBF2-4BEE-84AE-E54B259D8C14}" presName="root2" presStyleCnt="0"/>
      <dgm:spPr/>
    </dgm:pt>
    <dgm:pt modelId="{1ABA2311-70B5-432C-B0FF-AB62E915B70B}" type="pres">
      <dgm:prSet presAssocID="{18017F6B-BBF2-4BEE-84AE-E54B259D8C14}" presName="LevelTwoTextNode" presStyleLbl="node3" presStyleIdx="14" presStyleCnt="25" custScaleX="133100" custScaleY="133100" custLinFactX="100000" custLinFactNeighborX="190014" custLinFactNeighborY="42536">
        <dgm:presLayoutVars>
          <dgm:chPref val="3"/>
        </dgm:presLayoutVars>
      </dgm:prSet>
      <dgm:spPr/>
    </dgm:pt>
    <dgm:pt modelId="{0BE9D79D-3793-4546-A6B3-222437B68C28}" type="pres">
      <dgm:prSet presAssocID="{18017F6B-BBF2-4BEE-84AE-E54B259D8C14}" presName="level3hierChild" presStyleCnt="0"/>
      <dgm:spPr/>
    </dgm:pt>
    <dgm:pt modelId="{1D7CFDE3-4E05-4BBA-AFA7-E914EC369D00}" type="pres">
      <dgm:prSet presAssocID="{7D5AC53F-F8EE-44E5-B368-256AE38E98FD}" presName="conn2-1" presStyleLbl="parChTrans1D2" presStyleIdx="2" presStyleCnt="6"/>
      <dgm:spPr/>
    </dgm:pt>
    <dgm:pt modelId="{155C02FA-D1B0-45FB-BCF2-A184135B95CC}" type="pres">
      <dgm:prSet presAssocID="{7D5AC53F-F8EE-44E5-B368-256AE38E98FD}" presName="connTx" presStyleLbl="parChTrans1D2" presStyleIdx="2" presStyleCnt="6"/>
      <dgm:spPr/>
    </dgm:pt>
    <dgm:pt modelId="{00F5CE32-D9F2-4E5E-A5EE-C66E9868CAF0}" type="pres">
      <dgm:prSet presAssocID="{3635E46E-368B-43B1-B550-7311DC46BAF8}" presName="root2" presStyleCnt="0"/>
      <dgm:spPr/>
    </dgm:pt>
    <dgm:pt modelId="{5EADB139-1CA5-4A4F-ABDA-95251BF4E6E9}" type="pres">
      <dgm:prSet presAssocID="{3635E46E-368B-43B1-B550-7311DC46BAF8}" presName="LevelTwoTextNode" presStyleLbl="node2" presStyleIdx="2" presStyleCnt="6" custScaleX="133100" custScaleY="133100" custLinFactY="-100000" custLinFactNeighborX="-62816" custLinFactNeighborY="-143670">
        <dgm:presLayoutVars>
          <dgm:chPref val="3"/>
        </dgm:presLayoutVars>
      </dgm:prSet>
      <dgm:spPr/>
    </dgm:pt>
    <dgm:pt modelId="{BCE556DE-4430-4476-9703-8EAD215BEE40}" type="pres">
      <dgm:prSet presAssocID="{3635E46E-368B-43B1-B550-7311DC46BAF8}" presName="level3hierChild" presStyleCnt="0"/>
      <dgm:spPr/>
    </dgm:pt>
    <dgm:pt modelId="{C8D6B8D3-16F7-490A-B824-EF53537BB36E}" type="pres">
      <dgm:prSet presAssocID="{6FA532D5-F984-4CE0-9AD8-15D234E8AF95}" presName="conn2-1" presStyleLbl="parChTrans1D3" presStyleIdx="15" presStyleCnt="25"/>
      <dgm:spPr/>
    </dgm:pt>
    <dgm:pt modelId="{9CA8C8A9-C976-41E2-A838-B01ADE59E84B}" type="pres">
      <dgm:prSet presAssocID="{6FA532D5-F984-4CE0-9AD8-15D234E8AF95}" presName="connTx" presStyleLbl="parChTrans1D3" presStyleIdx="15" presStyleCnt="25"/>
      <dgm:spPr/>
    </dgm:pt>
    <dgm:pt modelId="{74FFE715-4553-4E43-9F5D-E05720234DFA}" type="pres">
      <dgm:prSet presAssocID="{10C10926-5061-4BBE-83C8-9F5EB93A36AA}" presName="root2" presStyleCnt="0"/>
      <dgm:spPr/>
    </dgm:pt>
    <dgm:pt modelId="{141626E9-9106-452F-9050-836429311009}" type="pres">
      <dgm:prSet presAssocID="{10C10926-5061-4BBE-83C8-9F5EB93A36AA}" presName="LevelTwoTextNode" presStyleLbl="node3" presStyleIdx="15" presStyleCnt="25" custScaleX="153649" custScaleY="133100" custLinFactY="-36193" custLinFactNeighborX="58631" custLinFactNeighborY="-100000">
        <dgm:presLayoutVars>
          <dgm:chPref val="3"/>
        </dgm:presLayoutVars>
      </dgm:prSet>
      <dgm:spPr/>
    </dgm:pt>
    <dgm:pt modelId="{571C9D83-0DA7-4601-86CA-6DA2DAB85789}" type="pres">
      <dgm:prSet presAssocID="{10C10926-5061-4BBE-83C8-9F5EB93A36AA}" presName="level3hierChild" presStyleCnt="0"/>
      <dgm:spPr/>
    </dgm:pt>
    <dgm:pt modelId="{29FE13D2-EF31-43E0-B70C-2410A90B3912}" type="pres">
      <dgm:prSet presAssocID="{4C9C9A6C-3684-438D-81F9-7A62FC433971}" presName="conn2-1" presStyleLbl="parChTrans1D3" presStyleIdx="16" presStyleCnt="25"/>
      <dgm:spPr/>
    </dgm:pt>
    <dgm:pt modelId="{4B218B81-0EFD-4FDC-8AB6-ABFB7D2DD7A8}" type="pres">
      <dgm:prSet presAssocID="{4C9C9A6C-3684-438D-81F9-7A62FC433971}" presName="connTx" presStyleLbl="parChTrans1D3" presStyleIdx="16" presStyleCnt="25"/>
      <dgm:spPr/>
    </dgm:pt>
    <dgm:pt modelId="{D002B96D-9740-4C55-A4F2-9EC04DEB3C4A}" type="pres">
      <dgm:prSet presAssocID="{D0C73408-6011-48D9-9609-17D99ABCEE2B}" presName="root2" presStyleCnt="0"/>
      <dgm:spPr/>
    </dgm:pt>
    <dgm:pt modelId="{A717448A-262C-4F39-9BD5-0E8312AC58D0}" type="pres">
      <dgm:prSet presAssocID="{D0C73408-6011-48D9-9609-17D99ABCEE2B}" presName="LevelTwoTextNode" presStyleLbl="node3" presStyleIdx="16" presStyleCnt="25" custScaleX="159645" custScaleY="133100" custLinFactY="-5650" custLinFactNeighborX="61629" custLinFactNeighborY="-100000">
        <dgm:presLayoutVars>
          <dgm:chPref val="3"/>
        </dgm:presLayoutVars>
      </dgm:prSet>
      <dgm:spPr/>
    </dgm:pt>
    <dgm:pt modelId="{63595458-5E3B-4AA0-BACB-FA58800CFDFA}" type="pres">
      <dgm:prSet presAssocID="{D0C73408-6011-48D9-9609-17D99ABCEE2B}" presName="level3hierChild" presStyleCnt="0"/>
      <dgm:spPr/>
    </dgm:pt>
    <dgm:pt modelId="{7016BE74-D14C-4BAB-B20A-03D328AB6F49}" type="pres">
      <dgm:prSet presAssocID="{ED01A8F7-F2A1-4657-9AB5-C447015D3887}" presName="conn2-1" presStyleLbl="parChTrans1D2" presStyleIdx="3" presStyleCnt="6"/>
      <dgm:spPr/>
    </dgm:pt>
    <dgm:pt modelId="{F3BAF8A8-DDCE-4624-9152-9BE5180A3FDD}" type="pres">
      <dgm:prSet presAssocID="{ED01A8F7-F2A1-4657-9AB5-C447015D3887}" presName="connTx" presStyleLbl="parChTrans1D2" presStyleIdx="3" presStyleCnt="6"/>
      <dgm:spPr/>
    </dgm:pt>
    <dgm:pt modelId="{8E06F6B2-0357-4100-B098-C88F9B2D23EF}" type="pres">
      <dgm:prSet presAssocID="{0B65D944-FE74-4360-8EE4-BB649660C814}" presName="root2" presStyleCnt="0"/>
      <dgm:spPr/>
    </dgm:pt>
    <dgm:pt modelId="{F9286FC1-389C-458D-896D-A781CAA09E7D}" type="pres">
      <dgm:prSet presAssocID="{0B65D944-FE74-4360-8EE4-BB649660C814}" presName="LevelTwoTextNode" presStyleLbl="node2" presStyleIdx="3" presStyleCnt="6" custScaleX="133100" custScaleY="133100" custLinFactY="-600440" custLinFactNeighborX="-41456" custLinFactNeighborY="-700000">
        <dgm:presLayoutVars>
          <dgm:chPref val="3"/>
        </dgm:presLayoutVars>
      </dgm:prSet>
      <dgm:spPr/>
    </dgm:pt>
    <dgm:pt modelId="{41DC86CD-A9D0-4585-AF54-31764CAB5EFF}" type="pres">
      <dgm:prSet presAssocID="{0B65D944-FE74-4360-8EE4-BB649660C814}" presName="level3hierChild" presStyleCnt="0"/>
      <dgm:spPr/>
    </dgm:pt>
    <dgm:pt modelId="{F1E6A643-065A-4A4F-B92B-944F47A524B9}" type="pres">
      <dgm:prSet presAssocID="{4FB21725-0B53-4390-8883-1E19DDB2C8E4}" presName="conn2-1" presStyleLbl="parChTrans1D2" presStyleIdx="4" presStyleCnt="6"/>
      <dgm:spPr/>
    </dgm:pt>
    <dgm:pt modelId="{3B76E50E-27AB-4F09-9EC2-88A7A5A90766}" type="pres">
      <dgm:prSet presAssocID="{4FB21725-0B53-4390-8883-1E19DDB2C8E4}" presName="connTx" presStyleLbl="parChTrans1D2" presStyleIdx="4" presStyleCnt="6"/>
      <dgm:spPr/>
    </dgm:pt>
    <dgm:pt modelId="{EBE6626A-68C0-41B3-8838-F379DA1907F8}" type="pres">
      <dgm:prSet presAssocID="{D2A30B3D-A262-44D7-9913-048B911F1309}" presName="root2" presStyleCnt="0"/>
      <dgm:spPr/>
    </dgm:pt>
    <dgm:pt modelId="{7D46C2D2-78BF-4AFD-901F-EABAF5446F06}" type="pres">
      <dgm:prSet presAssocID="{D2A30B3D-A262-44D7-9913-048B911F1309}" presName="LevelTwoTextNode" presStyleLbl="node2" presStyleIdx="4" presStyleCnt="6" custScaleX="133100" custScaleY="133100" custLinFactY="-35916" custLinFactNeighborX="-67238" custLinFactNeighborY="-100000">
        <dgm:presLayoutVars>
          <dgm:chPref val="3"/>
        </dgm:presLayoutVars>
      </dgm:prSet>
      <dgm:spPr/>
    </dgm:pt>
    <dgm:pt modelId="{368E58BF-2E62-4AF9-B449-10F4A21313C9}" type="pres">
      <dgm:prSet presAssocID="{D2A30B3D-A262-44D7-9913-048B911F1309}" presName="level3hierChild" presStyleCnt="0"/>
      <dgm:spPr/>
    </dgm:pt>
    <dgm:pt modelId="{48E7FBD1-FD83-457A-8CC4-CBBD84FB8DA8}" type="pres">
      <dgm:prSet presAssocID="{A65D33EC-44B2-4122-BBA3-BA029B1331CB}" presName="conn2-1" presStyleLbl="parChTrans1D3" presStyleIdx="17" presStyleCnt="25"/>
      <dgm:spPr/>
    </dgm:pt>
    <dgm:pt modelId="{3115BF51-9EF6-4786-9E3C-496472952647}" type="pres">
      <dgm:prSet presAssocID="{A65D33EC-44B2-4122-BBA3-BA029B1331CB}" presName="connTx" presStyleLbl="parChTrans1D3" presStyleIdx="17" presStyleCnt="25"/>
      <dgm:spPr/>
    </dgm:pt>
    <dgm:pt modelId="{DC96824C-17EF-43C4-8545-EEC31B0A4C6B}" type="pres">
      <dgm:prSet presAssocID="{CC769EF9-CE69-49C2-BDA0-EA17724EC521}" presName="root2" presStyleCnt="0"/>
      <dgm:spPr/>
    </dgm:pt>
    <dgm:pt modelId="{F66EDCF5-1F73-4E1C-9B4D-007E7A191F8C}" type="pres">
      <dgm:prSet presAssocID="{CC769EF9-CE69-49C2-BDA0-EA17724EC521}" presName="LevelTwoTextNode" presStyleLbl="node3" presStyleIdx="17" presStyleCnt="25" custScaleX="182959" custScaleY="133100" custLinFactY="8759" custLinFactNeighborX="63523" custLinFactNeighborY="100000">
        <dgm:presLayoutVars>
          <dgm:chPref val="3"/>
        </dgm:presLayoutVars>
      </dgm:prSet>
      <dgm:spPr/>
    </dgm:pt>
    <dgm:pt modelId="{E27590EC-7BA5-4BED-8925-346B22F10558}" type="pres">
      <dgm:prSet presAssocID="{CC769EF9-CE69-49C2-BDA0-EA17724EC521}" presName="level3hierChild" presStyleCnt="0"/>
      <dgm:spPr/>
    </dgm:pt>
    <dgm:pt modelId="{9292CFB7-7D67-4B86-9278-DAD33DF236C7}" type="pres">
      <dgm:prSet presAssocID="{61C4A525-241D-4D0F-A4D5-5AF374E7C109}" presName="conn2-1" presStyleLbl="parChTrans1D3" presStyleIdx="18" presStyleCnt="25"/>
      <dgm:spPr/>
    </dgm:pt>
    <dgm:pt modelId="{8EAB11AB-0726-464B-874B-07745411F5F7}" type="pres">
      <dgm:prSet presAssocID="{61C4A525-241D-4D0F-A4D5-5AF374E7C109}" presName="connTx" presStyleLbl="parChTrans1D3" presStyleIdx="18" presStyleCnt="25"/>
      <dgm:spPr/>
    </dgm:pt>
    <dgm:pt modelId="{8C421334-AD82-4BF4-9781-75BD7A839E8A}" type="pres">
      <dgm:prSet presAssocID="{8A019B3C-9C4A-4455-9073-547822703299}" presName="root2" presStyleCnt="0"/>
      <dgm:spPr/>
    </dgm:pt>
    <dgm:pt modelId="{DC08F187-EFDE-422F-AF64-711977402E8D}" type="pres">
      <dgm:prSet presAssocID="{8A019B3C-9C4A-4455-9073-547822703299}" presName="LevelTwoTextNode" presStyleLbl="node3" presStyleIdx="18" presStyleCnt="25" custScaleX="133100" custScaleY="133100" custLinFactY="-68353" custLinFactNeighborX="63602" custLinFactNeighborY="-100000">
        <dgm:presLayoutVars>
          <dgm:chPref val="3"/>
        </dgm:presLayoutVars>
      </dgm:prSet>
      <dgm:spPr/>
    </dgm:pt>
    <dgm:pt modelId="{98C7D7FE-1D30-4122-A980-279952D00359}" type="pres">
      <dgm:prSet presAssocID="{8A019B3C-9C4A-4455-9073-547822703299}" presName="level3hierChild" presStyleCnt="0"/>
      <dgm:spPr/>
    </dgm:pt>
    <dgm:pt modelId="{03DE9E15-FF6A-4A89-A957-DAB8BC920468}" type="pres">
      <dgm:prSet presAssocID="{307BED91-0BBD-40B6-9309-71DE449F2F54}" presName="conn2-1" presStyleLbl="parChTrans1D2" presStyleIdx="5" presStyleCnt="6"/>
      <dgm:spPr/>
    </dgm:pt>
    <dgm:pt modelId="{7833189B-B951-47BA-BFA8-BC8463DB5976}" type="pres">
      <dgm:prSet presAssocID="{307BED91-0BBD-40B6-9309-71DE449F2F54}" presName="connTx" presStyleLbl="parChTrans1D2" presStyleIdx="5" presStyleCnt="6"/>
      <dgm:spPr/>
    </dgm:pt>
    <dgm:pt modelId="{5EF464ED-7021-4374-A76A-84CAF9300892}" type="pres">
      <dgm:prSet presAssocID="{430CD08B-6920-4C8B-9E1A-DCCF172CBD6A}" presName="root2" presStyleCnt="0"/>
      <dgm:spPr/>
    </dgm:pt>
    <dgm:pt modelId="{3750B6BA-3CC6-41FD-9295-7E114ADCDF37}" type="pres">
      <dgm:prSet presAssocID="{430CD08B-6920-4C8B-9E1A-DCCF172CBD6A}" presName="LevelTwoTextNode" presStyleLbl="node2" presStyleIdx="5" presStyleCnt="6" custScaleX="172779" custScaleY="133100" custLinFactX="-265413" custLinFactY="-712942" custLinFactNeighborX="-300000" custLinFactNeighborY="-800000">
        <dgm:presLayoutVars>
          <dgm:chPref val="3"/>
        </dgm:presLayoutVars>
      </dgm:prSet>
      <dgm:spPr/>
    </dgm:pt>
    <dgm:pt modelId="{6FA90899-68AD-4E0F-A035-FAED4DD7A12C}" type="pres">
      <dgm:prSet presAssocID="{430CD08B-6920-4C8B-9E1A-DCCF172CBD6A}" presName="level3hierChild" presStyleCnt="0"/>
      <dgm:spPr/>
    </dgm:pt>
    <dgm:pt modelId="{7210C11A-4AC6-42EE-A052-8E3094D05BE1}" type="pres">
      <dgm:prSet presAssocID="{2C9F29C5-3B8C-459B-A533-E2EE64CCB1E2}" presName="conn2-1" presStyleLbl="parChTrans1D3" presStyleIdx="19" presStyleCnt="25"/>
      <dgm:spPr/>
    </dgm:pt>
    <dgm:pt modelId="{E3CEF042-B4B9-4BBB-8A2C-6031955D91AA}" type="pres">
      <dgm:prSet presAssocID="{2C9F29C5-3B8C-459B-A533-E2EE64CCB1E2}" presName="connTx" presStyleLbl="parChTrans1D3" presStyleIdx="19" presStyleCnt="25"/>
      <dgm:spPr/>
    </dgm:pt>
    <dgm:pt modelId="{A6B02657-AA1C-44B1-9913-A4807D65AC18}" type="pres">
      <dgm:prSet presAssocID="{A2774B12-F076-4ACA-8C53-87D8B93CC2BE}" presName="root2" presStyleCnt="0"/>
      <dgm:spPr/>
    </dgm:pt>
    <dgm:pt modelId="{BCCE340E-25A7-4E3E-8A48-034B61A50E53}" type="pres">
      <dgm:prSet presAssocID="{A2774B12-F076-4ACA-8C53-87D8B93CC2BE}" presName="LevelTwoTextNode" presStyleLbl="node3" presStyleIdx="19" presStyleCnt="25" custScaleX="133100" custScaleY="133100" custLinFactX="-500000" custLinFactY="-682167" custLinFactNeighborX="-522330" custLinFactNeighborY="-700000">
        <dgm:presLayoutVars>
          <dgm:chPref val="3"/>
        </dgm:presLayoutVars>
      </dgm:prSet>
      <dgm:spPr/>
    </dgm:pt>
    <dgm:pt modelId="{67B7D2BA-D002-40FE-AC7A-AF3198AE7497}" type="pres">
      <dgm:prSet presAssocID="{A2774B12-F076-4ACA-8C53-87D8B93CC2BE}" presName="level3hierChild" presStyleCnt="0"/>
      <dgm:spPr/>
    </dgm:pt>
    <dgm:pt modelId="{B91B31FF-EC0E-47CF-9121-800397BF65E7}" type="pres">
      <dgm:prSet presAssocID="{3A6E7DCC-8051-4459-841E-44D74F757BC1}" presName="conn2-1" presStyleLbl="parChTrans1D3" presStyleIdx="20" presStyleCnt="25"/>
      <dgm:spPr/>
    </dgm:pt>
    <dgm:pt modelId="{EE1F9153-4A72-4107-B291-E8658ECE34BB}" type="pres">
      <dgm:prSet presAssocID="{3A6E7DCC-8051-4459-841E-44D74F757BC1}" presName="connTx" presStyleLbl="parChTrans1D3" presStyleIdx="20" presStyleCnt="25"/>
      <dgm:spPr/>
    </dgm:pt>
    <dgm:pt modelId="{09F09979-129A-4080-8F0B-D8AD0A5D3B62}" type="pres">
      <dgm:prSet presAssocID="{DD5B1C5F-1D5D-43E1-9D30-FD9F50692754}" presName="root2" presStyleCnt="0"/>
      <dgm:spPr/>
    </dgm:pt>
    <dgm:pt modelId="{486D865B-C8E3-446E-AB59-0B036CB521D6}" type="pres">
      <dgm:prSet presAssocID="{DD5B1C5F-1D5D-43E1-9D30-FD9F50692754}" presName="LevelTwoTextNode" presStyleLbl="node3" presStyleIdx="20" presStyleCnt="25" custScaleX="133100" custScaleY="133100" custLinFactX="-500000" custLinFactY="-682167" custLinFactNeighborX="-522330" custLinFactNeighborY="-700000">
        <dgm:presLayoutVars>
          <dgm:chPref val="3"/>
        </dgm:presLayoutVars>
      </dgm:prSet>
      <dgm:spPr/>
    </dgm:pt>
    <dgm:pt modelId="{2A5401E9-EDAF-49B9-ACF6-D3E467B05035}" type="pres">
      <dgm:prSet presAssocID="{DD5B1C5F-1D5D-43E1-9D30-FD9F50692754}" presName="level3hierChild" presStyleCnt="0"/>
      <dgm:spPr/>
    </dgm:pt>
    <dgm:pt modelId="{BE68622B-C9EA-4B9B-92CD-DD048C704A26}" type="pres">
      <dgm:prSet presAssocID="{A5AEA825-6660-4AF2-93B7-2C3E27EF8633}" presName="conn2-1" presStyleLbl="parChTrans1D3" presStyleIdx="21" presStyleCnt="25"/>
      <dgm:spPr/>
    </dgm:pt>
    <dgm:pt modelId="{2DC7C6FD-E678-4215-9535-13D6F71AAEB0}" type="pres">
      <dgm:prSet presAssocID="{A5AEA825-6660-4AF2-93B7-2C3E27EF8633}" presName="connTx" presStyleLbl="parChTrans1D3" presStyleIdx="21" presStyleCnt="25"/>
      <dgm:spPr/>
    </dgm:pt>
    <dgm:pt modelId="{CF4A34D2-29D7-474C-BD52-5D926D133986}" type="pres">
      <dgm:prSet presAssocID="{BEB49C48-2917-4225-9AFB-DA4A107F2C8F}" presName="root2" presStyleCnt="0"/>
      <dgm:spPr/>
    </dgm:pt>
    <dgm:pt modelId="{5000AA28-C7F0-45BE-A63A-BEBA32A971DA}" type="pres">
      <dgm:prSet presAssocID="{BEB49C48-2917-4225-9AFB-DA4A107F2C8F}" presName="LevelTwoTextNode" presStyleLbl="node3" presStyleIdx="21" presStyleCnt="25" custScaleX="133100" custScaleY="133100" custLinFactX="-500000" custLinFactY="-682167" custLinFactNeighborX="-522330" custLinFactNeighborY="-700000">
        <dgm:presLayoutVars>
          <dgm:chPref val="3"/>
        </dgm:presLayoutVars>
      </dgm:prSet>
      <dgm:spPr/>
    </dgm:pt>
    <dgm:pt modelId="{8E514A44-0321-40E6-9357-24CC497EADBA}" type="pres">
      <dgm:prSet presAssocID="{BEB49C48-2917-4225-9AFB-DA4A107F2C8F}" presName="level3hierChild" presStyleCnt="0"/>
      <dgm:spPr/>
    </dgm:pt>
    <dgm:pt modelId="{3CAC8083-95DB-4E36-846E-81103C0AA7AE}" type="pres">
      <dgm:prSet presAssocID="{CB39602A-DFA4-4DF6-9DDA-E78D076D0DB6}" presName="conn2-1" presStyleLbl="parChTrans1D3" presStyleIdx="22" presStyleCnt="25"/>
      <dgm:spPr/>
    </dgm:pt>
    <dgm:pt modelId="{E2612DF7-2C37-4639-B07B-5556B7117186}" type="pres">
      <dgm:prSet presAssocID="{CB39602A-DFA4-4DF6-9DDA-E78D076D0DB6}" presName="connTx" presStyleLbl="parChTrans1D3" presStyleIdx="22" presStyleCnt="25"/>
      <dgm:spPr/>
    </dgm:pt>
    <dgm:pt modelId="{4137C8B0-2CD5-467C-A23D-B2A8E70A3C11}" type="pres">
      <dgm:prSet presAssocID="{BE742482-37C8-4967-B41D-D5E5114D8A9D}" presName="root2" presStyleCnt="0"/>
      <dgm:spPr/>
    </dgm:pt>
    <dgm:pt modelId="{79185627-45FB-4F41-9F6C-A919755F58FF}" type="pres">
      <dgm:prSet presAssocID="{BE742482-37C8-4967-B41D-D5E5114D8A9D}" presName="LevelTwoTextNode" presStyleLbl="node3" presStyleIdx="22" presStyleCnt="25" custScaleX="133100" custScaleY="133100" custLinFactX="-500000" custLinFactY="-682167" custLinFactNeighborX="-522330" custLinFactNeighborY="-700000">
        <dgm:presLayoutVars>
          <dgm:chPref val="3"/>
        </dgm:presLayoutVars>
      </dgm:prSet>
      <dgm:spPr/>
    </dgm:pt>
    <dgm:pt modelId="{2B081CCA-FC9C-4FD0-8597-6846A8512134}" type="pres">
      <dgm:prSet presAssocID="{BE742482-37C8-4967-B41D-D5E5114D8A9D}" presName="level3hierChild" presStyleCnt="0"/>
      <dgm:spPr/>
    </dgm:pt>
    <dgm:pt modelId="{58AA5D34-AA68-4FF8-978E-576529CBB81F}" type="pres">
      <dgm:prSet presAssocID="{077A6E43-4966-42D5-A649-D3299C6E24F4}" presName="conn2-1" presStyleLbl="parChTrans1D3" presStyleIdx="23" presStyleCnt="25"/>
      <dgm:spPr/>
    </dgm:pt>
    <dgm:pt modelId="{B8CDB871-FCA3-47F3-ADBB-859D9EC2F04A}" type="pres">
      <dgm:prSet presAssocID="{077A6E43-4966-42D5-A649-D3299C6E24F4}" presName="connTx" presStyleLbl="parChTrans1D3" presStyleIdx="23" presStyleCnt="25"/>
      <dgm:spPr/>
    </dgm:pt>
    <dgm:pt modelId="{3AC14F35-8707-4C6A-B2A3-F4E5228F3B00}" type="pres">
      <dgm:prSet presAssocID="{FA064AA3-1B89-4522-A371-7C4547813D81}" presName="root2" presStyleCnt="0"/>
      <dgm:spPr/>
    </dgm:pt>
    <dgm:pt modelId="{84790A2F-FD9C-47EB-9926-E2BE5C372212}" type="pres">
      <dgm:prSet presAssocID="{FA064AA3-1B89-4522-A371-7C4547813D81}" presName="LevelTwoTextNode" presStyleLbl="node3" presStyleIdx="23" presStyleCnt="25" custScaleX="133100" custScaleY="133100" custLinFactX="-500000" custLinFactY="-679998" custLinFactNeighborX="-523417" custLinFactNeighborY="-700000">
        <dgm:presLayoutVars>
          <dgm:chPref val="3"/>
        </dgm:presLayoutVars>
      </dgm:prSet>
      <dgm:spPr/>
    </dgm:pt>
    <dgm:pt modelId="{739A9682-604E-4ED5-B8AD-E01F791554B6}" type="pres">
      <dgm:prSet presAssocID="{FA064AA3-1B89-4522-A371-7C4547813D81}" presName="level3hierChild" presStyleCnt="0"/>
      <dgm:spPr/>
    </dgm:pt>
    <dgm:pt modelId="{0261B799-CAEE-452F-BECA-EE26A8028A03}" type="pres">
      <dgm:prSet presAssocID="{BBE7A818-8082-4240-8FDC-29605D97C026}" presName="conn2-1" presStyleLbl="parChTrans1D3" presStyleIdx="24" presStyleCnt="25"/>
      <dgm:spPr/>
    </dgm:pt>
    <dgm:pt modelId="{43CD575B-0644-4B0A-A73D-8218D510A4E0}" type="pres">
      <dgm:prSet presAssocID="{BBE7A818-8082-4240-8FDC-29605D97C026}" presName="connTx" presStyleLbl="parChTrans1D3" presStyleIdx="24" presStyleCnt="25"/>
      <dgm:spPr/>
    </dgm:pt>
    <dgm:pt modelId="{79B6D201-7F95-4D10-868D-342D188C2E00}" type="pres">
      <dgm:prSet presAssocID="{D95BD02B-894F-4BF4-8343-BCC28CB5B7FB}" presName="root2" presStyleCnt="0"/>
      <dgm:spPr/>
    </dgm:pt>
    <dgm:pt modelId="{907D18F5-BB30-4F21-A4E1-69597311613E}" type="pres">
      <dgm:prSet presAssocID="{D95BD02B-894F-4BF4-8343-BCC28CB5B7FB}" presName="LevelTwoTextNode" presStyleLbl="node3" presStyleIdx="24" presStyleCnt="25" custScaleX="133100" custScaleY="133100" custLinFactX="-500000" custLinFactY="-624358" custLinFactNeighborX="-528845" custLinFactNeighborY="-700000">
        <dgm:presLayoutVars>
          <dgm:chPref val="3"/>
        </dgm:presLayoutVars>
      </dgm:prSet>
      <dgm:spPr/>
    </dgm:pt>
    <dgm:pt modelId="{3AB0B066-92E8-4D3F-A924-21B9EB829318}" type="pres">
      <dgm:prSet presAssocID="{D95BD02B-894F-4BF4-8343-BCC28CB5B7FB}" presName="level3hierChild" presStyleCnt="0"/>
      <dgm:spPr/>
    </dgm:pt>
  </dgm:ptLst>
  <dgm:cxnLst>
    <dgm:cxn modelId="{9BB61000-06EB-4FA1-A49E-8309EC187C49}" type="presOf" srcId="{077A6E43-4966-42D5-A649-D3299C6E24F4}" destId="{58AA5D34-AA68-4FF8-978E-576529CBB81F}" srcOrd="0" destOrd="0" presId="urn:microsoft.com/office/officeart/2005/8/layout/hierarchy2"/>
    <dgm:cxn modelId="{891EBD01-2E02-4A48-BDDA-4FE8C8A1838F}" srcId="{33AB052B-DDC5-4A00-BFB2-501EFAEC96E3}" destId="{7549BDC6-D1CB-41CC-9F3D-8E077F707436}" srcOrd="4" destOrd="0" parTransId="{1650FC10-99A5-4DB4-AC9F-669BB7D847A4}" sibTransId="{52647E86-D80E-41CA-95CA-72998F907294}"/>
    <dgm:cxn modelId="{84224A02-2804-4322-835E-07E37963FD8F}" srcId="{430CD08B-6920-4C8B-9E1A-DCCF172CBD6A}" destId="{BE742482-37C8-4967-B41D-D5E5114D8A9D}" srcOrd="3" destOrd="0" parTransId="{CB39602A-DFA4-4DF6-9DDA-E78D076D0DB6}" sibTransId="{0B32AEB4-E59E-4CF3-BA6D-868D27ABFE70}"/>
    <dgm:cxn modelId="{8CB0A603-10CA-4CEA-8BEA-AFFCEF5C183A}" type="presOf" srcId="{79D9EB71-F229-4CFF-AF0D-F3B03EABFEF0}" destId="{4AD21665-4AE6-4DFA-B107-28E27D1706BC}" srcOrd="0" destOrd="0" presId="urn:microsoft.com/office/officeart/2005/8/layout/hierarchy2"/>
    <dgm:cxn modelId="{85CC6407-9703-4564-8774-3E12D6547D7A}" srcId="{B99F9CD3-95EB-469B-B96B-1D298A7D8193}" destId="{D2A30B3D-A262-44D7-9913-048B911F1309}" srcOrd="4" destOrd="0" parTransId="{4FB21725-0B53-4390-8883-1E19DDB2C8E4}" sibTransId="{E8C250F0-D7B4-4BD6-A67B-22DDD4F386E7}"/>
    <dgm:cxn modelId="{8A485707-AF44-41A6-98BA-E6821BCFDDDC}" type="presOf" srcId="{307BED91-0BBD-40B6-9309-71DE449F2F54}" destId="{03DE9E15-FF6A-4A89-A957-DAB8BC920468}" srcOrd="0" destOrd="0" presId="urn:microsoft.com/office/officeart/2005/8/layout/hierarchy2"/>
    <dgm:cxn modelId="{ABFA9009-E319-4924-8673-100F7AA4EB07}" srcId="{33AB052B-DDC5-4A00-BFB2-501EFAEC96E3}" destId="{1E2CC4CA-2983-42C5-9E70-9EA993F625BB}" srcOrd="2" destOrd="0" parTransId="{AF42889D-E24C-4E98-B8B3-AB4EF6B22B89}" sibTransId="{54E19003-4ED7-498E-915A-C3DABA68E37E}"/>
    <dgm:cxn modelId="{808B100A-075D-4C40-9690-50C50AEE1475}" srcId="{B99F9CD3-95EB-469B-B96B-1D298A7D8193}" destId="{0A516A04-F313-4711-B701-46AC60135236}" srcOrd="1" destOrd="0" parTransId="{152E1E22-4C41-4B72-B52D-DE363DD950BC}" sibTransId="{B95F5D30-684B-43A7-B523-785D9815F2BC}"/>
    <dgm:cxn modelId="{52ECBB0B-47AA-42A8-9906-1CF4A2E1CF65}" srcId="{0A516A04-F313-4711-B701-46AC60135236}" destId="{F07418D6-37F3-4EA8-8325-8B7D674BE915}" srcOrd="3" destOrd="0" parTransId="{1CF23FB5-FBAC-45FC-9A9F-E884AF1624DF}" sibTransId="{47559B34-BFCF-4D46-9124-6129D92FDD33}"/>
    <dgm:cxn modelId="{DEADD90D-2760-4466-8EF2-DC27F2E969A2}" type="presOf" srcId="{D0C73408-6011-48D9-9609-17D99ABCEE2B}" destId="{A717448A-262C-4F39-9BD5-0E8312AC58D0}" srcOrd="0" destOrd="0" presId="urn:microsoft.com/office/officeart/2005/8/layout/hierarchy2"/>
    <dgm:cxn modelId="{A5870F0E-05C2-4D7D-915E-9407CC0179F3}" type="presOf" srcId="{4C9C9A6C-3684-438D-81F9-7A62FC433971}" destId="{4B218B81-0EFD-4FDC-8AB6-ABFB7D2DD7A8}" srcOrd="1" destOrd="0" presId="urn:microsoft.com/office/officeart/2005/8/layout/hierarchy2"/>
    <dgm:cxn modelId="{D9DD1012-4B33-46D8-A7D5-D400600EB3CB}" type="presOf" srcId="{F2F4139E-7C74-4A7D-8D16-5F92CA17A074}" destId="{4E022434-9084-40AD-9CA4-AA1389919545}" srcOrd="0" destOrd="0" presId="urn:microsoft.com/office/officeart/2005/8/layout/hierarchy2"/>
    <dgm:cxn modelId="{4E527714-4E14-4EAB-A798-10F24803F567}" type="presOf" srcId="{1650FC10-99A5-4DB4-AC9F-669BB7D847A4}" destId="{3A677843-A26D-4706-A4A9-BCED000D77A6}" srcOrd="1" destOrd="0" presId="urn:microsoft.com/office/officeart/2005/8/layout/hierarchy2"/>
    <dgm:cxn modelId="{6DDE7B17-8341-440D-B333-8CC7CB1AAF65}" type="presOf" srcId="{A9ED9047-E2E0-4CA8-83AE-9DBE1402DAC5}" destId="{DB54DB01-57ED-4DBC-99C3-1464BA69180B}" srcOrd="1" destOrd="0" presId="urn:microsoft.com/office/officeart/2005/8/layout/hierarchy2"/>
    <dgm:cxn modelId="{9C1E9D17-D5C1-4963-A44E-8BC5B84C20B5}" type="presOf" srcId="{1E2CC4CA-2983-42C5-9E70-9EA993F625BB}" destId="{BC140864-AEFE-48DF-90CD-FBF0D255A79F}" srcOrd="0" destOrd="0" presId="urn:microsoft.com/office/officeart/2005/8/layout/hierarchy2"/>
    <dgm:cxn modelId="{EA44751A-0F5F-49B2-845D-D9DF6D7D0390}" type="presOf" srcId="{5CEEBC6E-D02C-4675-8D0E-586D6F89B1C5}" destId="{13041F54-E8A8-4EBF-A16E-CFD25A2AEE4C}" srcOrd="0" destOrd="0" presId="urn:microsoft.com/office/officeart/2005/8/layout/hierarchy2"/>
    <dgm:cxn modelId="{B3397E1C-471D-417D-BB81-C9214D217137}" srcId="{33AB052B-DDC5-4A00-BFB2-501EFAEC96E3}" destId="{770E9213-2D7C-4A97-AD84-F1A8709B371D}" srcOrd="1" destOrd="0" parTransId="{0ECCDE2F-5D92-4059-BDEA-13DF20C7ED4B}" sibTransId="{E363D47F-0232-4FAC-8400-0B40B66B9F84}"/>
    <dgm:cxn modelId="{2044B41D-11F9-4930-B149-472DEFF0C954}" type="presOf" srcId="{7D5AC53F-F8EE-44E5-B368-256AE38E98FD}" destId="{155C02FA-D1B0-45FB-BCF2-A184135B95CC}" srcOrd="1" destOrd="0" presId="urn:microsoft.com/office/officeart/2005/8/layout/hierarchy2"/>
    <dgm:cxn modelId="{B8BD7D1F-1E4F-4162-B79D-9BA66BB899D8}" srcId="{0A516A04-F313-4711-B701-46AC60135236}" destId="{948F0FB4-EFD7-4E4A-B132-2712BED94C11}" srcOrd="0" destOrd="0" parTransId="{75D2040B-1761-4FE4-BAF5-BAA1A287E9F7}" sibTransId="{C86690C6-6BFF-428D-84B0-10D698BA74E8}"/>
    <dgm:cxn modelId="{5672E41F-B7A4-4699-8521-BCD4F3487D5C}" type="presOf" srcId="{33AB052B-DDC5-4A00-BFB2-501EFAEC96E3}" destId="{EB929345-7BCF-47E5-B338-FE81C113C3B0}" srcOrd="0" destOrd="0" presId="urn:microsoft.com/office/officeart/2005/8/layout/hierarchy2"/>
    <dgm:cxn modelId="{DBA25520-54D9-48E0-8203-289898B85244}" type="presOf" srcId="{A5AEA825-6660-4AF2-93B7-2C3E27EF8633}" destId="{BE68622B-C9EA-4B9B-92CD-DD048C704A26}" srcOrd="0" destOrd="0" presId="urn:microsoft.com/office/officeart/2005/8/layout/hierarchy2"/>
    <dgm:cxn modelId="{C74C1823-01B2-4110-A03F-8B68BA3B01E2}" type="presOf" srcId="{AF42889D-E24C-4E98-B8B3-AB4EF6B22B89}" destId="{88F6BEBA-E991-432F-90CB-AE6DCAD6CA8C}" srcOrd="1" destOrd="0" presId="urn:microsoft.com/office/officeart/2005/8/layout/hierarchy2"/>
    <dgm:cxn modelId="{5B244723-DE97-4C24-AAE3-0E46C07FCD3A}" type="presOf" srcId="{5CEEBC6E-D02C-4675-8D0E-586D6F89B1C5}" destId="{5ED73B75-6636-4210-94A9-F6A2065432F5}" srcOrd="1" destOrd="0" presId="urn:microsoft.com/office/officeart/2005/8/layout/hierarchy2"/>
    <dgm:cxn modelId="{595C3926-DA52-48D8-A594-EE65BA47190A}" srcId="{430CD08B-6920-4C8B-9E1A-DCCF172CBD6A}" destId="{DD5B1C5F-1D5D-43E1-9D30-FD9F50692754}" srcOrd="1" destOrd="0" parTransId="{3A6E7DCC-8051-4459-841E-44D74F757BC1}" sibTransId="{77FBB316-6D44-45B8-8981-0EDB095A454F}"/>
    <dgm:cxn modelId="{3E5F6927-27B1-425B-96DD-5E13087A958B}" srcId="{0A516A04-F313-4711-B701-46AC60135236}" destId="{2481BC20-B813-4467-A188-90AF37CA928B}" srcOrd="5" destOrd="0" parTransId="{A9ED9047-E2E0-4CA8-83AE-9DBE1402DAC5}" sibTransId="{2846BA4E-D4C8-4AE5-AF44-CF85F985978D}"/>
    <dgm:cxn modelId="{ACBDC227-CAC3-48F5-BB1F-A251AA129FCE}" type="presOf" srcId="{3635E46E-368B-43B1-B550-7311DC46BAF8}" destId="{5EADB139-1CA5-4A4F-ABDA-95251BF4E6E9}" srcOrd="0" destOrd="0" presId="urn:microsoft.com/office/officeart/2005/8/layout/hierarchy2"/>
    <dgm:cxn modelId="{370D9130-308D-4721-8922-82903667C1D4}" type="presOf" srcId="{8A877952-363B-4965-B9C1-67CE31EDD7F9}" destId="{92DBD34D-A2A7-4AE2-87B9-1250443A00FB}" srcOrd="0" destOrd="0" presId="urn:microsoft.com/office/officeart/2005/8/layout/hierarchy2"/>
    <dgm:cxn modelId="{82781332-B61E-4D73-A930-CAB74D5DA5FF}" type="presOf" srcId="{CC769EF9-CE69-49C2-BDA0-EA17724EC521}" destId="{F66EDCF5-1F73-4E1C-9B4D-007E7A191F8C}" srcOrd="0" destOrd="0" presId="urn:microsoft.com/office/officeart/2005/8/layout/hierarchy2"/>
    <dgm:cxn modelId="{98D6F832-142F-4220-84A0-46470AAA9A91}" srcId="{B99F9CD3-95EB-469B-B96B-1D298A7D8193}" destId="{3635E46E-368B-43B1-B550-7311DC46BAF8}" srcOrd="2" destOrd="0" parTransId="{7D5AC53F-F8EE-44E5-B368-256AE38E98FD}" sibTransId="{78934FD5-9274-4040-99C5-02A4DCBA3E6B}"/>
    <dgm:cxn modelId="{33E03536-4258-4E54-922B-D8ECF171FC69}" type="presOf" srcId="{D2A30B3D-A262-44D7-9913-048B911F1309}" destId="{7D46C2D2-78BF-4AFD-901F-EABAF5446F06}" srcOrd="0" destOrd="0" presId="urn:microsoft.com/office/officeart/2005/8/layout/hierarchy2"/>
    <dgm:cxn modelId="{3482A339-93E5-4DF8-A167-63B497FB451C}" type="presOf" srcId="{8120A783-A81D-43F4-8EB2-596E7022B0BA}" destId="{E32481F5-5798-4FF5-842F-08C4FB887E58}" srcOrd="0" destOrd="0" presId="urn:microsoft.com/office/officeart/2005/8/layout/hierarchy2"/>
    <dgm:cxn modelId="{4BFFF03C-FBDF-4964-BA9B-107A614B92BF}" type="presOf" srcId="{ED52AA4C-8D33-4060-ADEF-94079CD4786D}" destId="{8FF83CBA-DA0E-4E35-8CF5-4862B4C06755}" srcOrd="1" destOrd="0" presId="urn:microsoft.com/office/officeart/2005/8/layout/hierarchy2"/>
    <dgm:cxn modelId="{CD00833F-7C1F-4DDA-A9BC-647FE1CF314B}" type="presOf" srcId="{0B65D944-FE74-4360-8EE4-BB649660C814}" destId="{F9286FC1-389C-458D-896D-A781CAA09E7D}" srcOrd="0" destOrd="0" presId="urn:microsoft.com/office/officeart/2005/8/layout/hierarchy2"/>
    <dgm:cxn modelId="{4BB1435C-83D0-4526-8D21-8E65B5D20AB5}" type="presOf" srcId="{7D5AC53F-F8EE-44E5-B368-256AE38E98FD}" destId="{1D7CFDE3-4E05-4BBA-AFA7-E914EC369D00}" srcOrd="0" destOrd="0" presId="urn:microsoft.com/office/officeart/2005/8/layout/hierarchy2"/>
    <dgm:cxn modelId="{6D69A85E-C9D3-4D44-ACDE-A5DB40059044}" srcId="{430CD08B-6920-4C8B-9E1A-DCCF172CBD6A}" destId="{BEB49C48-2917-4225-9AFB-DA4A107F2C8F}" srcOrd="2" destOrd="0" parTransId="{A5AEA825-6660-4AF2-93B7-2C3E27EF8633}" sibTransId="{77263DBA-0951-4142-BEF4-0F471CAD8E2A}"/>
    <dgm:cxn modelId="{1B8FF75F-BF51-466B-9E60-02F9EBBBFC60}" type="presOf" srcId="{0ECCDE2F-5D92-4059-BDEA-13DF20C7ED4B}" destId="{6D16B500-C078-4BFF-98A3-D8D30C19E54A}" srcOrd="1" destOrd="0" presId="urn:microsoft.com/office/officeart/2005/8/layout/hierarchy2"/>
    <dgm:cxn modelId="{F1817D42-CD8C-433F-8E29-AD9332ECD100}" type="presOf" srcId="{4FB21725-0B53-4390-8883-1E19DDB2C8E4}" destId="{3B76E50E-27AB-4F09-9EC2-88A7A5A90766}" srcOrd="1" destOrd="0" presId="urn:microsoft.com/office/officeart/2005/8/layout/hierarchy2"/>
    <dgm:cxn modelId="{9373EB64-C17F-4AB9-BFF9-CA3CDC18D68D}" srcId="{33AB052B-DDC5-4A00-BFB2-501EFAEC96E3}" destId="{574EFA76-337C-4D03-A776-6B1D0A961D81}" srcOrd="0" destOrd="0" parTransId="{8A877952-363B-4965-B9C1-67CE31EDD7F9}" sibTransId="{B69FF1D4-E528-44A0-98CA-265C64A9733F}"/>
    <dgm:cxn modelId="{61EA9065-401A-4368-A1D7-E7DC077FD851}" type="presOf" srcId="{7870AB55-DC2F-458D-B10D-8040F53AEF12}" destId="{08A9B5DE-BD33-47F1-9F07-5EE797B55831}" srcOrd="0" destOrd="0" presId="urn:microsoft.com/office/officeart/2005/8/layout/hierarchy2"/>
    <dgm:cxn modelId="{C810A545-24F4-48E1-9DCC-2105894981FD}" type="presOf" srcId="{2481BC20-B813-4467-A188-90AF37CA928B}" destId="{2C22FC51-5472-4302-8AD4-FCEF5E5A85BD}" srcOrd="0" destOrd="0" presId="urn:microsoft.com/office/officeart/2005/8/layout/hierarchy2"/>
    <dgm:cxn modelId="{A3027F46-269C-433D-BB44-07FAD6F1CEDA}" type="presOf" srcId="{93FB90C1-5ECB-4980-B2EB-C5062D06F5D7}" destId="{91A2B0C0-2A03-442D-BFFF-69AA2E1B4D83}" srcOrd="1" destOrd="0" presId="urn:microsoft.com/office/officeart/2005/8/layout/hierarchy2"/>
    <dgm:cxn modelId="{4100B446-4E0F-4CA8-93EB-4FEBE59749D7}" type="presOf" srcId="{61C4A525-241D-4D0F-A4D5-5AF374E7C109}" destId="{8EAB11AB-0726-464B-874B-07745411F5F7}" srcOrd="1" destOrd="0" presId="urn:microsoft.com/office/officeart/2005/8/layout/hierarchy2"/>
    <dgm:cxn modelId="{02C18247-B2E8-42DF-ACA5-F1673F732F57}" type="presOf" srcId="{BBE7A818-8082-4240-8FDC-29605D97C026}" destId="{43CD575B-0644-4B0A-A73D-8218D510A4E0}" srcOrd="1" destOrd="0" presId="urn:microsoft.com/office/officeart/2005/8/layout/hierarchy2"/>
    <dgm:cxn modelId="{6FC1D868-716F-4465-93C4-BCC9CE0B67DE}" type="presOf" srcId="{A65D33EC-44B2-4122-BBA3-BA029B1331CB}" destId="{3115BF51-9EF6-4786-9E3C-496472952647}" srcOrd="1" destOrd="0" presId="urn:microsoft.com/office/officeart/2005/8/layout/hierarchy2"/>
    <dgm:cxn modelId="{637A6C6A-F5C9-4FF3-959E-E941F6B8DF44}" type="presOf" srcId="{4FB21725-0B53-4390-8883-1E19DDB2C8E4}" destId="{F1E6A643-065A-4A4F-B92B-944F47A524B9}" srcOrd="0" destOrd="0" presId="urn:microsoft.com/office/officeart/2005/8/layout/hierarchy2"/>
    <dgm:cxn modelId="{DD586A4B-4540-4346-B4B8-FD3FB7950208}" type="presOf" srcId="{A2774B12-F076-4ACA-8C53-87D8B93CC2BE}" destId="{BCCE340E-25A7-4E3E-8A48-034B61A50E53}" srcOrd="0" destOrd="0" presId="urn:microsoft.com/office/officeart/2005/8/layout/hierarchy2"/>
    <dgm:cxn modelId="{F006F56C-F123-4CBD-AE47-9D4FB2AFEEE1}" type="presOf" srcId="{3A6E7DCC-8051-4459-841E-44D74F757BC1}" destId="{B91B31FF-EC0E-47CF-9121-800397BF65E7}" srcOrd="0" destOrd="0" presId="urn:microsoft.com/office/officeart/2005/8/layout/hierarchy2"/>
    <dgm:cxn modelId="{E3CE456D-13A5-432B-89CA-E79EB55C7B28}" type="presOf" srcId="{1CF23FB5-FBAC-45FC-9A9F-E884AF1624DF}" destId="{52E8F9AF-2D52-47C3-A934-BD3F7263AD2E}" srcOrd="1" destOrd="0" presId="urn:microsoft.com/office/officeart/2005/8/layout/hierarchy2"/>
    <dgm:cxn modelId="{CF66CB4D-79D1-4389-9BFE-9574489ECF59}" type="presOf" srcId="{BE742482-37C8-4967-B41D-D5E5114D8A9D}" destId="{79185627-45FB-4F41-9F6C-A919755F58FF}" srcOrd="0" destOrd="0" presId="urn:microsoft.com/office/officeart/2005/8/layout/hierarchy2"/>
    <dgm:cxn modelId="{CCA1DE6D-E453-4E39-A776-72ECB6A766C7}" srcId="{B99F9CD3-95EB-469B-B96B-1D298A7D8193}" destId="{0B65D944-FE74-4360-8EE4-BB649660C814}" srcOrd="3" destOrd="0" parTransId="{ED01A8F7-F2A1-4657-9AB5-C447015D3887}" sibTransId="{46B3DE5F-220C-4D6D-A7F7-D23A30442888}"/>
    <dgm:cxn modelId="{3C5C6A4F-DEA8-46EE-9045-14B88E6C9329}" type="presOf" srcId="{A9ED9047-E2E0-4CA8-83AE-9DBE1402DAC5}" destId="{D31C2497-8291-48E0-8430-91B4C70B4C55}" srcOrd="0" destOrd="0" presId="urn:microsoft.com/office/officeart/2005/8/layout/hierarchy2"/>
    <dgm:cxn modelId="{56C55C53-F03F-490E-89D4-930E156524DA}" type="presOf" srcId="{F07418D6-37F3-4EA8-8325-8B7D674BE915}" destId="{3D6F3507-F5D1-4A98-A1E3-758B64A30006}" srcOrd="0" destOrd="0" presId="urn:microsoft.com/office/officeart/2005/8/layout/hierarchy2"/>
    <dgm:cxn modelId="{57399853-8E03-478D-95F9-413DF9491736}" type="presOf" srcId="{948F0FB4-EFD7-4E4A-B132-2712BED94C11}" destId="{494B7412-F2FE-46CF-AD01-0F631B9C2013}" srcOrd="0" destOrd="0" presId="urn:microsoft.com/office/officeart/2005/8/layout/hierarchy2"/>
    <dgm:cxn modelId="{55799E73-FEA0-4E66-B5AE-855CA1DD5F5D}" srcId="{0A516A04-F313-4711-B701-46AC60135236}" destId="{F2F4139E-7C74-4A7D-8D16-5F92CA17A074}" srcOrd="7" destOrd="0" parTransId="{93FB90C1-5ECB-4980-B2EB-C5062D06F5D7}" sibTransId="{83489FAC-D4E2-40AA-9606-0161714A01B7}"/>
    <dgm:cxn modelId="{5789BD73-4E16-4EEE-8771-32B263AE6EC7}" type="presOf" srcId="{8A019B3C-9C4A-4455-9073-547822703299}" destId="{DC08F187-EFDE-422F-AF64-711977402E8D}" srcOrd="0" destOrd="0" presId="urn:microsoft.com/office/officeart/2005/8/layout/hierarchy2"/>
    <dgm:cxn modelId="{7037B675-6A14-4A60-9A54-34AAE587901C}" type="presOf" srcId="{430CD08B-6920-4C8B-9E1A-DCCF172CBD6A}" destId="{3750B6BA-3CC6-41FD-9295-7E114ADCDF37}" srcOrd="0" destOrd="0" presId="urn:microsoft.com/office/officeart/2005/8/layout/hierarchy2"/>
    <dgm:cxn modelId="{465E7E56-88BC-4645-B4D4-753FEB56CC5C}" type="presOf" srcId="{05B260E4-6576-4A8E-AED0-8B850CF900EB}" destId="{B04C4C35-0A94-4A43-B336-42415D795117}" srcOrd="1" destOrd="0" presId="urn:microsoft.com/office/officeart/2005/8/layout/hierarchy2"/>
    <dgm:cxn modelId="{911EDB56-3C09-4B82-9CBF-E14E401AE860}" type="presOf" srcId="{93FB90C1-5ECB-4980-B2EB-C5062D06F5D7}" destId="{BB54BE1A-09D4-444E-A77B-F4A1AA100CD5}" srcOrd="0" destOrd="0" presId="urn:microsoft.com/office/officeart/2005/8/layout/hierarchy2"/>
    <dgm:cxn modelId="{1A25687C-5101-4E67-AA81-2FEBF4306C2D}" type="presOf" srcId="{F94F5BAE-D2D5-46D6-9FCC-CCA9E6CA8A2F}" destId="{11C8B936-E91E-428B-9EEE-626188A2B34F}" srcOrd="0" destOrd="0" presId="urn:microsoft.com/office/officeart/2005/8/layout/hierarchy2"/>
    <dgm:cxn modelId="{543F4F7C-0825-4B0E-8190-CFCBB3C7260B}" type="presOf" srcId="{97D78BD5-0499-44CA-8EB6-87A407D3E1E2}" destId="{F434EB86-29CB-4C36-955F-E6736B2DC8F7}" srcOrd="0" destOrd="0" presId="urn:microsoft.com/office/officeart/2005/8/layout/hierarchy2"/>
    <dgm:cxn modelId="{F1A1AF7D-56BC-42F5-9988-57BBEC258E43}" type="presOf" srcId="{2A3B9F14-BCEE-4248-AE61-3B2D546F29A2}" destId="{FFC8AB57-1E7A-4184-B714-06B1936EC243}" srcOrd="0" destOrd="0" presId="urn:microsoft.com/office/officeart/2005/8/layout/hierarchy2"/>
    <dgm:cxn modelId="{8737B17F-DE2F-43CD-AFF1-9B8F6FE34BF4}" srcId="{33AB052B-DDC5-4A00-BFB2-501EFAEC96E3}" destId="{2322622B-87AB-4A3C-86BF-E78744BCDBAF}" srcOrd="3" destOrd="0" parTransId="{5CEEBC6E-D02C-4675-8D0E-586D6F89B1C5}" sibTransId="{DE897126-CD49-49BD-8F53-A32372A1FC75}"/>
    <dgm:cxn modelId="{03C8B47F-AAA4-423B-AE4B-5779D5F64CDC}" srcId="{B99F9CD3-95EB-469B-B96B-1D298A7D8193}" destId="{33AB052B-DDC5-4A00-BFB2-501EFAEC96E3}" srcOrd="0" destOrd="0" parTransId="{05B260E4-6576-4A8E-AED0-8B850CF900EB}" sibTransId="{4E59CF71-4400-4276-B03E-A3261B60EA62}"/>
    <dgm:cxn modelId="{D206E280-B86F-4612-859D-2A339852044D}" type="presOf" srcId="{ED01A8F7-F2A1-4657-9AB5-C447015D3887}" destId="{7016BE74-D14C-4BAB-B20A-03D328AB6F49}" srcOrd="0" destOrd="0" presId="urn:microsoft.com/office/officeart/2005/8/layout/hierarchy2"/>
    <dgm:cxn modelId="{A2F9EA80-B8A6-4CCA-B890-A0954DA15F96}" srcId="{0A516A04-F313-4711-B701-46AC60135236}" destId="{18017F6B-BBF2-4BEE-84AE-E54B259D8C14}" srcOrd="9" destOrd="0" parTransId="{A1E31775-FFBD-40F4-B0D3-D3D58531092C}" sibTransId="{22A5F548-7E70-4652-93CF-B8321F9E74E8}"/>
    <dgm:cxn modelId="{5A754681-A41B-4A80-9B99-30CE371F55AD}" type="presOf" srcId="{C7BEB7CB-9901-4724-A8DA-0016D4F961CF}" destId="{5D2FB14B-3FD5-4A70-94A4-E2F2ED14C819}" srcOrd="1" destOrd="0" presId="urn:microsoft.com/office/officeart/2005/8/layout/hierarchy2"/>
    <dgm:cxn modelId="{24C1CD83-631C-40A7-93F4-CF5DBBD129CC}" type="presOf" srcId="{6FA532D5-F984-4CE0-9AD8-15D234E8AF95}" destId="{C8D6B8D3-16F7-490A-B824-EF53537BB36E}" srcOrd="0" destOrd="0" presId="urn:microsoft.com/office/officeart/2005/8/layout/hierarchy2"/>
    <dgm:cxn modelId="{6072DE88-2888-402B-AC79-AB6ED63C2272}" srcId="{0A516A04-F313-4711-B701-46AC60135236}" destId="{F94F5BAE-D2D5-46D6-9FCC-CCA9E6CA8A2F}" srcOrd="2" destOrd="0" parTransId="{8120A783-A81D-43F4-8EB2-596E7022B0BA}" sibTransId="{AD70B56D-6599-4E53-A908-90B4A4A722D5}"/>
    <dgm:cxn modelId="{8DC25D89-6C47-4FDC-AAAB-A8C57CB900D1}" type="presOf" srcId="{A1E31775-FFBD-40F4-B0D3-D3D58531092C}" destId="{B36DE8E5-5212-4A4D-BA94-6E6655CCBF50}" srcOrd="1" destOrd="0" presId="urn:microsoft.com/office/officeart/2005/8/layout/hierarchy2"/>
    <dgm:cxn modelId="{37D1CD8A-CD98-491D-8980-9773F65EE20D}" type="presOf" srcId="{0ECCDE2F-5D92-4059-BDEA-13DF20C7ED4B}" destId="{B5B1AF3E-7115-47C1-83E8-468876E32AFE}" srcOrd="0" destOrd="0" presId="urn:microsoft.com/office/officeart/2005/8/layout/hierarchy2"/>
    <dgm:cxn modelId="{817B988D-7732-47AA-B536-55EE425F3334}" srcId="{3635E46E-368B-43B1-B550-7311DC46BAF8}" destId="{D0C73408-6011-48D9-9609-17D99ABCEE2B}" srcOrd="1" destOrd="0" parTransId="{4C9C9A6C-3684-438D-81F9-7A62FC433971}" sibTransId="{6122A445-94CC-4BFD-A713-AD49160172F5}"/>
    <dgm:cxn modelId="{F90D0290-2129-4B0E-9572-8437923CB23B}" type="presOf" srcId="{A1E31775-FFBD-40F4-B0D3-D3D58531092C}" destId="{499DFDC3-5BE8-45D9-BE64-5DBCAC145D5E}" srcOrd="0" destOrd="0" presId="urn:microsoft.com/office/officeart/2005/8/layout/hierarchy2"/>
    <dgm:cxn modelId="{7F56FE90-5736-45E2-8215-859E31A20DDF}" type="presOf" srcId="{770E9213-2D7C-4A97-AD84-F1A8709B371D}" destId="{F60EC8C9-F22D-47AA-9E53-0C8753762A0F}" srcOrd="0" destOrd="0" presId="urn:microsoft.com/office/officeart/2005/8/layout/hierarchy2"/>
    <dgm:cxn modelId="{36043A91-9A5C-4C36-ABA2-C0E1EC970A76}" srcId="{430CD08B-6920-4C8B-9E1A-DCCF172CBD6A}" destId="{FA064AA3-1B89-4522-A371-7C4547813D81}" srcOrd="4" destOrd="0" parTransId="{077A6E43-4966-42D5-A649-D3299C6E24F4}" sibTransId="{CEB9D11C-6B2C-4A92-A5D1-0F1CC65D5584}"/>
    <dgm:cxn modelId="{C2156793-3A1F-4AE3-8A10-0325FD822792}" type="presOf" srcId="{FA064AA3-1B89-4522-A371-7C4547813D81}" destId="{84790A2F-FD9C-47EB-9926-E2BE5C372212}" srcOrd="0" destOrd="0" presId="urn:microsoft.com/office/officeart/2005/8/layout/hierarchy2"/>
    <dgm:cxn modelId="{14413794-582F-48A1-B6E4-E6C70F9018A3}" type="presOf" srcId="{6FA532D5-F984-4CE0-9AD8-15D234E8AF95}" destId="{9CA8C8A9-C976-41E2-A838-B01ADE59E84B}" srcOrd="1" destOrd="0" presId="urn:microsoft.com/office/officeart/2005/8/layout/hierarchy2"/>
    <dgm:cxn modelId="{A0ECD397-35E5-439A-82D2-0FEF9250EF85}" type="presOf" srcId="{077A6E43-4966-42D5-A649-D3299C6E24F4}" destId="{B8CDB871-FCA3-47F3-ADBB-859D9EC2F04A}" srcOrd="1" destOrd="0" presId="urn:microsoft.com/office/officeart/2005/8/layout/hierarchy2"/>
    <dgm:cxn modelId="{943B3B98-BCCF-43E5-B115-EE2CE2DDE80F}" type="presOf" srcId="{3A6E7DCC-8051-4459-841E-44D74F757BC1}" destId="{EE1F9153-4A72-4107-B291-E8658ECE34BB}" srcOrd="1" destOrd="0" presId="urn:microsoft.com/office/officeart/2005/8/layout/hierarchy2"/>
    <dgm:cxn modelId="{6177439B-190F-4413-ACFC-144D52E1BA1F}" type="presOf" srcId="{7549BDC6-D1CB-41CC-9F3D-8E077F707436}" destId="{42455FE8-976A-42F4-9F20-C0F773A38252}" srcOrd="0" destOrd="0" presId="urn:microsoft.com/office/officeart/2005/8/layout/hierarchy2"/>
    <dgm:cxn modelId="{857D7C9E-D7AB-4253-A076-F10919BAF7F7}" type="presOf" srcId="{DD5B1C5F-1D5D-43E1-9D30-FD9F50692754}" destId="{486D865B-C8E3-446E-AB59-0B036CB521D6}" srcOrd="0" destOrd="0" presId="urn:microsoft.com/office/officeart/2005/8/layout/hierarchy2"/>
    <dgm:cxn modelId="{AC75A7A5-1880-462F-B5CF-20A47B5B1734}" type="presOf" srcId="{307BED91-0BBD-40B6-9309-71DE449F2F54}" destId="{7833189B-B951-47BA-BFA8-BC8463DB5976}" srcOrd="1" destOrd="0" presId="urn:microsoft.com/office/officeart/2005/8/layout/hierarchy2"/>
    <dgm:cxn modelId="{60E782A6-EE2E-491F-B1FF-F501A40D5365}" type="presOf" srcId="{152E1E22-4C41-4B72-B52D-DE363DD950BC}" destId="{60982505-0E68-48F2-86FA-108FA9C00341}" srcOrd="1" destOrd="0" presId="urn:microsoft.com/office/officeart/2005/8/layout/hierarchy2"/>
    <dgm:cxn modelId="{5E5472A7-63C0-4F7E-AD1E-790856215796}" srcId="{0A516A04-F313-4711-B701-46AC60135236}" destId="{7870AB55-DC2F-458D-B10D-8040F53AEF12}" srcOrd="1" destOrd="0" parTransId="{C37C11E0-B08C-4A5F-9615-3D68C79BC598}" sibTransId="{F8744329-713A-4322-BCE1-8D0C8E974A61}"/>
    <dgm:cxn modelId="{8589E0AB-B48A-4089-8BA0-068211B23D14}" srcId="{D2A30B3D-A262-44D7-9913-048B911F1309}" destId="{CC769EF9-CE69-49C2-BDA0-EA17724EC521}" srcOrd="0" destOrd="0" parTransId="{A65D33EC-44B2-4122-BBA3-BA029B1331CB}" sibTransId="{9C68F367-0F07-45A1-97B9-AF7A2D83ECCC}"/>
    <dgm:cxn modelId="{ED8AFFAC-ACAF-4C07-A9FD-E03A31AC6924}" srcId="{0A516A04-F313-4711-B701-46AC60135236}" destId="{2A3B9F14-BCEE-4248-AE61-3B2D546F29A2}" srcOrd="8" destOrd="0" parTransId="{ED52AA4C-8D33-4060-ADEF-94079CD4786D}" sibTransId="{D3FAC021-3749-4C09-99D0-A3DA2796961A}"/>
    <dgm:cxn modelId="{1E600CAE-E3DF-41CC-9B08-FD3CAA1416A6}" type="presOf" srcId="{8120A783-A81D-43F4-8EB2-596E7022B0BA}" destId="{D90ED66E-B510-4A2A-84A7-5DB72265D183}" srcOrd="1" destOrd="0" presId="urn:microsoft.com/office/officeart/2005/8/layout/hierarchy2"/>
    <dgm:cxn modelId="{2E4D47AF-EE2B-4A7F-A83C-9CBA7EA63D94}" srcId="{0A516A04-F313-4711-B701-46AC60135236}" destId="{FE8E04AD-9A6B-42C4-85A4-35D06401EB39}" srcOrd="6" destOrd="0" parTransId="{79D9EB71-F229-4CFF-AF0D-F3B03EABFEF0}" sibTransId="{B97D1347-8055-46F1-8CAF-61CAAE231F8E}"/>
    <dgm:cxn modelId="{A0DC2BB1-CCC8-4F6C-8AF8-54DAC71F4371}" type="presOf" srcId="{79D9EB71-F229-4CFF-AF0D-F3B03EABFEF0}" destId="{C7EE74C5-3463-4156-8EEE-D4B5F9CDB86B}" srcOrd="1" destOrd="0" presId="urn:microsoft.com/office/officeart/2005/8/layout/hierarchy2"/>
    <dgm:cxn modelId="{8616A4B1-A006-4594-88EB-2FB74256174E}" type="presOf" srcId="{4C9C9A6C-3684-438D-81F9-7A62FC433971}" destId="{29FE13D2-EF31-43E0-B70C-2410A90B3912}" srcOrd="0" destOrd="0" presId="urn:microsoft.com/office/officeart/2005/8/layout/hierarchy2"/>
    <dgm:cxn modelId="{DAB3BEB4-961D-4B79-BA98-08467602CEF8}" type="presOf" srcId="{2C9F29C5-3B8C-459B-A533-E2EE64CCB1E2}" destId="{E3CEF042-B4B9-4BBB-8A2C-6031955D91AA}" srcOrd="1" destOrd="0" presId="urn:microsoft.com/office/officeart/2005/8/layout/hierarchy2"/>
    <dgm:cxn modelId="{E21ADBB5-1B76-4B5B-8A8E-3D456242AF01}" type="presOf" srcId="{CB39602A-DFA4-4DF6-9DDA-E78D076D0DB6}" destId="{3CAC8083-95DB-4E36-846E-81103C0AA7AE}" srcOrd="0" destOrd="0" presId="urn:microsoft.com/office/officeart/2005/8/layout/hierarchy2"/>
    <dgm:cxn modelId="{B1AA8CB7-0DA1-458A-B554-749E38CDBEDC}" type="presOf" srcId="{8A877952-363B-4965-B9C1-67CE31EDD7F9}" destId="{1B6A88C7-EE99-49B2-BBCD-B859FF127700}" srcOrd="1" destOrd="0" presId="urn:microsoft.com/office/officeart/2005/8/layout/hierarchy2"/>
    <dgm:cxn modelId="{53B7C0B8-8DC5-4AB3-9C77-D009C5E09E46}" type="presOf" srcId="{A5AEA825-6660-4AF2-93B7-2C3E27EF8633}" destId="{2DC7C6FD-E678-4215-9535-13D6F71AAEB0}" srcOrd="1" destOrd="0" presId="urn:microsoft.com/office/officeart/2005/8/layout/hierarchy2"/>
    <dgm:cxn modelId="{27525EBA-D373-4FD3-BF73-C5189DACEF3A}" srcId="{430CD08B-6920-4C8B-9E1A-DCCF172CBD6A}" destId="{D95BD02B-894F-4BF4-8343-BCC28CB5B7FB}" srcOrd="5" destOrd="0" parTransId="{BBE7A818-8082-4240-8FDC-29605D97C026}" sibTransId="{24767BCE-2CEF-43AE-A6A8-A798CAB43F71}"/>
    <dgm:cxn modelId="{BEBD98BB-4F1A-40E9-96A2-CB44FDBB2B7E}" type="presOf" srcId="{ED52AA4C-8D33-4060-ADEF-94079CD4786D}" destId="{29C98E19-6299-44FB-B1F8-5779CB04CAA6}" srcOrd="0" destOrd="0" presId="urn:microsoft.com/office/officeart/2005/8/layout/hierarchy2"/>
    <dgm:cxn modelId="{DC7720BC-0F38-4F0B-882A-A10F81D3BED8}" type="presOf" srcId="{574EFA76-337C-4D03-A776-6B1D0A961D81}" destId="{32E0B1C3-8F44-4864-B1F8-BBF5AA71588E}" srcOrd="0" destOrd="0" presId="urn:microsoft.com/office/officeart/2005/8/layout/hierarchy2"/>
    <dgm:cxn modelId="{363B92BC-804A-479F-A903-7E4D320B5955}" type="presOf" srcId="{75D2040B-1761-4FE4-BAF5-BAA1A287E9F7}" destId="{266B39E8-7F05-4C3F-95AD-AB036052E270}" srcOrd="1" destOrd="0" presId="urn:microsoft.com/office/officeart/2005/8/layout/hierarchy2"/>
    <dgm:cxn modelId="{46506CBE-FFDE-4E15-A90C-51826BDFEAD4}" type="presOf" srcId="{A65D33EC-44B2-4122-BBA3-BA029B1331CB}" destId="{48E7FBD1-FD83-457A-8CC4-CBBD84FB8DA8}" srcOrd="0" destOrd="0" presId="urn:microsoft.com/office/officeart/2005/8/layout/hierarchy2"/>
    <dgm:cxn modelId="{CFEE9AC6-9533-4C63-8CD0-0BE5CFE44E64}" type="presOf" srcId="{CB39602A-DFA4-4DF6-9DDA-E78D076D0DB6}" destId="{E2612DF7-2C37-4639-B07B-5556B7117186}" srcOrd="1" destOrd="0" presId="urn:microsoft.com/office/officeart/2005/8/layout/hierarchy2"/>
    <dgm:cxn modelId="{CB8D60C9-4020-43A7-9DD2-BF507B11E268}" type="presOf" srcId="{61C4A525-241D-4D0F-A4D5-5AF374E7C109}" destId="{9292CFB7-7D67-4B86-9278-DAD33DF236C7}" srcOrd="0" destOrd="0" presId="urn:microsoft.com/office/officeart/2005/8/layout/hierarchy2"/>
    <dgm:cxn modelId="{39BA73C9-9FB9-4104-94A3-C877F684AFFA}" srcId="{430CD08B-6920-4C8B-9E1A-DCCF172CBD6A}" destId="{A2774B12-F076-4ACA-8C53-87D8B93CC2BE}" srcOrd="0" destOrd="0" parTransId="{2C9F29C5-3B8C-459B-A533-E2EE64CCB1E2}" sibTransId="{9BE4F424-17D6-407B-8952-BE598454270C}"/>
    <dgm:cxn modelId="{4A01B5CB-C7EF-4738-8612-5CC2C25E5CCB}" type="presOf" srcId="{C37C11E0-B08C-4A5F-9615-3D68C79BC598}" destId="{47AFFD2A-A44B-40E5-B6CC-9748D9DD77D1}" srcOrd="0" destOrd="0" presId="urn:microsoft.com/office/officeart/2005/8/layout/hierarchy2"/>
    <dgm:cxn modelId="{3BD613CD-26C0-40BF-986D-2EF675D7B7F8}" srcId="{D65164CA-96EB-4FDE-9117-6FD7F52B4783}" destId="{B99F9CD3-95EB-469B-B96B-1D298A7D8193}" srcOrd="0" destOrd="0" parTransId="{7CF61103-A7C4-4AEF-BAEA-B041672EF251}" sibTransId="{956B82E3-D7D9-4F82-861A-711F6C5B3EC8}"/>
    <dgm:cxn modelId="{67617CCE-D671-41A8-AC58-7B6678621AD2}" type="presOf" srcId="{152E1E22-4C41-4B72-B52D-DE363DD950BC}" destId="{9C069767-7F88-4CB8-8D46-E9A6ADE821C4}" srcOrd="0" destOrd="0" presId="urn:microsoft.com/office/officeart/2005/8/layout/hierarchy2"/>
    <dgm:cxn modelId="{569BDACE-4C9E-4EA0-8512-995F123BA52A}" type="presOf" srcId="{2322622B-87AB-4A3C-86BF-E78744BCDBAF}" destId="{27BEDA94-760B-45B8-9E35-E5640342F41C}" srcOrd="0" destOrd="0" presId="urn:microsoft.com/office/officeart/2005/8/layout/hierarchy2"/>
    <dgm:cxn modelId="{44DFF1D3-C749-446B-8574-59D1674465D7}" type="presOf" srcId="{C7BEB7CB-9901-4724-A8DA-0016D4F961CF}" destId="{6D11B75B-2193-4552-A618-47ADFA0A4690}" srcOrd="0" destOrd="0" presId="urn:microsoft.com/office/officeart/2005/8/layout/hierarchy2"/>
    <dgm:cxn modelId="{8FC1CED4-7578-48D7-8999-37BA486B130A}" type="presOf" srcId="{0A516A04-F313-4711-B701-46AC60135236}" destId="{A851700D-BE4D-48FD-AF0A-796BC99789BF}" srcOrd="0" destOrd="0" presId="urn:microsoft.com/office/officeart/2005/8/layout/hierarchy2"/>
    <dgm:cxn modelId="{90BE2BD5-1E6D-4AD2-9E55-490CF77D7A53}" srcId="{3635E46E-368B-43B1-B550-7311DC46BAF8}" destId="{10C10926-5061-4BBE-83C8-9F5EB93A36AA}" srcOrd="0" destOrd="0" parTransId="{6FA532D5-F984-4CE0-9AD8-15D234E8AF95}" sibTransId="{FA1D2621-ABB8-447B-B45C-B0BB9BAF96B4}"/>
    <dgm:cxn modelId="{9EDB5FD9-E522-4463-8175-C286E14A10C4}" type="presOf" srcId="{ED01A8F7-F2A1-4657-9AB5-C447015D3887}" destId="{F3BAF8A8-DDCE-4624-9152-9BE5180A3FDD}" srcOrd="1" destOrd="0" presId="urn:microsoft.com/office/officeart/2005/8/layout/hierarchy2"/>
    <dgm:cxn modelId="{1A2F70D9-A886-4F6A-93D5-4F6CF929BA35}" type="presOf" srcId="{10C10926-5061-4BBE-83C8-9F5EB93A36AA}" destId="{141626E9-9106-452F-9050-836429311009}" srcOrd="0" destOrd="0" presId="urn:microsoft.com/office/officeart/2005/8/layout/hierarchy2"/>
    <dgm:cxn modelId="{6FF4FFD9-1612-42C3-AB33-B38A909E6FD0}" srcId="{B99F9CD3-95EB-469B-B96B-1D298A7D8193}" destId="{430CD08B-6920-4C8B-9E1A-DCCF172CBD6A}" srcOrd="5" destOrd="0" parTransId="{307BED91-0BBD-40B6-9309-71DE449F2F54}" sibTransId="{C1C6225E-7B5B-475E-B129-61D1BC4A0D9F}"/>
    <dgm:cxn modelId="{8E49E7DA-8706-4846-92ED-3D20D03568C1}" type="presOf" srcId="{C37C11E0-B08C-4A5F-9615-3D68C79BC598}" destId="{087EA066-67CD-4E18-B154-4C5C469EB07A}" srcOrd="1" destOrd="0" presId="urn:microsoft.com/office/officeart/2005/8/layout/hierarchy2"/>
    <dgm:cxn modelId="{154114DD-9672-4F77-B6D5-A0109AA9D688}" type="presOf" srcId="{D65164CA-96EB-4FDE-9117-6FD7F52B4783}" destId="{0AF8AA0B-180F-42F2-AB5D-7A3EBFC6FCD2}" srcOrd="0" destOrd="0" presId="urn:microsoft.com/office/officeart/2005/8/layout/hierarchy2"/>
    <dgm:cxn modelId="{C4DD7ADE-8C7D-4A9D-9FF4-DAEA11F4AE57}" type="presOf" srcId="{D95BD02B-894F-4BF4-8343-BCC28CB5B7FB}" destId="{907D18F5-BB30-4F21-A4E1-69597311613E}" srcOrd="0" destOrd="0" presId="urn:microsoft.com/office/officeart/2005/8/layout/hierarchy2"/>
    <dgm:cxn modelId="{CC0647DF-A057-42EC-BA1F-E035C5097C80}" type="presOf" srcId="{75D2040B-1761-4FE4-BAF5-BAA1A287E9F7}" destId="{94CCD2D0-5496-4842-8D38-48EB34577A31}" srcOrd="0" destOrd="0" presId="urn:microsoft.com/office/officeart/2005/8/layout/hierarchy2"/>
    <dgm:cxn modelId="{D0243EE0-B36A-4333-B994-872748B375EB}" type="presOf" srcId="{FE8E04AD-9A6B-42C4-85A4-35D06401EB39}" destId="{11C0C94D-C686-4ECA-8EC5-F98C659160D4}" srcOrd="0" destOrd="0" presId="urn:microsoft.com/office/officeart/2005/8/layout/hierarchy2"/>
    <dgm:cxn modelId="{9D54F5E1-2071-494B-9178-258DE0F71848}" srcId="{D2A30B3D-A262-44D7-9913-048B911F1309}" destId="{8A019B3C-9C4A-4455-9073-547822703299}" srcOrd="1" destOrd="0" parTransId="{61C4A525-241D-4D0F-A4D5-5AF374E7C109}" sibTransId="{AC449766-885B-491F-80D8-6B28FA60968D}"/>
    <dgm:cxn modelId="{D4001BE4-A43D-4A35-BCE6-A465A24DA513}" type="presOf" srcId="{BEB49C48-2917-4225-9AFB-DA4A107F2C8F}" destId="{5000AA28-C7F0-45BE-A63A-BEBA32A971DA}" srcOrd="0" destOrd="0" presId="urn:microsoft.com/office/officeart/2005/8/layout/hierarchy2"/>
    <dgm:cxn modelId="{2A9FD7E5-61D0-4988-9962-C24919D89592}" type="presOf" srcId="{2C9F29C5-3B8C-459B-A533-E2EE64CCB1E2}" destId="{7210C11A-4AC6-42EE-A052-8E3094D05BE1}" srcOrd="0" destOrd="0" presId="urn:microsoft.com/office/officeart/2005/8/layout/hierarchy2"/>
    <dgm:cxn modelId="{471699E6-FA2F-4C3B-BB41-8206054045C6}" srcId="{0A516A04-F313-4711-B701-46AC60135236}" destId="{97D78BD5-0499-44CA-8EB6-87A407D3E1E2}" srcOrd="4" destOrd="0" parTransId="{C7BEB7CB-9901-4724-A8DA-0016D4F961CF}" sibTransId="{EEA4DD99-FA21-4FB6-8C25-1CBB96D006A0}"/>
    <dgm:cxn modelId="{6A63C6ED-86FF-4AFD-9A51-99AB572B0A58}" type="presOf" srcId="{B99F9CD3-95EB-469B-B96B-1D298A7D8193}" destId="{5169B776-D39B-46CB-A7CF-51EEA716FED0}" srcOrd="0" destOrd="0" presId="urn:microsoft.com/office/officeart/2005/8/layout/hierarchy2"/>
    <dgm:cxn modelId="{DABA0FF2-2BF2-4A4E-B614-A85EDAD87799}" type="presOf" srcId="{1CF23FB5-FBAC-45FC-9A9F-E884AF1624DF}" destId="{9D148459-1F92-48B4-BEC9-AD66B2BB3807}" srcOrd="0" destOrd="0" presId="urn:microsoft.com/office/officeart/2005/8/layout/hierarchy2"/>
    <dgm:cxn modelId="{155962F8-8CE6-4DBB-A322-3EFE8990E48D}" type="presOf" srcId="{BBE7A818-8082-4240-8FDC-29605D97C026}" destId="{0261B799-CAEE-452F-BECA-EE26A8028A03}" srcOrd="0" destOrd="0" presId="urn:microsoft.com/office/officeart/2005/8/layout/hierarchy2"/>
    <dgm:cxn modelId="{8DF985F8-3FEB-4A8E-A7EB-D9EB208BE762}" type="presOf" srcId="{1650FC10-99A5-4DB4-AC9F-669BB7D847A4}" destId="{2AB2173C-DDAE-4D94-AFF4-4C073C055375}" srcOrd="0" destOrd="0" presId="urn:microsoft.com/office/officeart/2005/8/layout/hierarchy2"/>
    <dgm:cxn modelId="{FC87A8FB-92B4-4657-B8F0-759E822E7CA5}" type="presOf" srcId="{18017F6B-BBF2-4BEE-84AE-E54B259D8C14}" destId="{1ABA2311-70B5-432C-B0FF-AB62E915B70B}" srcOrd="0" destOrd="0" presId="urn:microsoft.com/office/officeart/2005/8/layout/hierarchy2"/>
    <dgm:cxn modelId="{02C301FF-0D4E-4027-9C9E-F9AE017E5D9E}" type="presOf" srcId="{AF42889D-E24C-4E98-B8B3-AB4EF6B22B89}" destId="{4F4C6AC0-5E32-4E77-ABF0-58BF8BE5A825}" srcOrd="0" destOrd="0" presId="urn:microsoft.com/office/officeart/2005/8/layout/hierarchy2"/>
    <dgm:cxn modelId="{634EECFF-08C5-45D8-847B-0820E3093A95}" type="presOf" srcId="{05B260E4-6576-4A8E-AED0-8B850CF900EB}" destId="{D9E73C32-790A-4613-90A0-41BE9527826E}" srcOrd="0" destOrd="0" presId="urn:microsoft.com/office/officeart/2005/8/layout/hierarchy2"/>
    <dgm:cxn modelId="{BDA083CB-284E-4EF9-B151-04E3B61EF772}" type="presParOf" srcId="{0AF8AA0B-180F-42F2-AB5D-7A3EBFC6FCD2}" destId="{F110548B-28E3-4233-86BB-C766149A05C1}" srcOrd="0" destOrd="0" presId="urn:microsoft.com/office/officeart/2005/8/layout/hierarchy2"/>
    <dgm:cxn modelId="{FC82B0F7-5AFD-4107-AA8F-614E4F137EBA}" type="presParOf" srcId="{F110548B-28E3-4233-86BB-C766149A05C1}" destId="{5169B776-D39B-46CB-A7CF-51EEA716FED0}" srcOrd="0" destOrd="0" presId="urn:microsoft.com/office/officeart/2005/8/layout/hierarchy2"/>
    <dgm:cxn modelId="{D3D09EF9-C24D-4174-B4DB-C4E68A8E267B}" type="presParOf" srcId="{F110548B-28E3-4233-86BB-C766149A05C1}" destId="{B257E78C-F636-4BC6-AA22-46CCE91E5FE8}" srcOrd="1" destOrd="0" presId="urn:microsoft.com/office/officeart/2005/8/layout/hierarchy2"/>
    <dgm:cxn modelId="{513469D3-82C0-4E51-AB60-98AC5B9EF568}" type="presParOf" srcId="{B257E78C-F636-4BC6-AA22-46CCE91E5FE8}" destId="{D9E73C32-790A-4613-90A0-41BE9527826E}" srcOrd="0" destOrd="0" presId="urn:microsoft.com/office/officeart/2005/8/layout/hierarchy2"/>
    <dgm:cxn modelId="{1089FED9-1440-4D2D-BE8D-B1F00A1B56B2}" type="presParOf" srcId="{D9E73C32-790A-4613-90A0-41BE9527826E}" destId="{B04C4C35-0A94-4A43-B336-42415D795117}" srcOrd="0" destOrd="0" presId="urn:microsoft.com/office/officeart/2005/8/layout/hierarchy2"/>
    <dgm:cxn modelId="{611548DF-DB09-4D20-84DE-B971514BDCC4}" type="presParOf" srcId="{B257E78C-F636-4BC6-AA22-46CCE91E5FE8}" destId="{72B55E5D-D236-4659-A317-6D92F673F9BE}" srcOrd="1" destOrd="0" presId="urn:microsoft.com/office/officeart/2005/8/layout/hierarchy2"/>
    <dgm:cxn modelId="{6B2B11D2-D8D2-42CF-8AA9-5604D4CB4486}" type="presParOf" srcId="{72B55E5D-D236-4659-A317-6D92F673F9BE}" destId="{EB929345-7BCF-47E5-B338-FE81C113C3B0}" srcOrd="0" destOrd="0" presId="urn:microsoft.com/office/officeart/2005/8/layout/hierarchy2"/>
    <dgm:cxn modelId="{7FB9D5FD-F5C5-4065-BD61-874E00ED008E}" type="presParOf" srcId="{72B55E5D-D236-4659-A317-6D92F673F9BE}" destId="{0390704B-D76A-4242-8F0D-50B94C364C65}" srcOrd="1" destOrd="0" presId="urn:microsoft.com/office/officeart/2005/8/layout/hierarchy2"/>
    <dgm:cxn modelId="{5A82F121-2AC9-48AB-AC57-13D7646CF2BF}" type="presParOf" srcId="{0390704B-D76A-4242-8F0D-50B94C364C65}" destId="{92DBD34D-A2A7-4AE2-87B9-1250443A00FB}" srcOrd="0" destOrd="0" presId="urn:microsoft.com/office/officeart/2005/8/layout/hierarchy2"/>
    <dgm:cxn modelId="{CF564BB8-110A-4E56-A292-2041AD975918}" type="presParOf" srcId="{92DBD34D-A2A7-4AE2-87B9-1250443A00FB}" destId="{1B6A88C7-EE99-49B2-BBCD-B859FF127700}" srcOrd="0" destOrd="0" presId="urn:microsoft.com/office/officeart/2005/8/layout/hierarchy2"/>
    <dgm:cxn modelId="{718ADB1B-2918-4B08-B120-8BD1B280D490}" type="presParOf" srcId="{0390704B-D76A-4242-8F0D-50B94C364C65}" destId="{A67C2AB5-FDC0-47EF-8DA1-1BFBE19FBF99}" srcOrd="1" destOrd="0" presId="urn:microsoft.com/office/officeart/2005/8/layout/hierarchy2"/>
    <dgm:cxn modelId="{FD4F0BEC-523B-4E2E-86DC-A7D207711EB8}" type="presParOf" srcId="{A67C2AB5-FDC0-47EF-8DA1-1BFBE19FBF99}" destId="{32E0B1C3-8F44-4864-B1F8-BBF5AA71588E}" srcOrd="0" destOrd="0" presId="urn:microsoft.com/office/officeart/2005/8/layout/hierarchy2"/>
    <dgm:cxn modelId="{149D0AF5-C005-48EB-811F-74201E0AFEC9}" type="presParOf" srcId="{A67C2AB5-FDC0-47EF-8DA1-1BFBE19FBF99}" destId="{D24994F3-DE78-4D74-9A88-C7CB3FF931EC}" srcOrd="1" destOrd="0" presId="urn:microsoft.com/office/officeart/2005/8/layout/hierarchy2"/>
    <dgm:cxn modelId="{45535CEE-1289-4621-8178-C1412A983430}" type="presParOf" srcId="{0390704B-D76A-4242-8F0D-50B94C364C65}" destId="{B5B1AF3E-7115-47C1-83E8-468876E32AFE}" srcOrd="2" destOrd="0" presId="urn:microsoft.com/office/officeart/2005/8/layout/hierarchy2"/>
    <dgm:cxn modelId="{968A604F-69A8-4DC7-9272-F391405A4677}" type="presParOf" srcId="{B5B1AF3E-7115-47C1-83E8-468876E32AFE}" destId="{6D16B500-C078-4BFF-98A3-D8D30C19E54A}" srcOrd="0" destOrd="0" presId="urn:microsoft.com/office/officeart/2005/8/layout/hierarchy2"/>
    <dgm:cxn modelId="{28595B52-8045-4CAE-8374-CAAEB3A33057}" type="presParOf" srcId="{0390704B-D76A-4242-8F0D-50B94C364C65}" destId="{97D11BF4-98B0-42D8-B64B-5235484EA5E1}" srcOrd="3" destOrd="0" presId="urn:microsoft.com/office/officeart/2005/8/layout/hierarchy2"/>
    <dgm:cxn modelId="{C07B7BEE-3E0C-4A42-8621-F23ED34A2152}" type="presParOf" srcId="{97D11BF4-98B0-42D8-B64B-5235484EA5E1}" destId="{F60EC8C9-F22D-47AA-9E53-0C8753762A0F}" srcOrd="0" destOrd="0" presId="urn:microsoft.com/office/officeart/2005/8/layout/hierarchy2"/>
    <dgm:cxn modelId="{ECD08045-5248-460A-BFF1-855A5C7D8675}" type="presParOf" srcId="{97D11BF4-98B0-42D8-B64B-5235484EA5E1}" destId="{D7160B1A-47C4-4FF6-ABB1-8BBFB6F2A9E4}" srcOrd="1" destOrd="0" presId="urn:microsoft.com/office/officeart/2005/8/layout/hierarchy2"/>
    <dgm:cxn modelId="{BAF41509-7B91-4499-97C0-C0CCF045D3F5}" type="presParOf" srcId="{0390704B-D76A-4242-8F0D-50B94C364C65}" destId="{4F4C6AC0-5E32-4E77-ABF0-58BF8BE5A825}" srcOrd="4" destOrd="0" presId="urn:microsoft.com/office/officeart/2005/8/layout/hierarchy2"/>
    <dgm:cxn modelId="{7C1D8335-FCB4-49F9-8700-D01E79347EDA}" type="presParOf" srcId="{4F4C6AC0-5E32-4E77-ABF0-58BF8BE5A825}" destId="{88F6BEBA-E991-432F-90CB-AE6DCAD6CA8C}" srcOrd="0" destOrd="0" presId="urn:microsoft.com/office/officeart/2005/8/layout/hierarchy2"/>
    <dgm:cxn modelId="{1DFBBC38-5C65-4D96-844F-6CA835E9A745}" type="presParOf" srcId="{0390704B-D76A-4242-8F0D-50B94C364C65}" destId="{45456953-574F-4CF5-9874-89540A0FB01A}" srcOrd="5" destOrd="0" presId="urn:microsoft.com/office/officeart/2005/8/layout/hierarchy2"/>
    <dgm:cxn modelId="{F502FA59-93CA-4A5B-AB8E-C74D73812430}" type="presParOf" srcId="{45456953-574F-4CF5-9874-89540A0FB01A}" destId="{BC140864-AEFE-48DF-90CD-FBF0D255A79F}" srcOrd="0" destOrd="0" presId="urn:microsoft.com/office/officeart/2005/8/layout/hierarchy2"/>
    <dgm:cxn modelId="{064639D2-DC78-4811-B184-AC8C4E60CBBE}" type="presParOf" srcId="{45456953-574F-4CF5-9874-89540A0FB01A}" destId="{BCAC6A72-24CD-4970-BC7A-74BFC3B09AB2}" srcOrd="1" destOrd="0" presId="urn:microsoft.com/office/officeart/2005/8/layout/hierarchy2"/>
    <dgm:cxn modelId="{F7FF0A61-9A2D-46E9-AC4A-7AF04AE70A59}" type="presParOf" srcId="{0390704B-D76A-4242-8F0D-50B94C364C65}" destId="{13041F54-E8A8-4EBF-A16E-CFD25A2AEE4C}" srcOrd="6" destOrd="0" presId="urn:microsoft.com/office/officeart/2005/8/layout/hierarchy2"/>
    <dgm:cxn modelId="{B4B94E57-1D2F-4A57-8FA0-6B08D654B207}" type="presParOf" srcId="{13041F54-E8A8-4EBF-A16E-CFD25A2AEE4C}" destId="{5ED73B75-6636-4210-94A9-F6A2065432F5}" srcOrd="0" destOrd="0" presId="urn:microsoft.com/office/officeart/2005/8/layout/hierarchy2"/>
    <dgm:cxn modelId="{8430AFC9-8139-4A24-A31E-BBEF77293253}" type="presParOf" srcId="{0390704B-D76A-4242-8F0D-50B94C364C65}" destId="{91F7029A-5FDC-477E-944D-AB5A5FFF48D4}" srcOrd="7" destOrd="0" presId="urn:microsoft.com/office/officeart/2005/8/layout/hierarchy2"/>
    <dgm:cxn modelId="{3D18A7C3-AE99-48DC-9850-DE6BC19102DF}" type="presParOf" srcId="{91F7029A-5FDC-477E-944D-AB5A5FFF48D4}" destId="{27BEDA94-760B-45B8-9E35-E5640342F41C}" srcOrd="0" destOrd="0" presId="urn:microsoft.com/office/officeart/2005/8/layout/hierarchy2"/>
    <dgm:cxn modelId="{91BFD811-61EA-4B28-8329-A9C05FAB9659}" type="presParOf" srcId="{91F7029A-5FDC-477E-944D-AB5A5FFF48D4}" destId="{63A8D974-610A-4454-B12E-09A29002F381}" srcOrd="1" destOrd="0" presId="urn:microsoft.com/office/officeart/2005/8/layout/hierarchy2"/>
    <dgm:cxn modelId="{8BC513AB-A107-4934-834B-EF3AF981FB2D}" type="presParOf" srcId="{0390704B-D76A-4242-8F0D-50B94C364C65}" destId="{2AB2173C-DDAE-4D94-AFF4-4C073C055375}" srcOrd="8" destOrd="0" presId="urn:microsoft.com/office/officeart/2005/8/layout/hierarchy2"/>
    <dgm:cxn modelId="{13DFFE41-9B48-4CC7-81B6-8A9BA8FA608B}" type="presParOf" srcId="{2AB2173C-DDAE-4D94-AFF4-4C073C055375}" destId="{3A677843-A26D-4706-A4A9-BCED000D77A6}" srcOrd="0" destOrd="0" presId="urn:microsoft.com/office/officeart/2005/8/layout/hierarchy2"/>
    <dgm:cxn modelId="{0828E94C-F06E-417E-8FF1-A58AA80CCA37}" type="presParOf" srcId="{0390704B-D76A-4242-8F0D-50B94C364C65}" destId="{0815B498-A723-4B85-9EFC-4D7AF32ACAA6}" srcOrd="9" destOrd="0" presId="urn:microsoft.com/office/officeart/2005/8/layout/hierarchy2"/>
    <dgm:cxn modelId="{FDF6F9DC-41F3-4B70-840D-B41AF30378F8}" type="presParOf" srcId="{0815B498-A723-4B85-9EFC-4D7AF32ACAA6}" destId="{42455FE8-976A-42F4-9F20-C0F773A38252}" srcOrd="0" destOrd="0" presId="urn:microsoft.com/office/officeart/2005/8/layout/hierarchy2"/>
    <dgm:cxn modelId="{B0DC906C-8D21-4142-9822-26F10AB27387}" type="presParOf" srcId="{0815B498-A723-4B85-9EFC-4D7AF32ACAA6}" destId="{E62982B9-1309-4410-94EA-7AB0795720FF}" srcOrd="1" destOrd="0" presId="urn:microsoft.com/office/officeart/2005/8/layout/hierarchy2"/>
    <dgm:cxn modelId="{0384B309-B494-4BBF-B640-E7DD035DBB73}" type="presParOf" srcId="{B257E78C-F636-4BC6-AA22-46CCE91E5FE8}" destId="{9C069767-7F88-4CB8-8D46-E9A6ADE821C4}" srcOrd="2" destOrd="0" presId="urn:microsoft.com/office/officeart/2005/8/layout/hierarchy2"/>
    <dgm:cxn modelId="{080F6983-7310-47E6-8857-EF3A06B92403}" type="presParOf" srcId="{9C069767-7F88-4CB8-8D46-E9A6ADE821C4}" destId="{60982505-0E68-48F2-86FA-108FA9C00341}" srcOrd="0" destOrd="0" presId="urn:microsoft.com/office/officeart/2005/8/layout/hierarchy2"/>
    <dgm:cxn modelId="{71B3A58A-9647-4EAC-A307-2A6EEF666FBA}" type="presParOf" srcId="{B257E78C-F636-4BC6-AA22-46CCE91E5FE8}" destId="{1F8CE761-73E9-435F-9FA8-192F4E10D95C}" srcOrd="3" destOrd="0" presId="urn:microsoft.com/office/officeart/2005/8/layout/hierarchy2"/>
    <dgm:cxn modelId="{A1EB9FC0-4C76-416F-8BA5-9FE7E33ADE8E}" type="presParOf" srcId="{1F8CE761-73E9-435F-9FA8-192F4E10D95C}" destId="{A851700D-BE4D-48FD-AF0A-796BC99789BF}" srcOrd="0" destOrd="0" presId="urn:microsoft.com/office/officeart/2005/8/layout/hierarchy2"/>
    <dgm:cxn modelId="{3D22D048-8685-4464-94EB-CF659BE844CE}" type="presParOf" srcId="{1F8CE761-73E9-435F-9FA8-192F4E10D95C}" destId="{A1C0FBAD-FC8D-44AE-BBC5-1D5E21BDB52C}" srcOrd="1" destOrd="0" presId="urn:microsoft.com/office/officeart/2005/8/layout/hierarchy2"/>
    <dgm:cxn modelId="{703BB1C6-E961-4523-89AD-8A6575A6226F}" type="presParOf" srcId="{A1C0FBAD-FC8D-44AE-BBC5-1D5E21BDB52C}" destId="{94CCD2D0-5496-4842-8D38-48EB34577A31}" srcOrd="0" destOrd="0" presId="urn:microsoft.com/office/officeart/2005/8/layout/hierarchy2"/>
    <dgm:cxn modelId="{F778B22B-711A-491F-AC6F-741BBBCB5F2C}" type="presParOf" srcId="{94CCD2D0-5496-4842-8D38-48EB34577A31}" destId="{266B39E8-7F05-4C3F-95AD-AB036052E270}" srcOrd="0" destOrd="0" presId="urn:microsoft.com/office/officeart/2005/8/layout/hierarchy2"/>
    <dgm:cxn modelId="{4DEEA966-1DCB-41D0-91A5-12D8D0263318}" type="presParOf" srcId="{A1C0FBAD-FC8D-44AE-BBC5-1D5E21BDB52C}" destId="{92094B8A-19FB-4EE9-8198-43EF9E11FD3C}" srcOrd="1" destOrd="0" presId="urn:microsoft.com/office/officeart/2005/8/layout/hierarchy2"/>
    <dgm:cxn modelId="{3A00756C-7E17-46C8-8C88-8D0B39EC855A}" type="presParOf" srcId="{92094B8A-19FB-4EE9-8198-43EF9E11FD3C}" destId="{494B7412-F2FE-46CF-AD01-0F631B9C2013}" srcOrd="0" destOrd="0" presId="urn:microsoft.com/office/officeart/2005/8/layout/hierarchy2"/>
    <dgm:cxn modelId="{9ECFED8C-B721-43F6-AC93-09C39B7424C2}" type="presParOf" srcId="{92094B8A-19FB-4EE9-8198-43EF9E11FD3C}" destId="{8006B89C-22F6-4672-9D74-3CA4834C59C8}" srcOrd="1" destOrd="0" presId="urn:microsoft.com/office/officeart/2005/8/layout/hierarchy2"/>
    <dgm:cxn modelId="{7B82B431-053E-4351-BBD9-D469915A2909}" type="presParOf" srcId="{A1C0FBAD-FC8D-44AE-BBC5-1D5E21BDB52C}" destId="{47AFFD2A-A44B-40E5-B6CC-9748D9DD77D1}" srcOrd="2" destOrd="0" presId="urn:microsoft.com/office/officeart/2005/8/layout/hierarchy2"/>
    <dgm:cxn modelId="{84C82F9E-2010-4C99-9713-361ECDD5BAFD}" type="presParOf" srcId="{47AFFD2A-A44B-40E5-B6CC-9748D9DD77D1}" destId="{087EA066-67CD-4E18-B154-4C5C469EB07A}" srcOrd="0" destOrd="0" presId="urn:microsoft.com/office/officeart/2005/8/layout/hierarchy2"/>
    <dgm:cxn modelId="{E384DBB1-F3A0-4562-9EE2-9DEA5BF34DDC}" type="presParOf" srcId="{A1C0FBAD-FC8D-44AE-BBC5-1D5E21BDB52C}" destId="{03749B32-1FCD-48E6-AD73-0A0725A41BB8}" srcOrd="3" destOrd="0" presId="urn:microsoft.com/office/officeart/2005/8/layout/hierarchy2"/>
    <dgm:cxn modelId="{720D6FC2-3A17-4F00-8E7D-5F0E3AE16CCC}" type="presParOf" srcId="{03749B32-1FCD-48E6-AD73-0A0725A41BB8}" destId="{08A9B5DE-BD33-47F1-9F07-5EE797B55831}" srcOrd="0" destOrd="0" presId="urn:microsoft.com/office/officeart/2005/8/layout/hierarchy2"/>
    <dgm:cxn modelId="{EF473B63-A03F-446C-9ECA-F98BE6B70BDB}" type="presParOf" srcId="{03749B32-1FCD-48E6-AD73-0A0725A41BB8}" destId="{E37B6571-04F4-401D-AF66-C5E073FC63D1}" srcOrd="1" destOrd="0" presId="urn:microsoft.com/office/officeart/2005/8/layout/hierarchy2"/>
    <dgm:cxn modelId="{4E70763C-5620-47EE-BF8E-29F79B8F79AD}" type="presParOf" srcId="{A1C0FBAD-FC8D-44AE-BBC5-1D5E21BDB52C}" destId="{E32481F5-5798-4FF5-842F-08C4FB887E58}" srcOrd="4" destOrd="0" presId="urn:microsoft.com/office/officeart/2005/8/layout/hierarchy2"/>
    <dgm:cxn modelId="{83C00EB9-AD21-41AD-B428-CD8C23D0E2F8}" type="presParOf" srcId="{E32481F5-5798-4FF5-842F-08C4FB887E58}" destId="{D90ED66E-B510-4A2A-84A7-5DB72265D183}" srcOrd="0" destOrd="0" presId="urn:microsoft.com/office/officeart/2005/8/layout/hierarchy2"/>
    <dgm:cxn modelId="{1E465ADB-418F-4BFB-9E32-708466886969}" type="presParOf" srcId="{A1C0FBAD-FC8D-44AE-BBC5-1D5E21BDB52C}" destId="{4411BDB4-BD1C-4DD8-BFB3-5DC65F956232}" srcOrd="5" destOrd="0" presId="urn:microsoft.com/office/officeart/2005/8/layout/hierarchy2"/>
    <dgm:cxn modelId="{C260BE27-E8B1-4839-BD02-C156F24EA30B}" type="presParOf" srcId="{4411BDB4-BD1C-4DD8-BFB3-5DC65F956232}" destId="{11C8B936-E91E-428B-9EEE-626188A2B34F}" srcOrd="0" destOrd="0" presId="urn:microsoft.com/office/officeart/2005/8/layout/hierarchy2"/>
    <dgm:cxn modelId="{4C3652FA-92FE-48DA-8A37-F44B16CDB093}" type="presParOf" srcId="{4411BDB4-BD1C-4DD8-BFB3-5DC65F956232}" destId="{9F1D3BE0-6FE4-4C4C-869D-5631E7FF610A}" srcOrd="1" destOrd="0" presId="urn:microsoft.com/office/officeart/2005/8/layout/hierarchy2"/>
    <dgm:cxn modelId="{611805B6-4EE5-4140-B754-71C60CCD84DA}" type="presParOf" srcId="{A1C0FBAD-FC8D-44AE-BBC5-1D5E21BDB52C}" destId="{9D148459-1F92-48B4-BEC9-AD66B2BB3807}" srcOrd="6" destOrd="0" presId="urn:microsoft.com/office/officeart/2005/8/layout/hierarchy2"/>
    <dgm:cxn modelId="{521FF951-1874-49FE-8EBE-277519476E46}" type="presParOf" srcId="{9D148459-1F92-48B4-BEC9-AD66B2BB3807}" destId="{52E8F9AF-2D52-47C3-A934-BD3F7263AD2E}" srcOrd="0" destOrd="0" presId="urn:microsoft.com/office/officeart/2005/8/layout/hierarchy2"/>
    <dgm:cxn modelId="{312EF482-E652-40D6-B37A-BBD464098916}" type="presParOf" srcId="{A1C0FBAD-FC8D-44AE-BBC5-1D5E21BDB52C}" destId="{B69ADF34-8F84-4C4B-AB30-BF3238BFDAB8}" srcOrd="7" destOrd="0" presId="urn:microsoft.com/office/officeart/2005/8/layout/hierarchy2"/>
    <dgm:cxn modelId="{527EDE9E-0087-4213-B5F3-926EE782D90A}" type="presParOf" srcId="{B69ADF34-8F84-4C4B-AB30-BF3238BFDAB8}" destId="{3D6F3507-F5D1-4A98-A1E3-758B64A30006}" srcOrd="0" destOrd="0" presId="urn:microsoft.com/office/officeart/2005/8/layout/hierarchy2"/>
    <dgm:cxn modelId="{F39FF210-28BF-402F-8FD6-D3D0DEE3B38C}" type="presParOf" srcId="{B69ADF34-8F84-4C4B-AB30-BF3238BFDAB8}" destId="{7143432D-CA44-411E-AF96-3FCC941CD806}" srcOrd="1" destOrd="0" presId="urn:microsoft.com/office/officeart/2005/8/layout/hierarchy2"/>
    <dgm:cxn modelId="{A60038F4-8F41-488F-8136-87BA2083E3F0}" type="presParOf" srcId="{A1C0FBAD-FC8D-44AE-BBC5-1D5E21BDB52C}" destId="{6D11B75B-2193-4552-A618-47ADFA0A4690}" srcOrd="8" destOrd="0" presId="urn:microsoft.com/office/officeart/2005/8/layout/hierarchy2"/>
    <dgm:cxn modelId="{545C9506-E545-4A18-A9C4-C5737F201F0E}" type="presParOf" srcId="{6D11B75B-2193-4552-A618-47ADFA0A4690}" destId="{5D2FB14B-3FD5-4A70-94A4-E2F2ED14C819}" srcOrd="0" destOrd="0" presId="urn:microsoft.com/office/officeart/2005/8/layout/hierarchy2"/>
    <dgm:cxn modelId="{FDF159A1-5D0A-421A-8216-F20C7F059694}" type="presParOf" srcId="{A1C0FBAD-FC8D-44AE-BBC5-1D5E21BDB52C}" destId="{F295F9CE-B637-4A80-A648-ECA445EB3BF6}" srcOrd="9" destOrd="0" presId="urn:microsoft.com/office/officeart/2005/8/layout/hierarchy2"/>
    <dgm:cxn modelId="{1627F05B-6458-4B40-962A-E9949E08EA47}" type="presParOf" srcId="{F295F9CE-B637-4A80-A648-ECA445EB3BF6}" destId="{F434EB86-29CB-4C36-955F-E6736B2DC8F7}" srcOrd="0" destOrd="0" presId="urn:microsoft.com/office/officeart/2005/8/layout/hierarchy2"/>
    <dgm:cxn modelId="{B015687F-7F3B-4FDA-89F4-F577A3F8A08E}" type="presParOf" srcId="{F295F9CE-B637-4A80-A648-ECA445EB3BF6}" destId="{AF2AD81A-313A-4371-BC62-49D165B233AC}" srcOrd="1" destOrd="0" presId="urn:microsoft.com/office/officeart/2005/8/layout/hierarchy2"/>
    <dgm:cxn modelId="{0D401CFE-8F64-4E84-B921-0972F58DDA31}" type="presParOf" srcId="{A1C0FBAD-FC8D-44AE-BBC5-1D5E21BDB52C}" destId="{D31C2497-8291-48E0-8430-91B4C70B4C55}" srcOrd="10" destOrd="0" presId="urn:microsoft.com/office/officeart/2005/8/layout/hierarchy2"/>
    <dgm:cxn modelId="{57AC0F7D-4209-4F2A-BCA3-E3AFCF8565DA}" type="presParOf" srcId="{D31C2497-8291-48E0-8430-91B4C70B4C55}" destId="{DB54DB01-57ED-4DBC-99C3-1464BA69180B}" srcOrd="0" destOrd="0" presId="urn:microsoft.com/office/officeart/2005/8/layout/hierarchy2"/>
    <dgm:cxn modelId="{D89DB93D-13DC-40C0-B31A-1F797DCAEE7E}" type="presParOf" srcId="{A1C0FBAD-FC8D-44AE-BBC5-1D5E21BDB52C}" destId="{21BA58EB-2136-4B33-82B1-6E6FC1FD7D54}" srcOrd="11" destOrd="0" presId="urn:microsoft.com/office/officeart/2005/8/layout/hierarchy2"/>
    <dgm:cxn modelId="{FC45AAD9-0CB1-4502-B77B-626FF50F7640}" type="presParOf" srcId="{21BA58EB-2136-4B33-82B1-6E6FC1FD7D54}" destId="{2C22FC51-5472-4302-8AD4-FCEF5E5A85BD}" srcOrd="0" destOrd="0" presId="urn:microsoft.com/office/officeart/2005/8/layout/hierarchy2"/>
    <dgm:cxn modelId="{D0FF6373-FF88-4475-A02C-AC0569527136}" type="presParOf" srcId="{21BA58EB-2136-4B33-82B1-6E6FC1FD7D54}" destId="{37D9CD15-F0B5-404F-833B-4413CC69F570}" srcOrd="1" destOrd="0" presId="urn:microsoft.com/office/officeart/2005/8/layout/hierarchy2"/>
    <dgm:cxn modelId="{46EF9403-F3B0-457F-87FC-D9BAEFAD6F3C}" type="presParOf" srcId="{A1C0FBAD-FC8D-44AE-BBC5-1D5E21BDB52C}" destId="{4AD21665-4AE6-4DFA-B107-28E27D1706BC}" srcOrd="12" destOrd="0" presId="urn:microsoft.com/office/officeart/2005/8/layout/hierarchy2"/>
    <dgm:cxn modelId="{256D684E-ADB7-42B7-BDBC-6F517B438061}" type="presParOf" srcId="{4AD21665-4AE6-4DFA-B107-28E27D1706BC}" destId="{C7EE74C5-3463-4156-8EEE-D4B5F9CDB86B}" srcOrd="0" destOrd="0" presId="urn:microsoft.com/office/officeart/2005/8/layout/hierarchy2"/>
    <dgm:cxn modelId="{9BEB901B-C6F6-48C4-AA2E-D3FF4356D63E}" type="presParOf" srcId="{A1C0FBAD-FC8D-44AE-BBC5-1D5E21BDB52C}" destId="{A859A8C2-38EA-498E-9F1F-9E7FCDDD9B3F}" srcOrd="13" destOrd="0" presId="urn:microsoft.com/office/officeart/2005/8/layout/hierarchy2"/>
    <dgm:cxn modelId="{5ACB43D0-66E6-496D-8937-A33B5CACE8C7}" type="presParOf" srcId="{A859A8C2-38EA-498E-9F1F-9E7FCDDD9B3F}" destId="{11C0C94D-C686-4ECA-8EC5-F98C659160D4}" srcOrd="0" destOrd="0" presId="urn:microsoft.com/office/officeart/2005/8/layout/hierarchy2"/>
    <dgm:cxn modelId="{2BDDADC8-9900-4997-8F35-D85059FA39E2}" type="presParOf" srcId="{A859A8C2-38EA-498E-9F1F-9E7FCDDD9B3F}" destId="{E65C2535-D3FF-4071-9004-442226FA2CE9}" srcOrd="1" destOrd="0" presId="urn:microsoft.com/office/officeart/2005/8/layout/hierarchy2"/>
    <dgm:cxn modelId="{8E288A6C-76A5-4CFB-88CE-E0C54E701566}" type="presParOf" srcId="{A1C0FBAD-FC8D-44AE-BBC5-1D5E21BDB52C}" destId="{BB54BE1A-09D4-444E-A77B-F4A1AA100CD5}" srcOrd="14" destOrd="0" presId="urn:microsoft.com/office/officeart/2005/8/layout/hierarchy2"/>
    <dgm:cxn modelId="{CA10463E-D204-4B8F-9540-A83B2C27AE2D}" type="presParOf" srcId="{BB54BE1A-09D4-444E-A77B-F4A1AA100CD5}" destId="{91A2B0C0-2A03-442D-BFFF-69AA2E1B4D83}" srcOrd="0" destOrd="0" presId="urn:microsoft.com/office/officeart/2005/8/layout/hierarchy2"/>
    <dgm:cxn modelId="{BC9598E2-F985-45CB-A2D5-0A08ADB8BBA5}" type="presParOf" srcId="{A1C0FBAD-FC8D-44AE-BBC5-1D5E21BDB52C}" destId="{B1AA4F56-D1AF-4963-B265-3D5DDF363FEE}" srcOrd="15" destOrd="0" presId="urn:microsoft.com/office/officeart/2005/8/layout/hierarchy2"/>
    <dgm:cxn modelId="{A002728B-F512-4196-8020-828E1F30792F}" type="presParOf" srcId="{B1AA4F56-D1AF-4963-B265-3D5DDF363FEE}" destId="{4E022434-9084-40AD-9CA4-AA1389919545}" srcOrd="0" destOrd="0" presId="urn:microsoft.com/office/officeart/2005/8/layout/hierarchy2"/>
    <dgm:cxn modelId="{42BD99A2-A738-4440-BC03-7AB6C7A4F999}" type="presParOf" srcId="{B1AA4F56-D1AF-4963-B265-3D5DDF363FEE}" destId="{6C92EB8F-DBF9-413F-9877-E239616CDB3D}" srcOrd="1" destOrd="0" presId="urn:microsoft.com/office/officeart/2005/8/layout/hierarchy2"/>
    <dgm:cxn modelId="{D17F2355-9407-4E3C-9FCC-FC084A60B04B}" type="presParOf" srcId="{A1C0FBAD-FC8D-44AE-BBC5-1D5E21BDB52C}" destId="{29C98E19-6299-44FB-B1F8-5779CB04CAA6}" srcOrd="16" destOrd="0" presId="urn:microsoft.com/office/officeart/2005/8/layout/hierarchy2"/>
    <dgm:cxn modelId="{58F2ABD0-BAE9-4659-BEE3-71EC9F7A6976}" type="presParOf" srcId="{29C98E19-6299-44FB-B1F8-5779CB04CAA6}" destId="{8FF83CBA-DA0E-4E35-8CF5-4862B4C06755}" srcOrd="0" destOrd="0" presId="urn:microsoft.com/office/officeart/2005/8/layout/hierarchy2"/>
    <dgm:cxn modelId="{E59D28DD-6EA6-4464-818A-71F95CC21C8F}" type="presParOf" srcId="{A1C0FBAD-FC8D-44AE-BBC5-1D5E21BDB52C}" destId="{1089D086-AE89-445D-BF7B-EEE9EE5CD394}" srcOrd="17" destOrd="0" presId="urn:microsoft.com/office/officeart/2005/8/layout/hierarchy2"/>
    <dgm:cxn modelId="{0A522F9C-F33E-4EBA-86F9-C162329A9C1F}" type="presParOf" srcId="{1089D086-AE89-445D-BF7B-EEE9EE5CD394}" destId="{FFC8AB57-1E7A-4184-B714-06B1936EC243}" srcOrd="0" destOrd="0" presId="urn:microsoft.com/office/officeart/2005/8/layout/hierarchy2"/>
    <dgm:cxn modelId="{44A371D3-11CF-4B3F-A76A-D306583CA9BE}" type="presParOf" srcId="{1089D086-AE89-445D-BF7B-EEE9EE5CD394}" destId="{A0380ECE-3D97-4DDD-AE4C-B92EC5AB8851}" srcOrd="1" destOrd="0" presId="urn:microsoft.com/office/officeart/2005/8/layout/hierarchy2"/>
    <dgm:cxn modelId="{2F4DCF32-6C3C-4CF1-9A00-A2E6C50B1A44}" type="presParOf" srcId="{A1C0FBAD-FC8D-44AE-BBC5-1D5E21BDB52C}" destId="{499DFDC3-5BE8-45D9-BE64-5DBCAC145D5E}" srcOrd="18" destOrd="0" presId="urn:microsoft.com/office/officeart/2005/8/layout/hierarchy2"/>
    <dgm:cxn modelId="{472B9509-FDB4-4FFA-9763-1AD5EE3B15AD}" type="presParOf" srcId="{499DFDC3-5BE8-45D9-BE64-5DBCAC145D5E}" destId="{B36DE8E5-5212-4A4D-BA94-6E6655CCBF50}" srcOrd="0" destOrd="0" presId="urn:microsoft.com/office/officeart/2005/8/layout/hierarchy2"/>
    <dgm:cxn modelId="{747067A4-2B80-4BA9-848B-A29AE1D9E6CB}" type="presParOf" srcId="{A1C0FBAD-FC8D-44AE-BBC5-1D5E21BDB52C}" destId="{C54E557E-9047-4212-9E9A-532B00EE2927}" srcOrd="19" destOrd="0" presId="urn:microsoft.com/office/officeart/2005/8/layout/hierarchy2"/>
    <dgm:cxn modelId="{06B515D6-B0F0-4D67-AEF6-8A971502CF44}" type="presParOf" srcId="{C54E557E-9047-4212-9E9A-532B00EE2927}" destId="{1ABA2311-70B5-432C-B0FF-AB62E915B70B}" srcOrd="0" destOrd="0" presId="urn:microsoft.com/office/officeart/2005/8/layout/hierarchy2"/>
    <dgm:cxn modelId="{D85679C7-5B04-4995-93C8-44FD59439FBD}" type="presParOf" srcId="{C54E557E-9047-4212-9E9A-532B00EE2927}" destId="{0BE9D79D-3793-4546-A6B3-222437B68C28}" srcOrd="1" destOrd="0" presId="urn:microsoft.com/office/officeart/2005/8/layout/hierarchy2"/>
    <dgm:cxn modelId="{8F78D90A-8157-4F45-BD9E-AE0F69089539}" type="presParOf" srcId="{B257E78C-F636-4BC6-AA22-46CCE91E5FE8}" destId="{1D7CFDE3-4E05-4BBA-AFA7-E914EC369D00}" srcOrd="4" destOrd="0" presId="urn:microsoft.com/office/officeart/2005/8/layout/hierarchy2"/>
    <dgm:cxn modelId="{720FBC9D-59BF-4D18-8A26-9F8545EE33DE}" type="presParOf" srcId="{1D7CFDE3-4E05-4BBA-AFA7-E914EC369D00}" destId="{155C02FA-D1B0-45FB-BCF2-A184135B95CC}" srcOrd="0" destOrd="0" presId="urn:microsoft.com/office/officeart/2005/8/layout/hierarchy2"/>
    <dgm:cxn modelId="{1700A30D-FD24-4BD3-BE1C-B5BDE01E3F1D}" type="presParOf" srcId="{B257E78C-F636-4BC6-AA22-46CCE91E5FE8}" destId="{00F5CE32-D9F2-4E5E-A5EE-C66E9868CAF0}" srcOrd="5" destOrd="0" presId="urn:microsoft.com/office/officeart/2005/8/layout/hierarchy2"/>
    <dgm:cxn modelId="{F364FC9A-902B-4929-85E1-2C35549FEDEC}" type="presParOf" srcId="{00F5CE32-D9F2-4E5E-A5EE-C66E9868CAF0}" destId="{5EADB139-1CA5-4A4F-ABDA-95251BF4E6E9}" srcOrd="0" destOrd="0" presId="urn:microsoft.com/office/officeart/2005/8/layout/hierarchy2"/>
    <dgm:cxn modelId="{7B853D11-1011-4C49-B9BD-02AD6939E805}" type="presParOf" srcId="{00F5CE32-D9F2-4E5E-A5EE-C66E9868CAF0}" destId="{BCE556DE-4430-4476-9703-8EAD215BEE40}" srcOrd="1" destOrd="0" presId="urn:microsoft.com/office/officeart/2005/8/layout/hierarchy2"/>
    <dgm:cxn modelId="{61EBEDF3-ACEE-474E-A128-5EB28CB1E808}" type="presParOf" srcId="{BCE556DE-4430-4476-9703-8EAD215BEE40}" destId="{C8D6B8D3-16F7-490A-B824-EF53537BB36E}" srcOrd="0" destOrd="0" presId="urn:microsoft.com/office/officeart/2005/8/layout/hierarchy2"/>
    <dgm:cxn modelId="{E48049C9-32E7-4B05-B4C8-5B087B5C1107}" type="presParOf" srcId="{C8D6B8D3-16F7-490A-B824-EF53537BB36E}" destId="{9CA8C8A9-C976-41E2-A838-B01ADE59E84B}" srcOrd="0" destOrd="0" presId="urn:microsoft.com/office/officeart/2005/8/layout/hierarchy2"/>
    <dgm:cxn modelId="{DFD3A053-23B3-4218-B412-B17842A1734C}" type="presParOf" srcId="{BCE556DE-4430-4476-9703-8EAD215BEE40}" destId="{74FFE715-4553-4E43-9F5D-E05720234DFA}" srcOrd="1" destOrd="0" presId="urn:microsoft.com/office/officeart/2005/8/layout/hierarchy2"/>
    <dgm:cxn modelId="{601762BC-7AEF-4110-87A6-7EE1C2BFB260}" type="presParOf" srcId="{74FFE715-4553-4E43-9F5D-E05720234DFA}" destId="{141626E9-9106-452F-9050-836429311009}" srcOrd="0" destOrd="0" presId="urn:microsoft.com/office/officeart/2005/8/layout/hierarchy2"/>
    <dgm:cxn modelId="{E73280AE-98E5-4079-9004-389AE1386550}" type="presParOf" srcId="{74FFE715-4553-4E43-9F5D-E05720234DFA}" destId="{571C9D83-0DA7-4601-86CA-6DA2DAB85789}" srcOrd="1" destOrd="0" presId="urn:microsoft.com/office/officeart/2005/8/layout/hierarchy2"/>
    <dgm:cxn modelId="{F63E40CB-0B0A-4FE7-8509-5665EF8BEDFE}" type="presParOf" srcId="{BCE556DE-4430-4476-9703-8EAD215BEE40}" destId="{29FE13D2-EF31-43E0-B70C-2410A90B3912}" srcOrd="2" destOrd="0" presId="urn:microsoft.com/office/officeart/2005/8/layout/hierarchy2"/>
    <dgm:cxn modelId="{B951753E-6B74-43C0-A050-64ADDE55FC72}" type="presParOf" srcId="{29FE13D2-EF31-43E0-B70C-2410A90B3912}" destId="{4B218B81-0EFD-4FDC-8AB6-ABFB7D2DD7A8}" srcOrd="0" destOrd="0" presId="urn:microsoft.com/office/officeart/2005/8/layout/hierarchy2"/>
    <dgm:cxn modelId="{EF6B4E92-BD1B-4010-947B-1131AD1FCF4E}" type="presParOf" srcId="{BCE556DE-4430-4476-9703-8EAD215BEE40}" destId="{D002B96D-9740-4C55-A4F2-9EC04DEB3C4A}" srcOrd="3" destOrd="0" presId="urn:microsoft.com/office/officeart/2005/8/layout/hierarchy2"/>
    <dgm:cxn modelId="{CF5435C6-B1F9-4E10-BC77-A1FAB3E6F347}" type="presParOf" srcId="{D002B96D-9740-4C55-A4F2-9EC04DEB3C4A}" destId="{A717448A-262C-4F39-9BD5-0E8312AC58D0}" srcOrd="0" destOrd="0" presId="urn:microsoft.com/office/officeart/2005/8/layout/hierarchy2"/>
    <dgm:cxn modelId="{41553224-53AF-438B-BB41-95B3782754F2}" type="presParOf" srcId="{D002B96D-9740-4C55-A4F2-9EC04DEB3C4A}" destId="{63595458-5E3B-4AA0-BACB-FA58800CFDFA}" srcOrd="1" destOrd="0" presId="urn:microsoft.com/office/officeart/2005/8/layout/hierarchy2"/>
    <dgm:cxn modelId="{B6E26BAD-DA8E-46FD-BFF1-6A72CB2FA500}" type="presParOf" srcId="{B257E78C-F636-4BC6-AA22-46CCE91E5FE8}" destId="{7016BE74-D14C-4BAB-B20A-03D328AB6F49}" srcOrd="6" destOrd="0" presId="urn:microsoft.com/office/officeart/2005/8/layout/hierarchy2"/>
    <dgm:cxn modelId="{5A266021-7F20-43A0-8EE0-9A448DEEED28}" type="presParOf" srcId="{7016BE74-D14C-4BAB-B20A-03D328AB6F49}" destId="{F3BAF8A8-DDCE-4624-9152-9BE5180A3FDD}" srcOrd="0" destOrd="0" presId="urn:microsoft.com/office/officeart/2005/8/layout/hierarchy2"/>
    <dgm:cxn modelId="{71FC6FCE-9E8F-4447-8503-E868587D5158}" type="presParOf" srcId="{B257E78C-F636-4BC6-AA22-46CCE91E5FE8}" destId="{8E06F6B2-0357-4100-B098-C88F9B2D23EF}" srcOrd="7" destOrd="0" presId="urn:microsoft.com/office/officeart/2005/8/layout/hierarchy2"/>
    <dgm:cxn modelId="{3873FCFE-7F8C-406D-BEDD-9FCF1F4FC193}" type="presParOf" srcId="{8E06F6B2-0357-4100-B098-C88F9B2D23EF}" destId="{F9286FC1-389C-458D-896D-A781CAA09E7D}" srcOrd="0" destOrd="0" presId="urn:microsoft.com/office/officeart/2005/8/layout/hierarchy2"/>
    <dgm:cxn modelId="{032BE41E-D686-4802-8DB0-6D9BAA1D7987}" type="presParOf" srcId="{8E06F6B2-0357-4100-B098-C88F9B2D23EF}" destId="{41DC86CD-A9D0-4585-AF54-31764CAB5EFF}" srcOrd="1" destOrd="0" presId="urn:microsoft.com/office/officeart/2005/8/layout/hierarchy2"/>
    <dgm:cxn modelId="{BF455796-C5D8-4B5E-8E01-2ED037533CEB}" type="presParOf" srcId="{B257E78C-F636-4BC6-AA22-46CCE91E5FE8}" destId="{F1E6A643-065A-4A4F-B92B-944F47A524B9}" srcOrd="8" destOrd="0" presId="urn:microsoft.com/office/officeart/2005/8/layout/hierarchy2"/>
    <dgm:cxn modelId="{AE3D2547-E430-42E7-A473-8108AE836C9D}" type="presParOf" srcId="{F1E6A643-065A-4A4F-B92B-944F47A524B9}" destId="{3B76E50E-27AB-4F09-9EC2-88A7A5A90766}" srcOrd="0" destOrd="0" presId="urn:microsoft.com/office/officeart/2005/8/layout/hierarchy2"/>
    <dgm:cxn modelId="{FE370DC0-2E25-4DB6-991B-5CF9820A007C}" type="presParOf" srcId="{B257E78C-F636-4BC6-AA22-46CCE91E5FE8}" destId="{EBE6626A-68C0-41B3-8838-F379DA1907F8}" srcOrd="9" destOrd="0" presId="urn:microsoft.com/office/officeart/2005/8/layout/hierarchy2"/>
    <dgm:cxn modelId="{77D9D6DA-81AD-491D-BDA4-0C03644F0FBA}" type="presParOf" srcId="{EBE6626A-68C0-41B3-8838-F379DA1907F8}" destId="{7D46C2D2-78BF-4AFD-901F-EABAF5446F06}" srcOrd="0" destOrd="0" presId="urn:microsoft.com/office/officeart/2005/8/layout/hierarchy2"/>
    <dgm:cxn modelId="{349AD83A-1F28-4AF8-BDC4-6A039F1AC932}" type="presParOf" srcId="{EBE6626A-68C0-41B3-8838-F379DA1907F8}" destId="{368E58BF-2E62-4AF9-B449-10F4A21313C9}" srcOrd="1" destOrd="0" presId="urn:microsoft.com/office/officeart/2005/8/layout/hierarchy2"/>
    <dgm:cxn modelId="{BD9447D3-7C4B-459A-AF31-5D732E20268F}" type="presParOf" srcId="{368E58BF-2E62-4AF9-B449-10F4A21313C9}" destId="{48E7FBD1-FD83-457A-8CC4-CBBD84FB8DA8}" srcOrd="0" destOrd="0" presId="urn:microsoft.com/office/officeart/2005/8/layout/hierarchy2"/>
    <dgm:cxn modelId="{6BA0C896-F575-4B7C-B2ED-354CFC2F1DAE}" type="presParOf" srcId="{48E7FBD1-FD83-457A-8CC4-CBBD84FB8DA8}" destId="{3115BF51-9EF6-4786-9E3C-496472952647}" srcOrd="0" destOrd="0" presId="urn:microsoft.com/office/officeart/2005/8/layout/hierarchy2"/>
    <dgm:cxn modelId="{B05719D7-6A26-4ED6-BC89-A5E6B1D34638}" type="presParOf" srcId="{368E58BF-2E62-4AF9-B449-10F4A21313C9}" destId="{DC96824C-17EF-43C4-8545-EEC31B0A4C6B}" srcOrd="1" destOrd="0" presId="urn:microsoft.com/office/officeart/2005/8/layout/hierarchy2"/>
    <dgm:cxn modelId="{E5C47F27-0025-443C-BF95-48286FA344C4}" type="presParOf" srcId="{DC96824C-17EF-43C4-8545-EEC31B0A4C6B}" destId="{F66EDCF5-1F73-4E1C-9B4D-007E7A191F8C}" srcOrd="0" destOrd="0" presId="urn:microsoft.com/office/officeart/2005/8/layout/hierarchy2"/>
    <dgm:cxn modelId="{963507F7-5BE9-451F-8A0B-01F46ECF6B22}" type="presParOf" srcId="{DC96824C-17EF-43C4-8545-EEC31B0A4C6B}" destId="{E27590EC-7BA5-4BED-8925-346B22F10558}" srcOrd="1" destOrd="0" presId="urn:microsoft.com/office/officeart/2005/8/layout/hierarchy2"/>
    <dgm:cxn modelId="{567BF1C6-646E-4FD9-AB8A-2FD794FD1380}" type="presParOf" srcId="{368E58BF-2E62-4AF9-B449-10F4A21313C9}" destId="{9292CFB7-7D67-4B86-9278-DAD33DF236C7}" srcOrd="2" destOrd="0" presId="urn:microsoft.com/office/officeart/2005/8/layout/hierarchy2"/>
    <dgm:cxn modelId="{3422EDAB-C4A4-4E2C-A04B-FCF8E6CF5070}" type="presParOf" srcId="{9292CFB7-7D67-4B86-9278-DAD33DF236C7}" destId="{8EAB11AB-0726-464B-874B-07745411F5F7}" srcOrd="0" destOrd="0" presId="urn:microsoft.com/office/officeart/2005/8/layout/hierarchy2"/>
    <dgm:cxn modelId="{1DBDCAB2-C498-4BAD-9A78-5F207B35F221}" type="presParOf" srcId="{368E58BF-2E62-4AF9-B449-10F4A21313C9}" destId="{8C421334-AD82-4BF4-9781-75BD7A839E8A}" srcOrd="3" destOrd="0" presId="urn:microsoft.com/office/officeart/2005/8/layout/hierarchy2"/>
    <dgm:cxn modelId="{04137A07-832F-4EFB-BEA3-024043240B20}" type="presParOf" srcId="{8C421334-AD82-4BF4-9781-75BD7A839E8A}" destId="{DC08F187-EFDE-422F-AF64-711977402E8D}" srcOrd="0" destOrd="0" presId="urn:microsoft.com/office/officeart/2005/8/layout/hierarchy2"/>
    <dgm:cxn modelId="{FCF2CE9F-217F-42F7-AA3C-4EB41950C1E9}" type="presParOf" srcId="{8C421334-AD82-4BF4-9781-75BD7A839E8A}" destId="{98C7D7FE-1D30-4122-A980-279952D00359}" srcOrd="1" destOrd="0" presId="urn:microsoft.com/office/officeart/2005/8/layout/hierarchy2"/>
    <dgm:cxn modelId="{3323116D-F484-4AE9-B67D-DEB8BE8531DC}" type="presParOf" srcId="{B257E78C-F636-4BC6-AA22-46CCE91E5FE8}" destId="{03DE9E15-FF6A-4A89-A957-DAB8BC920468}" srcOrd="10" destOrd="0" presId="urn:microsoft.com/office/officeart/2005/8/layout/hierarchy2"/>
    <dgm:cxn modelId="{BDECB853-FAF0-4EC3-AD14-5E82C0A7BB64}" type="presParOf" srcId="{03DE9E15-FF6A-4A89-A957-DAB8BC920468}" destId="{7833189B-B951-47BA-BFA8-BC8463DB5976}" srcOrd="0" destOrd="0" presId="urn:microsoft.com/office/officeart/2005/8/layout/hierarchy2"/>
    <dgm:cxn modelId="{9CA2DB6A-4255-4733-8CC4-53B812A5DEB5}" type="presParOf" srcId="{B257E78C-F636-4BC6-AA22-46CCE91E5FE8}" destId="{5EF464ED-7021-4374-A76A-84CAF9300892}" srcOrd="11" destOrd="0" presId="urn:microsoft.com/office/officeart/2005/8/layout/hierarchy2"/>
    <dgm:cxn modelId="{DD09E57C-F833-4650-895B-7D89F1F11AE1}" type="presParOf" srcId="{5EF464ED-7021-4374-A76A-84CAF9300892}" destId="{3750B6BA-3CC6-41FD-9295-7E114ADCDF37}" srcOrd="0" destOrd="0" presId="urn:microsoft.com/office/officeart/2005/8/layout/hierarchy2"/>
    <dgm:cxn modelId="{B0899813-2E46-4985-BD3C-6E52D8A8C644}" type="presParOf" srcId="{5EF464ED-7021-4374-A76A-84CAF9300892}" destId="{6FA90899-68AD-4E0F-A035-FAED4DD7A12C}" srcOrd="1" destOrd="0" presId="urn:microsoft.com/office/officeart/2005/8/layout/hierarchy2"/>
    <dgm:cxn modelId="{60D1FA15-69C5-430C-BF07-279DEC8CCFCB}" type="presParOf" srcId="{6FA90899-68AD-4E0F-A035-FAED4DD7A12C}" destId="{7210C11A-4AC6-42EE-A052-8E3094D05BE1}" srcOrd="0" destOrd="0" presId="urn:microsoft.com/office/officeart/2005/8/layout/hierarchy2"/>
    <dgm:cxn modelId="{A3B09C5F-157C-41E8-AA1E-63B5677156E6}" type="presParOf" srcId="{7210C11A-4AC6-42EE-A052-8E3094D05BE1}" destId="{E3CEF042-B4B9-4BBB-8A2C-6031955D91AA}" srcOrd="0" destOrd="0" presId="urn:microsoft.com/office/officeart/2005/8/layout/hierarchy2"/>
    <dgm:cxn modelId="{BFA43CFA-DDB1-40CB-A8FF-8D264AD4F053}" type="presParOf" srcId="{6FA90899-68AD-4E0F-A035-FAED4DD7A12C}" destId="{A6B02657-AA1C-44B1-9913-A4807D65AC18}" srcOrd="1" destOrd="0" presId="urn:microsoft.com/office/officeart/2005/8/layout/hierarchy2"/>
    <dgm:cxn modelId="{DCBCF80C-56A6-4D01-9356-BB58A9BECDE8}" type="presParOf" srcId="{A6B02657-AA1C-44B1-9913-A4807D65AC18}" destId="{BCCE340E-25A7-4E3E-8A48-034B61A50E53}" srcOrd="0" destOrd="0" presId="urn:microsoft.com/office/officeart/2005/8/layout/hierarchy2"/>
    <dgm:cxn modelId="{663750EE-DC9A-4402-B654-81AD8D17C3D1}" type="presParOf" srcId="{A6B02657-AA1C-44B1-9913-A4807D65AC18}" destId="{67B7D2BA-D002-40FE-AC7A-AF3198AE7497}" srcOrd="1" destOrd="0" presId="urn:microsoft.com/office/officeart/2005/8/layout/hierarchy2"/>
    <dgm:cxn modelId="{194BF6D4-7959-4C45-B00D-7E894FA1C37B}" type="presParOf" srcId="{6FA90899-68AD-4E0F-A035-FAED4DD7A12C}" destId="{B91B31FF-EC0E-47CF-9121-800397BF65E7}" srcOrd="2" destOrd="0" presId="urn:microsoft.com/office/officeart/2005/8/layout/hierarchy2"/>
    <dgm:cxn modelId="{A454CA7B-6622-43ED-AC32-1235BBCD1546}" type="presParOf" srcId="{B91B31FF-EC0E-47CF-9121-800397BF65E7}" destId="{EE1F9153-4A72-4107-B291-E8658ECE34BB}" srcOrd="0" destOrd="0" presId="urn:microsoft.com/office/officeart/2005/8/layout/hierarchy2"/>
    <dgm:cxn modelId="{1B32F539-3931-4845-9E9D-B26DB40DE854}" type="presParOf" srcId="{6FA90899-68AD-4E0F-A035-FAED4DD7A12C}" destId="{09F09979-129A-4080-8F0B-D8AD0A5D3B62}" srcOrd="3" destOrd="0" presId="urn:microsoft.com/office/officeart/2005/8/layout/hierarchy2"/>
    <dgm:cxn modelId="{2A258C48-915E-4328-8575-DB652479FB16}" type="presParOf" srcId="{09F09979-129A-4080-8F0B-D8AD0A5D3B62}" destId="{486D865B-C8E3-446E-AB59-0B036CB521D6}" srcOrd="0" destOrd="0" presId="urn:microsoft.com/office/officeart/2005/8/layout/hierarchy2"/>
    <dgm:cxn modelId="{10A6E90B-BB54-48F9-B306-9961B9C51A64}" type="presParOf" srcId="{09F09979-129A-4080-8F0B-D8AD0A5D3B62}" destId="{2A5401E9-EDAF-49B9-ACF6-D3E467B05035}" srcOrd="1" destOrd="0" presId="urn:microsoft.com/office/officeart/2005/8/layout/hierarchy2"/>
    <dgm:cxn modelId="{502DC040-1168-48BE-B264-6EEE79F3A715}" type="presParOf" srcId="{6FA90899-68AD-4E0F-A035-FAED4DD7A12C}" destId="{BE68622B-C9EA-4B9B-92CD-DD048C704A26}" srcOrd="4" destOrd="0" presId="urn:microsoft.com/office/officeart/2005/8/layout/hierarchy2"/>
    <dgm:cxn modelId="{A08AA008-A7F6-40F8-A7D1-77406A62DEBE}" type="presParOf" srcId="{BE68622B-C9EA-4B9B-92CD-DD048C704A26}" destId="{2DC7C6FD-E678-4215-9535-13D6F71AAEB0}" srcOrd="0" destOrd="0" presId="urn:microsoft.com/office/officeart/2005/8/layout/hierarchy2"/>
    <dgm:cxn modelId="{E692154D-247B-4EFF-89FF-FDA4DD63D8AC}" type="presParOf" srcId="{6FA90899-68AD-4E0F-A035-FAED4DD7A12C}" destId="{CF4A34D2-29D7-474C-BD52-5D926D133986}" srcOrd="5" destOrd="0" presId="urn:microsoft.com/office/officeart/2005/8/layout/hierarchy2"/>
    <dgm:cxn modelId="{C63EAABA-D784-4C49-8C56-08960CF4FDB5}" type="presParOf" srcId="{CF4A34D2-29D7-474C-BD52-5D926D133986}" destId="{5000AA28-C7F0-45BE-A63A-BEBA32A971DA}" srcOrd="0" destOrd="0" presId="urn:microsoft.com/office/officeart/2005/8/layout/hierarchy2"/>
    <dgm:cxn modelId="{973A6398-236F-463C-A68C-DFAB164F3DB8}" type="presParOf" srcId="{CF4A34D2-29D7-474C-BD52-5D926D133986}" destId="{8E514A44-0321-40E6-9357-24CC497EADBA}" srcOrd="1" destOrd="0" presId="urn:microsoft.com/office/officeart/2005/8/layout/hierarchy2"/>
    <dgm:cxn modelId="{AE0F9087-AE00-4BFE-88B4-CDFA084D68FA}" type="presParOf" srcId="{6FA90899-68AD-4E0F-A035-FAED4DD7A12C}" destId="{3CAC8083-95DB-4E36-846E-81103C0AA7AE}" srcOrd="6" destOrd="0" presId="urn:microsoft.com/office/officeart/2005/8/layout/hierarchy2"/>
    <dgm:cxn modelId="{5FA22E7C-5250-4975-88A0-7051DDEDA2DB}" type="presParOf" srcId="{3CAC8083-95DB-4E36-846E-81103C0AA7AE}" destId="{E2612DF7-2C37-4639-B07B-5556B7117186}" srcOrd="0" destOrd="0" presId="urn:microsoft.com/office/officeart/2005/8/layout/hierarchy2"/>
    <dgm:cxn modelId="{A4E446D9-93DF-46F2-8158-6D6B3F676765}" type="presParOf" srcId="{6FA90899-68AD-4E0F-A035-FAED4DD7A12C}" destId="{4137C8B0-2CD5-467C-A23D-B2A8E70A3C11}" srcOrd="7" destOrd="0" presId="urn:microsoft.com/office/officeart/2005/8/layout/hierarchy2"/>
    <dgm:cxn modelId="{2223FD40-C855-4790-B354-799FF3EE675F}" type="presParOf" srcId="{4137C8B0-2CD5-467C-A23D-B2A8E70A3C11}" destId="{79185627-45FB-4F41-9F6C-A919755F58FF}" srcOrd="0" destOrd="0" presId="urn:microsoft.com/office/officeart/2005/8/layout/hierarchy2"/>
    <dgm:cxn modelId="{A09BF322-ABC6-4412-A129-3470E9DCF28F}" type="presParOf" srcId="{4137C8B0-2CD5-467C-A23D-B2A8E70A3C11}" destId="{2B081CCA-FC9C-4FD0-8597-6846A8512134}" srcOrd="1" destOrd="0" presId="urn:microsoft.com/office/officeart/2005/8/layout/hierarchy2"/>
    <dgm:cxn modelId="{2FB58F7F-E142-4C59-90C4-B033D5326D4B}" type="presParOf" srcId="{6FA90899-68AD-4E0F-A035-FAED4DD7A12C}" destId="{58AA5D34-AA68-4FF8-978E-576529CBB81F}" srcOrd="8" destOrd="0" presId="urn:microsoft.com/office/officeart/2005/8/layout/hierarchy2"/>
    <dgm:cxn modelId="{620A6F72-B2C5-464A-89B6-B65DEC6C38A1}" type="presParOf" srcId="{58AA5D34-AA68-4FF8-978E-576529CBB81F}" destId="{B8CDB871-FCA3-47F3-ADBB-859D9EC2F04A}" srcOrd="0" destOrd="0" presId="urn:microsoft.com/office/officeart/2005/8/layout/hierarchy2"/>
    <dgm:cxn modelId="{028C1CA8-9110-489C-A4B9-CB98A30CA6C6}" type="presParOf" srcId="{6FA90899-68AD-4E0F-A035-FAED4DD7A12C}" destId="{3AC14F35-8707-4C6A-B2A3-F4E5228F3B00}" srcOrd="9" destOrd="0" presId="urn:microsoft.com/office/officeart/2005/8/layout/hierarchy2"/>
    <dgm:cxn modelId="{E6E7190E-D79F-4757-B446-BF78598918FC}" type="presParOf" srcId="{3AC14F35-8707-4C6A-B2A3-F4E5228F3B00}" destId="{84790A2F-FD9C-47EB-9926-E2BE5C372212}" srcOrd="0" destOrd="0" presId="urn:microsoft.com/office/officeart/2005/8/layout/hierarchy2"/>
    <dgm:cxn modelId="{17481761-19F5-4CCF-BCD9-0564D1A712C2}" type="presParOf" srcId="{3AC14F35-8707-4C6A-B2A3-F4E5228F3B00}" destId="{739A9682-604E-4ED5-B8AD-E01F791554B6}" srcOrd="1" destOrd="0" presId="urn:microsoft.com/office/officeart/2005/8/layout/hierarchy2"/>
    <dgm:cxn modelId="{84EB9D95-972E-448A-A8B8-DBB8737FC99C}" type="presParOf" srcId="{6FA90899-68AD-4E0F-A035-FAED4DD7A12C}" destId="{0261B799-CAEE-452F-BECA-EE26A8028A03}" srcOrd="10" destOrd="0" presId="urn:microsoft.com/office/officeart/2005/8/layout/hierarchy2"/>
    <dgm:cxn modelId="{83E45B32-AAE2-4CF1-9265-CC0B18F93DD5}" type="presParOf" srcId="{0261B799-CAEE-452F-BECA-EE26A8028A03}" destId="{43CD575B-0644-4B0A-A73D-8218D510A4E0}" srcOrd="0" destOrd="0" presId="urn:microsoft.com/office/officeart/2005/8/layout/hierarchy2"/>
    <dgm:cxn modelId="{9E0B1FF9-8186-4578-BC8D-B03FE2B642A5}" type="presParOf" srcId="{6FA90899-68AD-4E0F-A035-FAED4DD7A12C}" destId="{79B6D201-7F95-4D10-868D-342D188C2E00}" srcOrd="11" destOrd="0" presId="urn:microsoft.com/office/officeart/2005/8/layout/hierarchy2"/>
    <dgm:cxn modelId="{1D1A0577-2C4B-49EB-90F9-5E8FC53F9CA9}" type="presParOf" srcId="{79B6D201-7F95-4D10-868D-342D188C2E00}" destId="{907D18F5-BB30-4F21-A4E1-69597311613E}" srcOrd="0" destOrd="0" presId="urn:microsoft.com/office/officeart/2005/8/layout/hierarchy2"/>
    <dgm:cxn modelId="{D2A68F37-FE69-44FD-935B-E8A68745C31A}" type="presParOf" srcId="{79B6D201-7F95-4D10-868D-342D188C2E00}" destId="{3AB0B066-92E8-4D3F-A924-21B9EB8293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9B776-D39B-46CB-A7CF-51EEA716FED0}">
      <dsp:nvSpPr>
        <dsp:cNvPr id="0" name=""/>
        <dsp:cNvSpPr/>
      </dsp:nvSpPr>
      <dsp:spPr>
        <a:xfrm>
          <a:off x="4531020" y="3107464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tag</a:t>
          </a:r>
          <a:endParaRPr lang="zh-CN" altLang="en-US" sz="1000" kern="120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4538258" y="3114702"/>
        <a:ext cx="479771" cy="232647"/>
      </dsp:txXfrm>
    </dsp:sp>
    <dsp:sp modelId="{D9E73C32-790A-4613-90A0-41BE9527826E}">
      <dsp:nvSpPr>
        <dsp:cNvPr id="0" name=""/>
        <dsp:cNvSpPr/>
      </dsp:nvSpPr>
      <dsp:spPr>
        <a:xfrm rot="17043057">
          <a:off x="4177862" y="2142964"/>
          <a:ext cx="2238215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2238215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5241014" y="2089445"/>
        <a:ext cx="111910" cy="111910"/>
      </dsp:txXfrm>
    </dsp:sp>
    <dsp:sp modelId="{EB929345-7BCF-47E5-B338-FE81C113C3B0}">
      <dsp:nvSpPr>
        <dsp:cNvPr id="0" name=""/>
        <dsp:cNvSpPr/>
      </dsp:nvSpPr>
      <dsp:spPr>
        <a:xfrm>
          <a:off x="5568672" y="936215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理工</a:t>
          </a:r>
        </a:p>
      </dsp:txBody>
      <dsp:txXfrm>
        <a:off x="5575910" y="943453"/>
        <a:ext cx="479771" cy="232647"/>
      </dsp:txXfrm>
    </dsp:sp>
    <dsp:sp modelId="{92DBD34D-A2A7-4AE2-87B9-1250443A00FB}">
      <dsp:nvSpPr>
        <dsp:cNvPr id="0" name=""/>
        <dsp:cNvSpPr/>
      </dsp:nvSpPr>
      <dsp:spPr>
        <a:xfrm rot="18298803">
          <a:off x="5876718" y="699803"/>
          <a:ext cx="872732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872732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91266" y="680421"/>
        <a:ext cx="43636" cy="43636"/>
      </dsp:txXfrm>
    </dsp:sp>
    <dsp:sp modelId="{32E0B1C3-8F44-4864-B1F8-BBF5AA71588E}">
      <dsp:nvSpPr>
        <dsp:cNvPr id="0" name=""/>
        <dsp:cNvSpPr/>
      </dsp:nvSpPr>
      <dsp:spPr>
        <a:xfrm>
          <a:off x="6563249" y="221140"/>
          <a:ext cx="753116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基础科研</a:t>
          </a:r>
        </a:p>
      </dsp:txBody>
      <dsp:txXfrm>
        <a:off x="6570487" y="228378"/>
        <a:ext cx="738640" cy="232647"/>
      </dsp:txXfrm>
    </dsp:sp>
    <dsp:sp modelId="{B5B1AF3E-7115-47C1-83E8-468876E32AFE}">
      <dsp:nvSpPr>
        <dsp:cNvPr id="0" name=""/>
        <dsp:cNvSpPr/>
      </dsp:nvSpPr>
      <dsp:spPr>
        <a:xfrm rot="19119866">
          <a:off x="5979910" y="837289"/>
          <a:ext cx="66634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66634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96425" y="823067"/>
        <a:ext cx="33317" cy="33317"/>
      </dsp:txXfrm>
    </dsp:sp>
    <dsp:sp modelId="{F60EC8C9-F22D-47AA-9E53-0C8753762A0F}">
      <dsp:nvSpPr>
        <dsp:cNvPr id="0" name=""/>
        <dsp:cNvSpPr/>
      </dsp:nvSpPr>
      <dsp:spPr>
        <a:xfrm>
          <a:off x="6563249" y="496114"/>
          <a:ext cx="745058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应用技术</a:t>
          </a:r>
        </a:p>
      </dsp:txBody>
      <dsp:txXfrm>
        <a:off x="6570487" y="503352"/>
        <a:ext cx="730582" cy="232647"/>
      </dsp:txXfrm>
    </dsp:sp>
    <dsp:sp modelId="{4F4C6AC0-5E32-4E77-ABF0-58BF8BE5A825}">
      <dsp:nvSpPr>
        <dsp:cNvPr id="0" name=""/>
        <dsp:cNvSpPr/>
      </dsp:nvSpPr>
      <dsp:spPr>
        <a:xfrm rot="20504112">
          <a:off x="6049647" y="974776"/>
          <a:ext cx="526874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526874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99912" y="964041"/>
        <a:ext cx="26343" cy="26343"/>
      </dsp:txXfrm>
    </dsp:sp>
    <dsp:sp modelId="{BC140864-AEFE-48DF-90CD-FBF0D255A79F}">
      <dsp:nvSpPr>
        <dsp:cNvPr id="0" name=""/>
        <dsp:cNvSpPr/>
      </dsp:nvSpPr>
      <dsp:spPr>
        <a:xfrm>
          <a:off x="6563249" y="771087"/>
          <a:ext cx="751853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学术管理</a:t>
          </a:r>
        </a:p>
      </dsp:txBody>
      <dsp:txXfrm>
        <a:off x="6570487" y="778325"/>
        <a:ext cx="737377" cy="232647"/>
      </dsp:txXfrm>
    </dsp:sp>
    <dsp:sp modelId="{13041F54-E8A8-4EBF-A16E-CFD25A2AEE4C}">
      <dsp:nvSpPr>
        <dsp:cNvPr id="0" name=""/>
        <dsp:cNvSpPr/>
      </dsp:nvSpPr>
      <dsp:spPr>
        <a:xfrm rot="742964">
          <a:off x="6056961" y="1112263"/>
          <a:ext cx="512246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512246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300278" y="1101894"/>
        <a:ext cx="25612" cy="25612"/>
      </dsp:txXfrm>
    </dsp:sp>
    <dsp:sp modelId="{27BEDA94-760B-45B8-9E35-E5640342F41C}">
      <dsp:nvSpPr>
        <dsp:cNvPr id="0" name=""/>
        <dsp:cNvSpPr/>
      </dsp:nvSpPr>
      <dsp:spPr>
        <a:xfrm>
          <a:off x="6563249" y="1046061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工业</a:t>
          </a:r>
        </a:p>
      </dsp:txBody>
      <dsp:txXfrm>
        <a:off x="6570487" y="1053299"/>
        <a:ext cx="479771" cy="232647"/>
      </dsp:txXfrm>
    </dsp:sp>
    <dsp:sp modelId="{2AB2173C-DDAE-4D94-AFF4-4C073C055375}">
      <dsp:nvSpPr>
        <dsp:cNvPr id="0" name=""/>
        <dsp:cNvSpPr/>
      </dsp:nvSpPr>
      <dsp:spPr>
        <a:xfrm rot="2253905">
          <a:off x="5997483" y="1249750"/>
          <a:ext cx="631202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631202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97304" y="1236407"/>
        <a:ext cx="31560" cy="31560"/>
      </dsp:txXfrm>
    </dsp:sp>
    <dsp:sp modelId="{42455FE8-976A-42F4-9F20-C0F773A38252}">
      <dsp:nvSpPr>
        <dsp:cNvPr id="0" name=""/>
        <dsp:cNvSpPr/>
      </dsp:nvSpPr>
      <dsp:spPr>
        <a:xfrm>
          <a:off x="6563249" y="1321035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医疗</a:t>
          </a:r>
        </a:p>
      </dsp:txBody>
      <dsp:txXfrm>
        <a:off x="6570487" y="1328273"/>
        <a:ext cx="479771" cy="232647"/>
      </dsp:txXfrm>
    </dsp:sp>
    <dsp:sp modelId="{9C069767-7F88-4CB8-8D46-E9A6ADE821C4}">
      <dsp:nvSpPr>
        <dsp:cNvPr id="0" name=""/>
        <dsp:cNvSpPr/>
      </dsp:nvSpPr>
      <dsp:spPr>
        <a:xfrm rot="21156179">
          <a:off x="5023026" y="3193913"/>
          <a:ext cx="538670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538670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5278895" y="3182883"/>
        <a:ext cx="26933" cy="26933"/>
      </dsp:txXfrm>
    </dsp:sp>
    <dsp:sp modelId="{A851700D-BE4D-48FD-AF0A-796BC99789BF}">
      <dsp:nvSpPr>
        <dsp:cNvPr id="0" name=""/>
        <dsp:cNvSpPr/>
      </dsp:nvSpPr>
      <dsp:spPr>
        <a:xfrm>
          <a:off x="5559455" y="3038113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社科</a:t>
          </a:r>
        </a:p>
      </dsp:txBody>
      <dsp:txXfrm>
        <a:off x="5566693" y="3045351"/>
        <a:ext cx="479771" cy="232647"/>
      </dsp:txXfrm>
    </dsp:sp>
    <dsp:sp modelId="{94CCD2D0-5496-4842-8D38-48EB34577A31}">
      <dsp:nvSpPr>
        <dsp:cNvPr id="0" name=""/>
        <dsp:cNvSpPr/>
      </dsp:nvSpPr>
      <dsp:spPr>
        <a:xfrm rot="18676382">
          <a:off x="5696285" y="2369980"/>
          <a:ext cx="2100278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2100278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693918" y="2319910"/>
        <a:ext cx="105013" cy="105013"/>
      </dsp:txXfrm>
    </dsp:sp>
    <dsp:sp modelId="{494B7412-F2FE-46CF-AD01-0F631B9C2013}">
      <dsp:nvSpPr>
        <dsp:cNvPr id="0" name=""/>
        <dsp:cNvSpPr/>
      </dsp:nvSpPr>
      <dsp:spPr>
        <a:xfrm>
          <a:off x="7439147" y="1459597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政治</a:t>
          </a:r>
        </a:p>
      </dsp:txBody>
      <dsp:txXfrm>
        <a:off x="7446385" y="1466835"/>
        <a:ext cx="479771" cy="232647"/>
      </dsp:txXfrm>
    </dsp:sp>
    <dsp:sp modelId="{47AFFD2A-A44B-40E5-B6CC-9748D9DD77D1}">
      <dsp:nvSpPr>
        <dsp:cNvPr id="0" name=""/>
        <dsp:cNvSpPr/>
      </dsp:nvSpPr>
      <dsp:spPr>
        <a:xfrm rot="19004675">
          <a:off x="5795283" y="2507467"/>
          <a:ext cx="1902282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902282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698868" y="2462346"/>
        <a:ext cx="95114" cy="95114"/>
      </dsp:txXfrm>
    </dsp:sp>
    <dsp:sp modelId="{08A9B5DE-BD33-47F1-9F07-5EE797B55831}">
      <dsp:nvSpPr>
        <dsp:cNvPr id="0" name=""/>
        <dsp:cNvSpPr/>
      </dsp:nvSpPr>
      <dsp:spPr>
        <a:xfrm>
          <a:off x="7439147" y="1734570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外交</a:t>
          </a:r>
        </a:p>
      </dsp:txBody>
      <dsp:txXfrm>
        <a:off x="7446385" y="1741808"/>
        <a:ext cx="479771" cy="232647"/>
      </dsp:txXfrm>
    </dsp:sp>
    <dsp:sp modelId="{E32481F5-5798-4FF5-842F-08C4FB887E58}">
      <dsp:nvSpPr>
        <dsp:cNvPr id="0" name=""/>
        <dsp:cNvSpPr/>
      </dsp:nvSpPr>
      <dsp:spPr>
        <a:xfrm rot="19404564">
          <a:off x="5883666" y="2644954"/>
          <a:ext cx="172551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72551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03287" y="2604252"/>
        <a:ext cx="86275" cy="86275"/>
      </dsp:txXfrm>
    </dsp:sp>
    <dsp:sp modelId="{11C8B936-E91E-428B-9EEE-626188A2B34F}">
      <dsp:nvSpPr>
        <dsp:cNvPr id="0" name=""/>
        <dsp:cNvSpPr/>
      </dsp:nvSpPr>
      <dsp:spPr>
        <a:xfrm>
          <a:off x="7439147" y="2009544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历史</a:t>
          </a:r>
        </a:p>
      </dsp:txBody>
      <dsp:txXfrm>
        <a:off x="7446385" y="2016782"/>
        <a:ext cx="479771" cy="232647"/>
      </dsp:txXfrm>
    </dsp:sp>
    <dsp:sp modelId="{9D148459-1F92-48B4-BEC9-AD66B2BB3807}">
      <dsp:nvSpPr>
        <dsp:cNvPr id="0" name=""/>
        <dsp:cNvSpPr/>
      </dsp:nvSpPr>
      <dsp:spPr>
        <a:xfrm rot="19887394">
          <a:off x="5957856" y="2782441"/>
          <a:ext cx="157713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7713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06996" y="2745449"/>
        <a:ext cx="78856" cy="78856"/>
      </dsp:txXfrm>
    </dsp:sp>
    <dsp:sp modelId="{3D6F3507-F5D1-4A98-A1E3-758B64A30006}">
      <dsp:nvSpPr>
        <dsp:cNvPr id="0" name=""/>
        <dsp:cNvSpPr/>
      </dsp:nvSpPr>
      <dsp:spPr>
        <a:xfrm>
          <a:off x="7439147" y="2284518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经济</a:t>
          </a:r>
        </a:p>
      </dsp:txBody>
      <dsp:txXfrm>
        <a:off x="7446385" y="2291756"/>
        <a:ext cx="479771" cy="232647"/>
      </dsp:txXfrm>
    </dsp:sp>
    <dsp:sp modelId="{6D11B75B-2193-4552-A618-47ADFA0A4690}">
      <dsp:nvSpPr>
        <dsp:cNvPr id="0" name=""/>
        <dsp:cNvSpPr/>
      </dsp:nvSpPr>
      <dsp:spPr>
        <a:xfrm rot="20456508">
          <a:off x="6013531" y="2919928"/>
          <a:ext cx="146578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46578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09780" y="2885719"/>
        <a:ext cx="73289" cy="73289"/>
      </dsp:txXfrm>
    </dsp:sp>
    <dsp:sp modelId="{F434EB86-29CB-4C36-955F-E6736B2DC8F7}">
      <dsp:nvSpPr>
        <dsp:cNvPr id="0" name=""/>
        <dsp:cNvSpPr/>
      </dsp:nvSpPr>
      <dsp:spPr>
        <a:xfrm>
          <a:off x="7439147" y="2559492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宣传</a:t>
          </a:r>
        </a:p>
      </dsp:txBody>
      <dsp:txXfrm>
        <a:off x="7446385" y="2566730"/>
        <a:ext cx="479771" cy="232647"/>
      </dsp:txXfrm>
    </dsp:sp>
    <dsp:sp modelId="{D31C2497-8291-48E0-8430-91B4C70B4C55}">
      <dsp:nvSpPr>
        <dsp:cNvPr id="0" name=""/>
        <dsp:cNvSpPr/>
      </dsp:nvSpPr>
      <dsp:spPr>
        <a:xfrm rot="21098275">
          <a:off x="6046259" y="3057414"/>
          <a:ext cx="1400331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400331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11416" y="3024843"/>
        <a:ext cx="70016" cy="70016"/>
      </dsp:txXfrm>
    </dsp:sp>
    <dsp:sp modelId="{2C22FC51-5472-4302-8AD4-FCEF5E5A85BD}">
      <dsp:nvSpPr>
        <dsp:cNvPr id="0" name=""/>
        <dsp:cNvSpPr/>
      </dsp:nvSpPr>
      <dsp:spPr>
        <a:xfrm>
          <a:off x="7439147" y="2834465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战略</a:t>
          </a:r>
        </a:p>
      </dsp:txBody>
      <dsp:txXfrm>
        <a:off x="7446385" y="2841703"/>
        <a:ext cx="479771" cy="232647"/>
      </dsp:txXfrm>
    </dsp:sp>
    <dsp:sp modelId="{4AD21665-4AE6-4DFA-B107-28E27D1706BC}">
      <dsp:nvSpPr>
        <dsp:cNvPr id="0" name=""/>
        <dsp:cNvSpPr/>
      </dsp:nvSpPr>
      <dsp:spPr>
        <a:xfrm rot="176828">
          <a:off x="6052785" y="3194901"/>
          <a:ext cx="1387279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387279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11743" y="3162656"/>
        <a:ext cx="69363" cy="69363"/>
      </dsp:txXfrm>
    </dsp:sp>
    <dsp:sp modelId="{11C0C94D-C686-4ECA-8EC5-F98C659160D4}">
      <dsp:nvSpPr>
        <dsp:cNvPr id="0" name=""/>
        <dsp:cNvSpPr/>
      </dsp:nvSpPr>
      <dsp:spPr>
        <a:xfrm>
          <a:off x="7439147" y="3109439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金融</a:t>
          </a:r>
        </a:p>
      </dsp:txBody>
      <dsp:txXfrm>
        <a:off x="7446385" y="3116677"/>
        <a:ext cx="479771" cy="232647"/>
      </dsp:txXfrm>
    </dsp:sp>
    <dsp:sp modelId="{BB54BE1A-09D4-444E-A77B-F4A1AA100CD5}">
      <dsp:nvSpPr>
        <dsp:cNvPr id="0" name=""/>
        <dsp:cNvSpPr/>
      </dsp:nvSpPr>
      <dsp:spPr>
        <a:xfrm rot="842032">
          <a:off x="6032390" y="3332388"/>
          <a:ext cx="1428068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428068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10723" y="3299123"/>
        <a:ext cx="71403" cy="71403"/>
      </dsp:txXfrm>
    </dsp:sp>
    <dsp:sp modelId="{4E022434-9084-40AD-9CA4-AA1389919545}">
      <dsp:nvSpPr>
        <dsp:cNvPr id="0" name=""/>
        <dsp:cNvSpPr/>
      </dsp:nvSpPr>
      <dsp:spPr>
        <a:xfrm>
          <a:off x="7439147" y="3384413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教育</a:t>
          </a:r>
        </a:p>
      </dsp:txBody>
      <dsp:txXfrm>
        <a:off x="7446385" y="3391651"/>
        <a:ext cx="479771" cy="232647"/>
      </dsp:txXfrm>
    </dsp:sp>
    <dsp:sp modelId="{29C98E19-6299-44FB-B1F8-5779CB04CAA6}">
      <dsp:nvSpPr>
        <dsp:cNvPr id="0" name=""/>
        <dsp:cNvSpPr/>
      </dsp:nvSpPr>
      <dsp:spPr>
        <a:xfrm rot="1449171">
          <a:off x="5987241" y="3469875"/>
          <a:ext cx="1518366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18366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08466" y="3434352"/>
        <a:ext cx="75918" cy="75918"/>
      </dsp:txXfrm>
    </dsp:sp>
    <dsp:sp modelId="{FFC8AB57-1E7A-4184-B714-06B1936EC243}">
      <dsp:nvSpPr>
        <dsp:cNvPr id="0" name=""/>
        <dsp:cNvSpPr/>
      </dsp:nvSpPr>
      <dsp:spPr>
        <a:xfrm>
          <a:off x="7439147" y="3659386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文化</a:t>
          </a:r>
        </a:p>
      </dsp:txBody>
      <dsp:txXfrm>
        <a:off x="7446385" y="3666624"/>
        <a:ext cx="479771" cy="232647"/>
      </dsp:txXfrm>
    </dsp:sp>
    <dsp:sp modelId="{499DFDC3-5BE8-45D9-BE64-5DBCAC145D5E}">
      <dsp:nvSpPr>
        <dsp:cNvPr id="0" name=""/>
        <dsp:cNvSpPr/>
      </dsp:nvSpPr>
      <dsp:spPr>
        <a:xfrm rot="1973936">
          <a:off x="5921392" y="3607362"/>
          <a:ext cx="1650065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650065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705173" y="3568547"/>
        <a:ext cx="82503" cy="82503"/>
      </dsp:txXfrm>
    </dsp:sp>
    <dsp:sp modelId="{1ABA2311-70B5-432C-B0FF-AB62E915B70B}">
      <dsp:nvSpPr>
        <dsp:cNvPr id="0" name=""/>
        <dsp:cNvSpPr/>
      </dsp:nvSpPr>
      <dsp:spPr>
        <a:xfrm>
          <a:off x="7439147" y="3934360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宗教</a:t>
          </a:r>
        </a:p>
      </dsp:txBody>
      <dsp:txXfrm>
        <a:off x="7446385" y="3941598"/>
        <a:ext cx="479771" cy="232647"/>
      </dsp:txXfrm>
    </dsp:sp>
    <dsp:sp modelId="{1D7CFDE3-4E05-4BBA-AFA7-E914EC369D00}">
      <dsp:nvSpPr>
        <dsp:cNvPr id="0" name=""/>
        <dsp:cNvSpPr/>
      </dsp:nvSpPr>
      <dsp:spPr>
        <a:xfrm rot="3416048">
          <a:off x="4833334" y="3582571"/>
          <a:ext cx="844783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844783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5234606" y="3563888"/>
        <a:ext cx="42239" cy="42239"/>
      </dsp:txXfrm>
    </dsp:sp>
    <dsp:sp modelId="{5EADB139-1CA5-4A4F-ABDA-95251BF4E6E9}">
      <dsp:nvSpPr>
        <dsp:cNvPr id="0" name=""/>
        <dsp:cNvSpPr/>
      </dsp:nvSpPr>
      <dsp:spPr>
        <a:xfrm>
          <a:off x="5486184" y="3815429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军事</a:t>
          </a:r>
        </a:p>
      </dsp:txBody>
      <dsp:txXfrm>
        <a:off x="5493422" y="3822667"/>
        <a:ext cx="479771" cy="232647"/>
      </dsp:txXfrm>
    </dsp:sp>
    <dsp:sp modelId="{C8D6B8D3-16F7-490A-B824-EF53537BB36E}">
      <dsp:nvSpPr>
        <dsp:cNvPr id="0" name=""/>
        <dsp:cNvSpPr/>
      </dsp:nvSpPr>
      <dsp:spPr>
        <a:xfrm rot="354623">
          <a:off x="5978829" y="3967586"/>
          <a:ext cx="602713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602713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65118" y="3954954"/>
        <a:ext cx="30135" cy="30135"/>
      </dsp:txXfrm>
    </dsp:sp>
    <dsp:sp modelId="{141626E9-9106-452F-9050-836429311009}">
      <dsp:nvSpPr>
        <dsp:cNvPr id="0" name=""/>
        <dsp:cNvSpPr/>
      </dsp:nvSpPr>
      <dsp:spPr>
        <a:xfrm>
          <a:off x="6579940" y="3877492"/>
          <a:ext cx="570552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军事装备</a:t>
          </a:r>
        </a:p>
      </dsp:txBody>
      <dsp:txXfrm>
        <a:off x="6587178" y="3884730"/>
        <a:ext cx="556076" cy="232647"/>
      </dsp:txXfrm>
    </dsp:sp>
    <dsp:sp modelId="{29FE13D2-EF31-43E0-B70C-2410A90B3912}">
      <dsp:nvSpPr>
        <dsp:cNvPr id="0" name=""/>
        <dsp:cNvSpPr/>
      </dsp:nvSpPr>
      <dsp:spPr>
        <a:xfrm rot="1968848">
          <a:off x="5922462" y="4133427"/>
          <a:ext cx="726580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726580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67587" y="4117699"/>
        <a:ext cx="36329" cy="36329"/>
      </dsp:txXfrm>
    </dsp:sp>
    <dsp:sp modelId="{A717448A-262C-4F39-9BD5-0E8312AC58D0}">
      <dsp:nvSpPr>
        <dsp:cNvPr id="0" name=""/>
        <dsp:cNvSpPr/>
      </dsp:nvSpPr>
      <dsp:spPr>
        <a:xfrm>
          <a:off x="6591073" y="4209174"/>
          <a:ext cx="592818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军事战术</a:t>
          </a:r>
        </a:p>
      </dsp:txBody>
      <dsp:txXfrm>
        <a:off x="6598311" y="4216412"/>
        <a:ext cx="578342" cy="232647"/>
      </dsp:txXfrm>
    </dsp:sp>
    <dsp:sp modelId="{7016BE74-D14C-4BAB-B20A-03D328AB6F49}">
      <dsp:nvSpPr>
        <dsp:cNvPr id="0" name=""/>
        <dsp:cNvSpPr/>
      </dsp:nvSpPr>
      <dsp:spPr>
        <a:xfrm rot="17933243">
          <a:off x="4736240" y="2739019"/>
          <a:ext cx="111828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118287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5267427" y="2713498"/>
        <a:ext cx="55914" cy="55914"/>
      </dsp:txXfrm>
    </dsp:sp>
    <dsp:sp modelId="{F9286FC1-389C-458D-896D-A781CAA09E7D}">
      <dsp:nvSpPr>
        <dsp:cNvPr id="0" name=""/>
        <dsp:cNvSpPr/>
      </dsp:nvSpPr>
      <dsp:spPr>
        <a:xfrm>
          <a:off x="5565501" y="2128323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艺术</a:t>
          </a:r>
        </a:p>
      </dsp:txBody>
      <dsp:txXfrm>
        <a:off x="5572739" y="2135561"/>
        <a:ext cx="479771" cy="232647"/>
      </dsp:txXfrm>
    </dsp:sp>
    <dsp:sp modelId="{F1E6A643-065A-4A4F-B92B-944F47A524B9}">
      <dsp:nvSpPr>
        <dsp:cNvPr id="0" name=""/>
        <dsp:cNvSpPr/>
      </dsp:nvSpPr>
      <dsp:spPr>
        <a:xfrm rot="4382702">
          <a:off x="4485401" y="3957577"/>
          <a:ext cx="1524228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24228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5209410" y="3921908"/>
        <a:ext cx="76211" cy="76211"/>
      </dsp:txXfrm>
    </dsp:sp>
    <dsp:sp modelId="{7D46C2D2-78BF-4AFD-901F-EABAF5446F06}">
      <dsp:nvSpPr>
        <dsp:cNvPr id="0" name=""/>
        <dsp:cNvSpPr/>
      </dsp:nvSpPr>
      <dsp:spPr>
        <a:xfrm>
          <a:off x="5469763" y="4565441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哲学</a:t>
          </a:r>
        </a:p>
      </dsp:txBody>
      <dsp:txXfrm>
        <a:off x="5477001" y="4572679"/>
        <a:ext cx="479771" cy="232647"/>
      </dsp:txXfrm>
    </dsp:sp>
    <dsp:sp modelId="{48E7FBD1-FD83-457A-8CC4-CBBD84FB8DA8}">
      <dsp:nvSpPr>
        <dsp:cNvPr id="0" name=""/>
        <dsp:cNvSpPr/>
      </dsp:nvSpPr>
      <dsp:spPr>
        <a:xfrm rot="1592808">
          <a:off x="5926644" y="4844964"/>
          <a:ext cx="70882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70882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63337" y="4829679"/>
        <a:ext cx="35441" cy="35441"/>
      </dsp:txXfrm>
    </dsp:sp>
    <dsp:sp modelId="{F66EDCF5-1F73-4E1C-9B4D-007E7A191F8C}">
      <dsp:nvSpPr>
        <dsp:cNvPr id="0" name=""/>
        <dsp:cNvSpPr/>
      </dsp:nvSpPr>
      <dsp:spPr>
        <a:xfrm>
          <a:off x="6598106" y="4882236"/>
          <a:ext cx="679391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人生态度</a:t>
          </a:r>
        </a:p>
      </dsp:txBody>
      <dsp:txXfrm>
        <a:off x="6605344" y="4889474"/>
        <a:ext cx="664915" cy="232647"/>
      </dsp:txXfrm>
    </dsp:sp>
    <dsp:sp modelId="{9292CFB7-7D67-4B86-9278-DAD33DF236C7}">
      <dsp:nvSpPr>
        <dsp:cNvPr id="0" name=""/>
        <dsp:cNvSpPr/>
      </dsp:nvSpPr>
      <dsp:spPr>
        <a:xfrm rot="416629">
          <a:off x="5961666" y="4725197"/>
          <a:ext cx="639076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639076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65228" y="4711656"/>
        <a:ext cx="31953" cy="31953"/>
      </dsp:txXfrm>
    </dsp:sp>
    <dsp:sp modelId="{DC08F187-EFDE-422F-AF64-711977402E8D}">
      <dsp:nvSpPr>
        <dsp:cNvPr id="0" name=""/>
        <dsp:cNvSpPr/>
      </dsp:nvSpPr>
      <dsp:spPr>
        <a:xfrm>
          <a:off x="6598399" y="4642703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逻辑</a:t>
          </a:r>
        </a:p>
      </dsp:txBody>
      <dsp:txXfrm>
        <a:off x="6605637" y="4649941"/>
        <a:ext cx="479771" cy="232647"/>
      </dsp:txXfrm>
    </dsp:sp>
    <dsp:sp modelId="{03DE9E15-FF6A-4A89-A957-DAB8BC920468}">
      <dsp:nvSpPr>
        <dsp:cNvPr id="0" name=""/>
        <dsp:cNvSpPr/>
      </dsp:nvSpPr>
      <dsp:spPr>
        <a:xfrm rot="10797112">
          <a:off x="3619864" y="3229179"/>
          <a:ext cx="1405403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405403" y="2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4287431" y="3196481"/>
        <a:ext cx="70270" cy="70270"/>
      </dsp:txXfrm>
    </dsp:sp>
    <dsp:sp modelId="{3750B6BA-3CC6-41FD-9295-7E114ADCDF37}">
      <dsp:nvSpPr>
        <dsp:cNvPr id="0" name=""/>
        <dsp:cNvSpPr/>
      </dsp:nvSpPr>
      <dsp:spPr>
        <a:xfrm>
          <a:off x="3619864" y="3108644"/>
          <a:ext cx="641589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地区</a:t>
          </a:r>
        </a:p>
      </dsp:txBody>
      <dsp:txXfrm>
        <a:off x="3627102" y="3115882"/>
        <a:ext cx="627113" cy="232647"/>
      </dsp:txXfrm>
    </dsp:sp>
    <dsp:sp modelId="{7210C11A-4AC6-42EE-A052-8E3094D05BE1}">
      <dsp:nvSpPr>
        <dsp:cNvPr id="0" name=""/>
        <dsp:cNvSpPr/>
      </dsp:nvSpPr>
      <dsp:spPr>
        <a:xfrm rot="11761436">
          <a:off x="2682002" y="3007456"/>
          <a:ext cx="1610742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610742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47105" y="2969624"/>
        <a:ext cx="80537" cy="80537"/>
      </dsp:txXfrm>
    </dsp:sp>
    <dsp:sp modelId="{BCCE340E-25A7-4E3E-8A48-034B61A50E53}">
      <dsp:nvSpPr>
        <dsp:cNvPr id="0" name=""/>
        <dsp:cNvSpPr/>
      </dsp:nvSpPr>
      <dsp:spPr>
        <a:xfrm>
          <a:off x="2713294" y="2664017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中国</a:t>
          </a:r>
        </a:p>
      </dsp:txBody>
      <dsp:txXfrm>
        <a:off x="2720532" y="2671255"/>
        <a:ext cx="479771" cy="232647"/>
      </dsp:txXfrm>
    </dsp:sp>
    <dsp:sp modelId="{B91B31FF-EC0E-47CF-9121-800397BF65E7}">
      <dsp:nvSpPr>
        <dsp:cNvPr id="0" name=""/>
        <dsp:cNvSpPr/>
      </dsp:nvSpPr>
      <dsp:spPr>
        <a:xfrm rot="11175225">
          <a:off x="2708660" y="3144943"/>
          <a:ext cx="155742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5742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48438" y="3108444"/>
        <a:ext cx="77871" cy="77871"/>
      </dsp:txXfrm>
    </dsp:sp>
    <dsp:sp modelId="{486D865B-C8E3-446E-AB59-0B036CB521D6}">
      <dsp:nvSpPr>
        <dsp:cNvPr id="0" name=""/>
        <dsp:cNvSpPr/>
      </dsp:nvSpPr>
      <dsp:spPr>
        <a:xfrm>
          <a:off x="2713294" y="2938991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美国</a:t>
          </a:r>
        </a:p>
      </dsp:txBody>
      <dsp:txXfrm>
        <a:off x="2720532" y="2946229"/>
        <a:ext cx="479771" cy="232647"/>
      </dsp:txXfrm>
    </dsp:sp>
    <dsp:sp modelId="{BE68622B-C9EA-4B9B-92CD-DD048C704A26}">
      <dsp:nvSpPr>
        <dsp:cNvPr id="0" name=""/>
        <dsp:cNvSpPr/>
      </dsp:nvSpPr>
      <dsp:spPr>
        <a:xfrm rot="10566493">
          <a:off x="2711504" y="3282430"/>
          <a:ext cx="1551737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51737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48580" y="3246073"/>
        <a:ext cx="77586" cy="77586"/>
      </dsp:txXfrm>
    </dsp:sp>
    <dsp:sp modelId="{5000AA28-C7F0-45BE-A63A-BEBA32A971DA}">
      <dsp:nvSpPr>
        <dsp:cNvPr id="0" name=""/>
        <dsp:cNvSpPr/>
      </dsp:nvSpPr>
      <dsp:spPr>
        <a:xfrm>
          <a:off x="2713294" y="3213964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俄罗斯</a:t>
          </a:r>
        </a:p>
      </dsp:txBody>
      <dsp:txXfrm>
        <a:off x="2720532" y="3221202"/>
        <a:ext cx="479771" cy="232647"/>
      </dsp:txXfrm>
    </dsp:sp>
    <dsp:sp modelId="{3CAC8083-95DB-4E36-846E-81103C0AA7AE}">
      <dsp:nvSpPr>
        <dsp:cNvPr id="0" name=""/>
        <dsp:cNvSpPr/>
      </dsp:nvSpPr>
      <dsp:spPr>
        <a:xfrm rot="9971939">
          <a:off x="2690282" y="3419916"/>
          <a:ext cx="1594183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594183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47519" y="3382498"/>
        <a:ext cx="79709" cy="79709"/>
      </dsp:txXfrm>
    </dsp:sp>
    <dsp:sp modelId="{79185627-45FB-4F41-9F6C-A919755F58FF}">
      <dsp:nvSpPr>
        <dsp:cNvPr id="0" name=""/>
        <dsp:cNvSpPr/>
      </dsp:nvSpPr>
      <dsp:spPr>
        <a:xfrm>
          <a:off x="2713294" y="3488938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法国</a:t>
          </a:r>
        </a:p>
      </dsp:txBody>
      <dsp:txXfrm>
        <a:off x="2720532" y="3496176"/>
        <a:ext cx="479771" cy="232647"/>
      </dsp:txXfrm>
    </dsp:sp>
    <dsp:sp modelId="{58AA5D34-AA68-4FF8-978E-576529CBB81F}">
      <dsp:nvSpPr>
        <dsp:cNvPr id="0" name=""/>
        <dsp:cNvSpPr/>
      </dsp:nvSpPr>
      <dsp:spPr>
        <a:xfrm rot="9419200">
          <a:off x="2642150" y="3559417"/>
          <a:ext cx="1686410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686410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43195" y="3519693"/>
        <a:ext cx="84320" cy="84320"/>
      </dsp:txXfrm>
    </dsp:sp>
    <dsp:sp modelId="{84790A2F-FD9C-47EB-9926-E2BE5C372212}">
      <dsp:nvSpPr>
        <dsp:cNvPr id="0" name=""/>
        <dsp:cNvSpPr/>
      </dsp:nvSpPr>
      <dsp:spPr>
        <a:xfrm>
          <a:off x="2709257" y="3767939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英国</a:t>
          </a:r>
        </a:p>
      </dsp:txBody>
      <dsp:txXfrm>
        <a:off x="2716495" y="3775177"/>
        <a:ext cx="479771" cy="232647"/>
      </dsp:txXfrm>
    </dsp:sp>
    <dsp:sp modelId="{0261B799-CAEE-452F-BECA-EE26A8028A03}">
      <dsp:nvSpPr>
        <dsp:cNvPr id="0" name=""/>
        <dsp:cNvSpPr/>
      </dsp:nvSpPr>
      <dsp:spPr>
        <a:xfrm rot="8794783">
          <a:off x="2533358" y="3748556"/>
          <a:ext cx="1883839" cy="4873"/>
        </a:xfrm>
        <a:custGeom>
          <a:avLst/>
          <a:gdLst/>
          <a:ahLst/>
          <a:cxnLst/>
          <a:rect l="0" t="0" r="0" b="0"/>
          <a:pathLst>
            <a:path>
              <a:moveTo>
                <a:pt x="0" y="2436"/>
              </a:moveTo>
              <a:lnTo>
                <a:pt x="1883839" y="2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 rot="10800000">
        <a:off x="3428181" y="3703897"/>
        <a:ext cx="94191" cy="94191"/>
      </dsp:txXfrm>
    </dsp:sp>
    <dsp:sp modelId="{907D18F5-BB30-4F21-A4E1-69597311613E}">
      <dsp:nvSpPr>
        <dsp:cNvPr id="0" name=""/>
        <dsp:cNvSpPr/>
      </dsp:nvSpPr>
      <dsp:spPr>
        <a:xfrm>
          <a:off x="2689101" y="4146218"/>
          <a:ext cx="494247" cy="247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华文仿宋" panose="02010600040101010101" pitchFamily="2" charset="-122"/>
              <a:ea typeface="华文仿宋" panose="02010600040101010101" pitchFamily="2" charset="-122"/>
            </a:rPr>
            <a:t>德国</a:t>
          </a:r>
        </a:p>
      </dsp:txBody>
      <dsp:txXfrm>
        <a:off x="2696339" y="4153456"/>
        <a:ext cx="479771" cy="232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A6CF-A811-3311-BEC8-B105164C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7754A-71DD-23B1-D5A8-8399D859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B3CEA-70B8-B56A-06A8-ADB4B859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B072D-DF8C-4FE6-F7E8-09F5A28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0C656-171D-8D1A-12E3-8BFA6B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8B7D-EEDC-2B93-F8D5-0F89D297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BFD2E-CA9D-3B7B-0B51-D8F689F4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113A-3C34-1E9B-5F1F-3E03BAF9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167E-3820-C50A-6BE9-C0BFF5C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C1EB6-EAE7-211F-2F79-645EC312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5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CF6BF4-EF72-563B-74B0-3EC0BB11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53111-67C0-BF07-BC32-66A55198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C2E1F-4EE5-8294-602A-5C47CD7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8BECF-AE03-176E-3DB1-6C8082A7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EC22A-D7E9-480D-72C2-0E8DF98A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0323D-36B9-F0EE-F5FD-B304D1DF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674BD-FA06-5E92-2678-D7B38E7F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69A9C-B0CF-6FDC-C47D-B33B4D5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7319-78A8-BDC2-FA34-EBC39E3C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8FEA6-90A6-7C91-16FB-DBA9B068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5B7E-3FA1-2A28-BBFE-613CCF39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6816C-16EE-6713-01BE-8706533E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01FE3-B531-0C57-CBCD-32558AC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43EFE-6E4F-36A8-CFD0-DC29E11E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013A8-ED75-9EDD-036D-A1CE063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22ED-74D8-D0B1-5711-2BE95AA1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24F0D-6FD1-2E31-427C-CB262E24D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5AB1F-27F2-58F8-31FE-EB183FD2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79F14-C640-D89A-236F-B98E9B6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DC512-FD44-0D58-58FC-EF44803A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F5E25-87FF-461F-C9DB-29D56984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E1CC-DA70-3A93-14D6-96B86088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8F6BC-D2FF-6A75-49BD-84107F21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92282-99E7-50B4-0BFE-5F0BAD2B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0E8C9-5FAA-61D3-3DAB-0A623285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9AADAC-90D3-95FA-36F2-A63E67A53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147CDB-EE0C-050D-6AD3-457C2BEF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5AB66-B744-0E18-B242-E24FBFF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46B2AE-01BD-1784-551F-C945087B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01C1-DB58-2554-EB00-E715DA8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92E2D-5965-A045-9116-0CE06E2A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7A89E-A9D2-CFD4-092C-C5256BD3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8E97F-B5A6-B579-F7FB-EDA058A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0DC9B-3678-AD97-4372-3C5B62FE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B1D80-F3E2-6BD5-9083-A99D89AE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09AED-6633-96F1-1D15-D3EE371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4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EF7F-3B60-E797-BCA5-4DDBBA3B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D0411-75DE-13C0-97CD-9A5E42C8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E2806-3399-6BC3-7981-C6D180C6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90C6-873E-9DD7-2899-F8299EA9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C431E-7DB2-ED2D-33CC-3A28DEE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D1B23-C5EA-C9AF-672D-FBDCFB33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8AC1-64C1-7531-3C83-ABD33BDA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FF74A-5CF6-C7DD-3F9C-9D48DA75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6E397-CEDC-4427-DD08-520DDEDF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6FE1D-562A-C73D-7EEA-7AB6DE17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37E70-3FFA-3A39-3B8E-67D9E191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3C66B-8BE7-FF6F-5B17-93A631FD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B580D-5E5D-3C79-BB72-A1BA1297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CD6EC-D677-98EF-DE61-26DEF3E6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5C9A6-53C6-38E7-3886-DE858056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850B-8B49-4A70-A27A-C40B64014CE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61B78-35C0-C7E8-056B-105E4A9D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2A4CB-8689-64F3-5B77-689767CA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2A5D-9D5A-43C5-B94E-0F60C64D2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A6335A4-FA52-2BEF-DAC0-515288EB7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3617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86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华文仿宋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Taizi</dc:creator>
  <cp:lastModifiedBy>Huang Taizi</cp:lastModifiedBy>
  <cp:revision>1</cp:revision>
  <dcterms:created xsi:type="dcterms:W3CDTF">2023-05-10T09:26:54Z</dcterms:created>
  <dcterms:modified xsi:type="dcterms:W3CDTF">2023-05-10T09:38:47Z</dcterms:modified>
</cp:coreProperties>
</file>