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5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6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03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7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0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8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6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7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4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B4BF-2637-4A5D-8998-71E1F76C5040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1D90-6D00-4BE9-989B-FDFE062EB7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8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48787" y="655784"/>
          <a:ext cx="11081402" cy="585370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85327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  <a:gridCol w="548542"/>
              </a:tblGrid>
              <a:tr h="337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 </a:t>
                      </a:r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15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18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19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22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23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 코딩 시작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 설계완성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PPT 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준비 및 발표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담당부분 </a:t>
                      </a:r>
                      <a:r>
                        <a:rPr lang="ko-KR" altLang="en-US" sz="1300" b="1" kern="1200" dirty="0" err="1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백엔드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완료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err="1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백엔드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크로스테스트 및 보완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err="1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커스터마이징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회의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err="1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커스터마이징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자료 구현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err="1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커스터마이징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가이드</a:t>
                      </a:r>
                      <a:r>
                        <a:rPr lang="en-US" altLang="ko-KR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틀 준비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err="1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커스터마이징</a:t>
                      </a:r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구현 코딩 시작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최종 사이트 구현 완료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사이트 크로스테스트 및 보완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 컴파일 및 서버 적용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서버 크로스테스트 및 보완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 최종발표 준비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679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kern="1200" dirty="0" smtClean="0"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프로젝트 최종발표</a:t>
                      </a:r>
                      <a:endParaRPr lang="ko-KR" altLang="en-US" sz="13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932409" y="73891"/>
            <a:ext cx="2318137" cy="489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64249" y="133988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일정표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79966" y="1042280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148003" y="1407116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69857" y="1771953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9966" y="2141408"/>
            <a:ext cx="2072689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83962" y="2511627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37021" y="2875699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68113" y="3238112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71491" y="3614608"/>
            <a:ext cx="1570182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924801" y="3984061"/>
            <a:ext cx="1016000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12188" y="4346475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070990" y="4722972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625175" y="5083190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160883" y="5452643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710448" y="5817478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264629" y="6186930"/>
            <a:ext cx="382433" cy="279286"/>
          </a:xfrm>
          <a:prstGeom prst="roundRect">
            <a:avLst>
              <a:gd name="adj" fmla="val 41681"/>
            </a:avLst>
          </a:prstGeom>
          <a:solidFill>
            <a:schemeClr val="tx2">
              <a:lumMod val="75000"/>
            </a:schemeClr>
          </a:solidFill>
          <a:ln w="19050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endParaRPr kumimoji="0" lang="en-US" altLang="ko-KR" sz="11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54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2020-05-26T10:58:25Z</dcterms:created>
  <dcterms:modified xsi:type="dcterms:W3CDTF">2020-05-26T10:59:11Z</dcterms:modified>
</cp:coreProperties>
</file>