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5256" autoAdjust="0"/>
  </p:normalViewPr>
  <p:slideViewPr>
    <p:cSldViewPr snapToGrid="0" snapToObjects="1">
      <p:cViewPr varScale="1">
        <p:scale>
          <a:sx n="62" d="100"/>
          <a:sy n="62" d="100"/>
        </p:scale>
        <p:origin x="908" y="44"/>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12/28/2021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3406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90584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011494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0124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370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703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296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881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5115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301299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7681688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1907070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12/28/2021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95736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43925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9844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45855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5482330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325194288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669" r:id="rId18"/>
    <p:sldLayoutId id="2147483673" r:id="rId19"/>
    <p:sldLayoutId id="2147483674" r:id="rId20"/>
    <p:sldLayoutId id="2147483677" r:id="rId21"/>
    <p:sldLayoutId id="2147483678" r:id="rId22"/>
    <p:sldLayoutId id="2147483679" r:id="rId23"/>
    <p:sldLayoutId id="2147483681" r:id="rId24"/>
    <p:sldLayoutId id="2147483682" r:id="rId25"/>
    <p:sldLayoutId id="2147483686" r:id="rId26"/>
    <p:sldLayoutId id="2147483683" r:id="rId27"/>
    <p:sldLayoutId id="2147483685" r:id="rId28"/>
    <p:sldLayoutId id="2147483684" r:id="rId29"/>
    <p:sldLayoutId id="2147483680" r:id="rId30"/>
    <p:sldLayoutId id="2147483691" r:id="rId31"/>
    <p:sldLayoutId id="2147483692" r:id="rId32"/>
    <p:sldLayoutId id="2147483693" r:id="rId33"/>
    <p:sldLayoutId id="2147483694" r:id="rId34"/>
    <p:sldLayoutId id="2147483688" r:id="rId35"/>
    <p:sldLayoutId id="2147483687" r:id="rId36"/>
    <p:sldLayoutId id="2147483689" r:id="rId37"/>
    <p:sldLayoutId id="2147483697" r:id="rId38"/>
    <p:sldLayoutId id="2147483698" r:id="rId39"/>
    <p:sldLayoutId id="2147483703" r:id="rId40"/>
    <p:sldLayoutId id="2147483704" r:id="rId41"/>
    <p:sldLayoutId id="2147483705" r:id="rId42"/>
    <p:sldLayoutId id="2147483706" r:id="rId43"/>
    <p:sldLayoutId id="2147483700" r:id="rId44"/>
    <p:sldLayoutId id="2147483699" r:id="rId45"/>
    <p:sldLayoutId id="2147483701" r:id="rId46"/>
    <p:sldLayoutId id="2147483702" r:id="rId4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2"/>
            <a:ext cx="4179375" cy="356462"/>
          </a:xfrm>
        </p:spPr>
        <p:txBody>
          <a:bodyPr>
            <a:normAutofit/>
          </a:bodyPr>
          <a:lstStyle/>
          <a:p>
            <a:r>
              <a:rPr lang="en-US" dirty="0"/>
              <a:t>Submitted by </a:t>
            </a:r>
            <a:r>
              <a:rPr lang="en-US" dirty="0" err="1"/>
              <a:t>SHRIYa</a:t>
            </a:r>
            <a:r>
              <a:rPr lang="en-US" dirty="0"/>
              <a:t> </a:t>
            </a:r>
            <a:r>
              <a:rPr lang="en-US" dirty="0" err="1"/>
              <a:t>nair</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pic>
        <p:nvPicPr>
          <p:cNvPr id="8" name="Picture 7">
            <a:extLst>
              <a:ext uri="{FF2B5EF4-FFF2-40B4-BE49-F238E27FC236}">
                <a16:creationId xmlns:a16="http://schemas.microsoft.com/office/drawing/2014/main" id="{8C99131A-13AA-493F-AF80-79CE7852BE9D}"/>
              </a:ext>
            </a:extLst>
          </p:cNvPr>
          <p:cNvPicPr>
            <a:picLocks noChangeAspect="1"/>
          </p:cNvPicPr>
          <p:nvPr/>
        </p:nvPicPr>
        <p:blipFill>
          <a:blip r:embed="rId2"/>
          <a:stretch>
            <a:fillRect/>
          </a:stretch>
        </p:blipFill>
        <p:spPr>
          <a:xfrm>
            <a:off x="6775543" y="1602190"/>
            <a:ext cx="5212441" cy="3653620"/>
          </a:xfrm>
          <a:prstGeom prst="rect">
            <a:avLst/>
          </a:prstGeom>
        </p:spPr>
      </p:pic>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pic>
        <p:nvPicPr>
          <p:cNvPr id="8" name="Picture 7">
            <a:extLst>
              <a:ext uri="{FF2B5EF4-FFF2-40B4-BE49-F238E27FC236}">
                <a16:creationId xmlns:a16="http://schemas.microsoft.com/office/drawing/2014/main" id="{EF1B1943-C87C-4ACB-ABE0-5C2A32CAC5FB}"/>
              </a:ext>
            </a:extLst>
          </p:cNvPr>
          <p:cNvPicPr>
            <a:picLocks noChangeAspect="1"/>
          </p:cNvPicPr>
          <p:nvPr/>
        </p:nvPicPr>
        <p:blipFill>
          <a:blip r:embed="rId2"/>
          <a:stretch>
            <a:fillRect/>
          </a:stretch>
        </p:blipFill>
        <p:spPr>
          <a:xfrm>
            <a:off x="914773" y="205483"/>
            <a:ext cx="4407239" cy="5054885"/>
          </a:xfrm>
          <a:prstGeom prst="rect">
            <a:avLst/>
          </a:prstGeom>
        </p:spPr>
      </p:pic>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D4BD58-308C-4226-96EE-A117F2AD687C}"/>
              </a:ext>
            </a:extLst>
          </p:cNvPr>
          <p:cNvPicPr>
            <a:picLocks noChangeAspect="1"/>
          </p:cNvPicPr>
          <p:nvPr/>
        </p:nvPicPr>
        <p:blipFill>
          <a:blip r:embed="rId2"/>
          <a:stretch>
            <a:fillRect/>
          </a:stretch>
        </p:blipFill>
        <p:spPr>
          <a:xfrm>
            <a:off x="1582220" y="1222625"/>
            <a:ext cx="9380306" cy="4232953"/>
          </a:xfrm>
          <a:prstGeom prst="rect">
            <a:avLst/>
          </a:prstGeom>
        </p:spPr>
      </p:pic>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2115</Words>
  <Application>Microsoft Office PowerPoint</Application>
  <PresentationFormat>Widescreen</PresentationFormat>
  <Paragraphs>149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shriyanair4u@gmail.com</cp:lastModifiedBy>
  <cp:revision>21</cp:revision>
  <dcterms:created xsi:type="dcterms:W3CDTF">2021-12-10T15:14:52Z</dcterms:created>
  <dcterms:modified xsi:type="dcterms:W3CDTF">2021-12-28T17:35:42Z</dcterms:modified>
</cp:coreProperties>
</file>